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5" r:id="rId1"/>
    <p:sldMasterId id="2147484207" r:id="rId2"/>
    <p:sldMasterId id="2147484624" r:id="rId3"/>
  </p:sldMasterIdLst>
  <p:notesMasterIdLst>
    <p:notesMasterId r:id="rId24"/>
  </p:notesMasterIdLst>
  <p:handoutMasterIdLst>
    <p:handoutMasterId r:id="rId25"/>
  </p:handoutMasterIdLst>
  <p:sldIdLst>
    <p:sldId id="344" r:id="rId4"/>
    <p:sldId id="318" r:id="rId5"/>
    <p:sldId id="340" r:id="rId6"/>
    <p:sldId id="313" r:id="rId7"/>
    <p:sldId id="343" r:id="rId8"/>
    <p:sldId id="345" r:id="rId9"/>
    <p:sldId id="325" r:id="rId10"/>
    <p:sldId id="338" r:id="rId11"/>
    <p:sldId id="334" r:id="rId12"/>
    <p:sldId id="342" r:id="rId13"/>
    <p:sldId id="335" r:id="rId14"/>
    <p:sldId id="336" r:id="rId15"/>
    <p:sldId id="337" r:id="rId16"/>
    <p:sldId id="341" r:id="rId17"/>
    <p:sldId id="320" r:id="rId18"/>
    <p:sldId id="339" r:id="rId19"/>
    <p:sldId id="326" r:id="rId20"/>
    <p:sldId id="322" r:id="rId21"/>
    <p:sldId id="332" r:id="rId22"/>
    <p:sldId id="346" r:id="rId2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FF"/>
    <a:srgbClr val="FFFF00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533" autoAdjust="0"/>
  </p:normalViewPr>
  <p:slideViewPr>
    <p:cSldViewPr>
      <p:cViewPr varScale="1">
        <p:scale>
          <a:sx n="89" d="100"/>
          <a:sy n="89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A1 + B1 + C1 + D1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A2 + B2 + D2 + E1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3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3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B6B8F54F-DC1D-4282-8E9B-99AD8D3020BD}" type="presOf" srcId="{561FEED5-9957-4715-8631-A2324A8F37E5}" destId="{78281D9E-1D80-4E5F-ADE7-C88703B41719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110A3794-EB91-4611-A0C5-713AD319460D}" type="presOf" srcId="{5425BBCD-9C75-472F-8336-DC2B08447A4C}" destId="{16032E70-F3D5-4108-881B-0D47DE8C597E}" srcOrd="0" destOrd="0" presId="urn:microsoft.com/office/officeart/2005/8/layout/chevron2"/>
    <dgm:cxn modelId="{BA077298-ADA7-4252-A130-65489326E28E}" type="presOf" srcId="{9E25320B-F9C9-4C22-9A09-C86CC8F6C6E0}" destId="{9FA883ED-41CF-4474-A083-28252528FD54}" srcOrd="0" destOrd="0" presId="urn:microsoft.com/office/officeart/2005/8/layout/chevron2"/>
    <dgm:cxn modelId="{64658EA9-143D-4F01-887B-2E202FD465F3}" type="presOf" srcId="{B10058C6-FA80-4425-9B4B-528A217A73F3}" destId="{66975035-602A-4F92-9306-60C94B8A48EB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9B4630E0-1ADC-4127-B19B-4A3191B851EA}" type="presOf" srcId="{44E3A7C9-D855-447A-8FB9-3FA1E82D7A07}" destId="{5EFC465C-96A3-422C-95F7-632E11E3A427}" srcOrd="0" destOrd="0" presId="urn:microsoft.com/office/officeart/2005/8/layout/chevron2"/>
    <dgm:cxn modelId="{8C25A4EE-BBDE-40CB-BD72-F1F76AE8D5BB}" type="presOf" srcId="{CDAFFFA1-F8A3-4EB7-993F-E58E795B12E0}" destId="{0923ED49-6680-48AC-A276-2523BF506C32}" srcOrd="0" destOrd="0" presId="urn:microsoft.com/office/officeart/2005/8/layout/chevron2"/>
    <dgm:cxn modelId="{520428EF-D6D6-40D6-87B1-D33E4B177CBB}" type="presOf" srcId="{F7774BF7-C9B6-43AF-9522-9B19E1B8ACC5}" destId="{783E882E-52A4-40D3-83A4-3EF6B7C9427C}" srcOrd="0" destOrd="0" presId="urn:microsoft.com/office/officeart/2005/8/layout/chevron2"/>
    <dgm:cxn modelId="{304B9981-B4B9-4A9B-821D-277BB44A2667}" type="presParOf" srcId="{783E882E-52A4-40D3-83A4-3EF6B7C9427C}" destId="{32ECBA11-9A3E-42EF-903A-FB235E6F1A92}" srcOrd="0" destOrd="0" presId="urn:microsoft.com/office/officeart/2005/8/layout/chevron2"/>
    <dgm:cxn modelId="{07599F2D-4D28-4815-911E-1BC989A9F76B}" type="presParOf" srcId="{32ECBA11-9A3E-42EF-903A-FB235E6F1A92}" destId="{9FA883ED-41CF-4474-A083-28252528FD54}" srcOrd="0" destOrd="0" presId="urn:microsoft.com/office/officeart/2005/8/layout/chevron2"/>
    <dgm:cxn modelId="{AF16837E-55BF-422C-A110-FC3EB3D994C7}" type="presParOf" srcId="{32ECBA11-9A3E-42EF-903A-FB235E6F1A92}" destId="{66975035-602A-4F92-9306-60C94B8A48EB}" srcOrd="1" destOrd="0" presId="urn:microsoft.com/office/officeart/2005/8/layout/chevron2"/>
    <dgm:cxn modelId="{78B08175-430B-4DE4-A82D-1514103D5163}" type="presParOf" srcId="{783E882E-52A4-40D3-83A4-3EF6B7C9427C}" destId="{C359814E-BE4A-4511-A3DC-83DA0818B54A}" srcOrd="1" destOrd="0" presId="urn:microsoft.com/office/officeart/2005/8/layout/chevron2"/>
    <dgm:cxn modelId="{F4AF8BED-E898-4241-8186-3FA64B846A06}" type="presParOf" srcId="{783E882E-52A4-40D3-83A4-3EF6B7C9427C}" destId="{2568484B-9507-4A1E-88C2-D7DF9DB79B7D}" srcOrd="2" destOrd="0" presId="urn:microsoft.com/office/officeart/2005/8/layout/chevron2"/>
    <dgm:cxn modelId="{49C73043-5AA6-4301-A360-97579A52A01A}" type="presParOf" srcId="{2568484B-9507-4A1E-88C2-D7DF9DB79B7D}" destId="{16032E70-F3D5-4108-881B-0D47DE8C597E}" srcOrd="0" destOrd="0" presId="urn:microsoft.com/office/officeart/2005/8/layout/chevron2"/>
    <dgm:cxn modelId="{2D30E4CA-4A78-4DC5-9738-3F8FCD5B6D66}" type="presParOf" srcId="{2568484B-9507-4A1E-88C2-D7DF9DB79B7D}" destId="{78281D9E-1D80-4E5F-ADE7-C88703B41719}" srcOrd="1" destOrd="0" presId="urn:microsoft.com/office/officeart/2005/8/layout/chevron2"/>
    <dgm:cxn modelId="{119162EC-73F9-4332-96AC-40A14616E22D}" type="presParOf" srcId="{783E882E-52A4-40D3-83A4-3EF6B7C9427C}" destId="{66F721B0-1C6E-44E5-9426-13C7E52D18C6}" srcOrd="3" destOrd="0" presId="urn:microsoft.com/office/officeart/2005/8/layout/chevron2"/>
    <dgm:cxn modelId="{1ACD4609-C09A-4B55-8227-F052E863C574}" type="presParOf" srcId="{783E882E-52A4-40D3-83A4-3EF6B7C9427C}" destId="{F8E66FCC-9487-4BFA-B7C3-5AABD694EB69}" srcOrd="4" destOrd="0" presId="urn:microsoft.com/office/officeart/2005/8/layout/chevron2"/>
    <dgm:cxn modelId="{421E85C3-79F3-4B57-9C55-78565E2E3979}" type="presParOf" srcId="{F8E66FCC-9487-4BFA-B7C3-5AABD694EB69}" destId="{5EFC465C-96A3-422C-95F7-632E11E3A427}" srcOrd="0" destOrd="0" presId="urn:microsoft.com/office/officeart/2005/8/layout/chevron2"/>
    <dgm:cxn modelId="{693C6412-DB4C-4968-8D8E-734BEE689DC3}" type="presParOf" srcId="{F8E66FCC-9487-4BFA-B7C3-5AABD694EB69}" destId="{0923ED49-6680-48AC-A276-2523BF506C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A1 + B1 + C1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A2 + B2 + D1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latin typeface="Abadi" panose="020B0604020104020204" pitchFamily="34" charset="0"/>
            </a:rPr>
            <a:t>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A3 + D2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</a:t>
          </a: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4</a:t>
          </a: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 custLinFactNeighborX="73" custLinFactNeighborY="-353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D6957315-E188-4F47-BE19-F069DB55725B}" type="presOf" srcId="{9E25320B-F9C9-4C22-9A09-C86CC8F6C6E0}" destId="{9FA883ED-41CF-4474-A083-28252528FD54}" srcOrd="0" destOrd="0" presId="urn:microsoft.com/office/officeart/2005/8/layout/chevron2"/>
    <dgm:cxn modelId="{B9A1F73D-DA39-421C-8FE6-FC8C699FF335}" type="presOf" srcId="{561FEED5-9957-4715-8631-A2324A8F37E5}" destId="{78281D9E-1D80-4E5F-ADE7-C88703B41719}" srcOrd="0" destOrd="0" presId="urn:microsoft.com/office/officeart/2005/8/layout/chevron2"/>
    <dgm:cxn modelId="{85B6C260-3C9E-4757-B3FE-C9DDE84EE663}" type="presOf" srcId="{A6119505-624E-4EE1-84A6-15A1EFFD7E8D}" destId="{A16B295F-AB7E-4A8F-9057-7D1416DE709F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2D930D6F-2504-429C-ADC5-E4C5C70CC5F4}" type="presOf" srcId="{44E3A7C9-D855-447A-8FB9-3FA1E82D7A07}" destId="{5EFC465C-96A3-422C-95F7-632E11E3A427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E840EB83-9E96-48AD-A155-B55D9BE036D4}" type="presOf" srcId="{F7774BF7-C9B6-43AF-9522-9B19E1B8ACC5}" destId="{783E882E-52A4-40D3-83A4-3EF6B7C9427C}" srcOrd="0" destOrd="0" presId="urn:microsoft.com/office/officeart/2005/8/layout/chevron2"/>
    <dgm:cxn modelId="{7D1FBA91-5B69-4E0A-A8A7-458B0B6E09FF}" type="presOf" srcId="{5425BBCD-9C75-472F-8336-DC2B08447A4C}" destId="{16032E70-F3D5-4108-881B-0D47DE8C597E}" srcOrd="0" destOrd="0" presId="urn:microsoft.com/office/officeart/2005/8/layout/chevron2"/>
    <dgm:cxn modelId="{9E9F059F-9853-4440-9AC2-AC3187B70DD8}" type="presOf" srcId="{6A6D2006-712C-4993-A8E1-1BAC0E5F8667}" destId="{0768ADE8-6C43-402A-B446-6654A877A510}" srcOrd="0" destOrd="0" presId="urn:microsoft.com/office/officeart/2005/8/layout/chevron2"/>
    <dgm:cxn modelId="{FB595CB7-3697-42E3-A85F-88ED0B848F3A}" type="presOf" srcId="{CDAFFFA1-F8A3-4EB7-993F-E58E795B12E0}" destId="{0923ED49-6680-48AC-A276-2523BF506C32}" srcOrd="0" destOrd="0" presId="urn:microsoft.com/office/officeart/2005/8/layout/chevron2"/>
    <dgm:cxn modelId="{79A331B8-80A6-473C-A158-CB0B7CE76960}" type="presOf" srcId="{B10058C6-FA80-4425-9B4B-528A217A73F3}" destId="{66975035-602A-4F92-9306-60C94B8A48EB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E5EF16AC-1E8C-4D35-998C-3C91F527760A}" type="presParOf" srcId="{783E882E-52A4-40D3-83A4-3EF6B7C9427C}" destId="{32ECBA11-9A3E-42EF-903A-FB235E6F1A92}" srcOrd="0" destOrd="0" presId="urn:microsoft.com/office/officeart/2005/8/layout/chevron2"/>
    <dgm:cxn modelId="{CE00AB52-4383-4095-906E-6A33F830ACAE}" type="presParOf" srcId="{32ECBA11-9A3E-42EF-903A-FB235E6F1A92}" destId="{9FA883ED-41CF-4474-A083-28252528FD54}" srcOrd="0" destOrd="0" presId="urn:microsoft.com/office/officeart/2005/8/layout/chevron2"/>
    <dgm:cxn modelId="{E4E0BE0C-F1C2-45FA-9FC1-B7DB3B011B2F}" type="presParOf" srcId="{32ECBA11-9A3E-42EF-903A-FB235E6F1A92}" destId="{66975035-602A-4F92-9306-60C94B8A48EB}" srcOrd="1" destOrd="0" presId="urn:microsoft.com/office/officeart/2005/8/layout/chevron2"/>
    <dgm:cxn modelId="{7A832A7D-BD04-48A4-A4B9-061C1F3F699F}" type="presParOf" srcId="{783E882E-52A4-40D3-83A4-3EF6B7C9427C}" destId="{C359814E-BE4A-4511-A3DC-83DA0818B54A}" srcOrd="1" destOrd="0" presId="urn:microsoft.com/office/officeart/2005/8/layout/chevron2"/>
    <dgm:cxn modelId="{2569E6E9-246A-492D-B4AA-2085D77BDCBE}" type="presParOf" srcId="{783E882E-52A4-40D3-83A4-3EF6B7C9427C}" destId="{2568484B-9507-4A1E-88C2-D7DF9DB79B7D}" srcOrd="2" destOrd="0" presId="urn:microsoft.com/office/officeart/2005/8/layout/chevron2"/>
    <dgm:cxn modelId="{4EC3377D-29AD-42DE-AC17-01E96614F1A9}" type="presParOf" srcId="{2568484B-9507-4A1E-88C2-D7DF9DB79B7D}" destId="{16032E70-F3D5-4108-881B-0D47DE8C597E}" srcOrd="0" destOrd="0" presId="urn:microsoft.com/office/officeart/2005/8/layout/chevron2"/>
    <dgm:cxn modelId="{A540566F-3898-4D7E-9566-6245E828B84A}" type="presParOf" srcId="{2568484B-9507-4A1E-88C2-D7DF9DB79B7D}" destId="{78281D9E-1D80-4E5F-ADE7-C88703B41719}" srcOrd="1" destOrd="0" presId="urn:microsoft.com/office/officeart/2005/8/layout/chevron2"/>
    <dgm:cxn modelId="{8F2E89BC-6823-4834-AC93-923F820BE0BB}" type="presParOf" srcId="{783E882E-52A4-40D3-83A4-3EF6B7C9427C}" destId="{66F721B0-1C6E-44E5-9426-13C7E52D18C6}" srcOrd="3" destOrd="0" presId="urn:microsoft.com/office/officeart/2005/8/layout/chevron2"/>
    <dgm:cxn modelId="{E5E2ED52-419F-476A-B83B-CF542F653929}" type="presParOf" srcId="{783E882E-52A4-40D3-83A4-3EF6B7C9427C}" destId="{F8E66FCC-9487-4BFA-B7C3-5AABD694EB69}" srcOrd="4" destOrd="0" presId="urn:microsoft.com/office/officeart/2005/8/layout/chevron2"/>
    <dgm:cxn modelId="{22153A89-E70B-48CD-97B4-0F9B071D8602}" type="presParOf" srcId="{F8E66FCC-9487-4BFA-B7C3-5AABD694EB69}" destId="{5EFC465C-96A3-422C-95F7-632E11E3A427}" srcOrd="0" destOrd="0" presId="urn:microsoft.com/office/officeart/2005/8/layout/chevron2"/>
    <dgm:cxn modelId="{E9348341-537D-49DE-92D6-D714509FD552}" type="presParOf" srcId="{F8E66FCC-9487-4BFA-B7C3-5AABD694EB69}" destId="{0923ED49-6680-48AC-A276-2523BF506C32}" srcOrd="1" destOrd="0" presId="urn:microsoft.com/office/officeart/2005/8/layout/chevron2"/>
    <dgm:cxn modelId="{4094B4A6-6C27-4404-83D8-E7312DA3601A}" type="presParOf" srcId="{783E882E-52A4-40D3-83A4-3EF6B7C9427C}" destId="{AD616B2A-E434-4BC9-AF09-56E561144ED6}" srcOrd="5" destOrd="0" presId="urn:microsoft.com/office/officeart/2005/8/layout/chevron2"/>
    <dgm:cxn modelId="{997BD7E0-EEFB-485E-97EB-59800A8FD1C0}" type="presParOf" srcId="{783E882E-52A4-40D3-83A4-3EF6B7C9427C}" destId="{2CE5615F-1B8C-458F-BC9E-EF4CBF6B4BC5}" srcOrd="6" destOrd="0" presId="urn:microsoft.com/office/officeart/2005/8/layout/chevron2"/>
    <dgm:cxn modelId="{7816409B-F97E-44C5-BBF2-8484B575286A}" type="presParOf" srcId="{2CE5615F-1B8C-458F-BC9E-EF4CBF6B4BC5}" destId="{A16B295F-AB7E-4A8F-9057-7D1416DE709F}" srcOrd="0" destOrd="0" presId="urn:microsoft.com/office/officeart/2005/8/layout/chevron2"/>
    <dgm:cxn modelId="{A09260FD-74C7-4F63-B38B-510C464B879D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JMS1 + A1 + B1 + C1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JMS2 + A2 + B2 + XHS JRN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JMS3 + B3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JMS4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B36AC03-FF9B-4B41-9FEA-9C8016A4DD19}" type="presOf" srcId="{A6119505-624E-4EE1-84A6-15A1EFFD7E8D}" destId="{A16B295F-AB7E-4A8F-9057-7D1416DE709F}" srcOrd="0" destOrd="0" presId="urn:microsoft.com/office/officeart/2005/8/layout/chevron2"/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6D344D2A-B8F0-4D05-8492-22436FCF4E48}" type="presOf" srcId="{561FEED5-9957-4715-8631-A2324A8F37E5}" destId="{78281D9E-1D80-4E5F-ADE7-C88703B41719}" srcOrd="0" destOrd="0" presId="urn:microsoft.com/office/officeart/2005/8/layout/chevron2"/>
    <dgm:cxn modelId="{86F50D5F-686A-4D58-ACDF-2C3C712C11FB}" type="presOf" srcId="{F7774BF7-C9B6-43AF-9522-9B19E1B8ACC5}" destId="{783E882E-52A4-40D3-83A4-3EF6B7C9427C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045AE56D-D193-40C9-9067-3379224F64D0}" type="presOf" srcId="{9E25320B-F9C9-4C22-9A09-C86CC8F6C6E0}" destId="{9FA883ED-41CF-4474-A083-28252528FD54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B7259B80-7525-4A66-8908-40CCE1C20801}" type="presOf" srcId="{CDAFFFA1-F8A3-4EB7-993F-E58E795B12E0}" destId="{0923ED49-6680-48AC-A276-2523BF506C32}" srcOrd="0" destOrd="0" presId="urn:microsoft.com/office/officeart/2005/8/layout/chevron2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B28DD7B9-91BF-44D6-90CE-559BE2384D5F}" type="presOf" srcId="{6A6D2006-712C-4993-A8E1-1BAC0E5F8667}" destId="{0768ADE8-6C43-402A-B446-6654A877A510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44AA3EC5-08B9-4E10-817F-C99461BD9BC0}" type="presOf" srcId="{44E3A7C9-D855-447A-8FB9-3FA1E82D7A07}" destId="{5EFC465C-96A3-422C-95F7-632E11E3A427}" srcOrd="0" destOrd="0" presId="urn:microsoft.com/office/officeart/2005/8/layout/chevron2"/>
    <dgm:cxn modelId="{E065E7D8-77BA-49D8-89E2-52D7659A1230}" type="presOf" srcId="{5425BBCD-9C75-472F-8336-DC2B08447A4C}" destId="{16032E70-F3D5-4108-881B-0D47DE8C597E}" srcOrd="0" destOrd="0" presId="urn:microsoft.com/office/officeart/2005/8/layout/chevron2"/>
    <dgm:cxn modelId="{19989FE5-5CB0-463E-83CA-CE5133CB7E37}" type="presOf" srcId="{B10058C6-FA80-4425-9B4B-528A217A73F3}" destId="{66975035-602A-4F92-9306-60C94B8A48EB}" srcOrd="0" destOrd="0" presId="urn:microsoft.com/office/officeart/2005/8/layout/chevron2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8661853A-8E20-4394-B725-BE767425A9AE}" type="presParOf" srcId="{783E882E-52A4-40D3-83A4-3EF6B7C9427C}" destId="{32ECBA11-9A3E-42EF-903A-FB235E6F1A92}" srcOrd="0" destOrd="0" presId="urn:microsoft.com/office/officeart/2005/8/layout/chevron2"/>
    <dgm:cxn modelId="{0D9B29AC-8ADC-46DF-869D-334573917B65}" type="presParOf" srcId="{32ECBA11-9A3E-42EF-903A-FB235E6F1A92}" destId="{9FA883ED-41CF-4474-A083-28252528FD54}" srcOrd="0" destOrd="0" presId="urn:microsoft.com/office/officeart/2005/8/layout/chevron2"/>
    <dgm:cxn modelId="{CFA6C57F-0584-451D-B4D3-12E1577C7A90}" type="presParOf" srcId="{32ECBA11-9A3E-42EF-903A-FB235E6F1A92}" destId="{66975035-602A-4F92-9306-60C94B8A48EB}" srcOrd="1" destOrd="0" presId="urn:microsoft.com/office/officeart/2005/8/layout/chevron2"/>
    <dgm:cxn modelId="{D1D3D57D-FA3F-4B06-9187-DF81AEE72179}" type="presParOf" srcId="{783E882E-52A4-40D3-83A4-3EF6B7C9427C}" destId="{C359814E-BE4A-4511-A3DC-83DA0818B54A}" srcOrd="1" destOrd="0" presId="urn:microsoft.com/office/officeart/2005/8/layout/chevron2"/>
    <dgm:cxn modelId="{83BB671D-4191-4BE9-BC40-05586A771BAE}" type="presParOf" srcId="{783E882E-52A4-40D3-83A4-3EF6B7C9427C}" destId="{2568484B-9507-4A1E-88C2-D7DF9DB79B7D}" srcOrd="2" destOrd="0" presId="urn:microsoft.com/office/officeart/2005/8/layout/chevron2"/>
    <dgm:cxn modelId="{47D3EA6F-30BD-46AD-A83C-5BA40C993A1D}" type="presParOf" srcId="{2568484B-9507-4A1E-88C2-D7DF9DB79B7D}" destId="{16032E70-F3D5-4108-881B-0D47DE8C597E}" srcOrd="0" destOrd="0" presId="urn:microsoft.com/office/officeart/2005/8/layout/chevron2"/>
    <dgm:cxn modelId="{0A0669C5-505F-4DB4-A36A-3A06F12F812B}" type="presParOf" srcId="{2568484B-9507-4A1E-88C2-D7DF9DB79B7D}" destId="{78281D9E-1D80-4E5F-ADE7-C88703B41719}" srcOrd="1" destOrd="0" presId="urn:microsoft.com/office/officeart/2005/8/layout/chevron2"/>
    <dgm:cxn modelId="{A87977E8-1772-4CFF-B844-C76706DEE8AA}" type="presParOf" srcId="{783E882E-52A4-40D3-83A4-3EF6B7C9427C}" destId="{66F721B0-1C6E-44E5-9426-13C7E52D18C6}" srcOrd="3" destOrd="0" presId="urn:microsoft.com/office/officeart/2005/8/layout/chevron2"/>
    <dgm:cxn modelId="{1D34C7E8-8281-4481-9D90-04FDDEA0172C}" type="presParOf" srcId="{783E882E-52A4-40D3-83A4-3EF6B7C9427C}" destId="{F8E66FCC-9487-4BFA-B7C3-5AABD694EB69}" srcOrd="4" destOrd="0" presId="urn:microsoft.com/office/officeart/2005/8/layout/chevron2"/>
    <dgm:cxn modelId="{F51CAFA2-F3BA-49A6-AABC-F3D6EC0117D0}" type="presParOf" srcId="{F8E66FCC-9487-4BFA-B7C3-5AABD694EB69}" destId="{5EFC465C-96A3-422C-95F7-632E11E3A427}" srcOrd="0" destOrd="0" presId="urn:microsoft.com/office/officeart/2005/8/layout/chevron2"/>
    <dgm:cxn modelId="{73CE5FC1-293B-41F8-844B-5F767CFC435E}" type="presParOf" srcId="{F8E66FCC-9487-4BFA-B7C3-5AABD694EB69}" destId="{0923ED49-6680-48AC-A276-2523BF506C32}" srcOrd="1" destOrd="0" presId="urn:microsoft.com/office/officeart/2005/8/layout/chevron2"/>
    <dgm:cxn modelId="{544018C5-EE14-4F86-AC64-E3B303DBC63D}" type="presParOf" srcId="{783E882E-52A4-40D3-83A4-3EF6B7C9427C}" destId="{AD616B2A-E434-4BC9-AF09-56E561144ED6}" srcOrd="5" destOrd="0" presId="urn:microsoft.com/office/officeart/2005/8/layout/chevron2"/>
    <dgm:cxn modelId="{CF6146D5-B780-4A12-B7F2-140A3A72B431}" type="presParOf" srcId="{783E882E-52A4-40D3-83A4-3EF6B7C9427C}" destId="{2CE5615F-1B8C-458F-BC9E-EF4CBF6B4BC5}" srcOrd="6" destOrd="0" presId="urn:microsoft.com/office/officeart/2005/8/layout/chevron2"/>
    <dgm:cxn modelId="{3C1C615B-FD2C-4193-9ED5-B393DDEEA1C2}" type="presParOf" srcId="{2CE5615F-1B8C-458F-BC9E-EF4CBF6B4BC5}" destId="{A16B295F-AB7E-4A8F-9057-7D1416DE709F}" srcOrd="0" destOrd="0" presId="urn:microsoft.com/office/officeart/2005/8/layout/chevron2"/>
    <dgm:cxn modelId="{A5871AD2-DDDD-4595-B07A-C80E5FBF1A1F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FAP1A + FAP1B + AHV1 + X1 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FAP2A + FAP2B + AHV2 + X2 or Y1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FAP3 + AHV3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  <a:endParaRPr lang="en-ZA" sz="2400" b="1" dirty="0">
            <a:solidFill>
              <a:schemeClr val="accent1"/>
            </a:solidFill>
            <a:latin typeface="Abadi" panose="020B0604020104020204" pitchFamily="34" charset="0"/>
          </a:endParaRP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FAP4 + AHV4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F83FEA1D-0859-429C-B519-76B54D4606F4}" type="presOf" srcId="{B10058C6-FA80-4425-9B4B-528A217A73F3}" destId="{66975035-602A-4F92-9306-60C94B8A48EB}" srcOrd="0" destOrd="0" presId="urn:microsoft.com/office/officeart/2005/8/layout/chevron2"/>
    <dgm:cxn modelId="{65AAB839-E617-4A62-AFAE-FBB1CD1A4E6E}" type="presOf" srcId="{F7774BF7-C9B6-43AF-9522-9B19E1B8ACC5}" destId="{783E882E-52A4-40D3-83A4-3EF6B7C9427C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9B388F50-33E2-4E3D-A65D-40D36D375424}" type="presOf" srcId="{A6119505-624E-4EE1-84A6-15A1EFFD7E8D}" destId="{A16B295F-AB7E-4A8F-9057-7D1416DE709F}" srcOrd="0" destOrd="0" presId="urn:microsoft.com/office/officeart/2005/8/layout/chevron2"/>
    <dgm:cxn modelId="{03752A57-CA73-492D-9AC6-5B0223576C33}" type="presOf" srcId="{CDAFFFA1-F8A3-4EB7-993F-E58E795B12E0}" destId="{0923ED49-6680-48AC-A276-2523BF506C32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47D037A4-9EA1-4CB3-93EC-D05BEF89E72F}" type="presOf" srcId="{5425BBCD-9C75-472F-8336-DC2B08447A4C}" destId="{16032E70-F3D5-4108-881B-0D47DE8C597E}" srcOrd="0" destOrd="0" presId="urn:microsoft.com/office/officeart/2005/8/layout/chevron2"/>
    <dgm:cxn modelId="{F7C292AE-2469-4858-881B-C2B0CDD68234}" type="presOf" srcId="{561FEED5-9957-4715-8631-A2324A8F37E5}" destId="{78281D9E-1D80-4E5F-ADE7-C88703B41719}" srcOrd="0" destOrd="0" presId="urn:microsoft.com/office/officeart/2005/8/layout/chevron2"/>
    <dgm:cxn modelId="{4020B8AE-CE47-4458-8434-F9B6054DA267}" type="presOf" srcId="{9E25320B-F9C9-4C22-9A09-C86CC8F6C6E0}" destId="{9FA883ED-41CF-4474-A083-28252528FD54}" srcOrd="0" destOrd="0" presId="urn:microsoft.com/office/officeart/2005/8/layout/chevron2"/>
    <dgm:cxn modelId="{800272B4-6205-4D25-A8DB-E2E5854FC6AB}" type="presOf" srcId="{6A6D2006-712C-4993-A8E1-1BAC0E5F8667}" destId="{0768ADE8-6C43-402A-B446-6654A877A510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F00C66DA-4868-4E51-B5DC-DFAFE1F3F0B9}" type="presOf" srcId="{44E3A7C9-D855-447A-8FB9-3FA1E82D7A07}" destId="{5EFC465C-96A3-422C-95F7-632E11E3A427}" srcOrd="0" destOrd="0" presId="urn:microsoft.com/office/officeart/2005/8/layout/chevron2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12049248-BD42-4613-9CF0-FAF2AE2903D5}" type="presParOf" srcId="{783E882E-52A4-40D3-83A4-3EF6B7C9427C}" destId="{32ECBA11-9A3E-42EF-903A-FB235E6F1A92}" srcOrd="0" destOrd="0" presId="urn:microsoft.com/office/officeart/2005/8/layout/chevron2"/>
    <dgm:cxn modelId="{ADF3E858-EBA1-417D-9305-982938F897BC}" type="presParOf" srcId="{32ECBA11-9A3E-42EF-903A-FB235E6F1A92}" destId="{9FA883ED-41CF-4474-A083-28252528FD54}" srcOrd="0" destOrd="0" presId="urn:microsoft.com/office/officeart/2005/8/layout/chevron2"/>
    <dgm:cxn modelId="{29DBBBBE-0A46-4AF1-AA21-0D751DE689BA}" type="presParOf" srcId="{32ECBA11-9A3E-42EF-903A-FB235E6F1A92}" destId="{66975035-602A-4F92-9306-60C94B8A48EB}" srcOrd="1" destOrd="0" presId="urn:microsoft.com/office/officeart/2005/8/layout/chevron2"/>
    <dgm:cxn modelId="{B13F71D2-9A16-46CE-860F-6EBA0F5D5C85}" type="presParOf" srcId="{783E882E-52A4-40D3-83A4-3EF6B7C9427C}" destId="{C359814E-BE4A-4511-A3DC-83DA0818B54A}" srcOrd="1" destOrd="0" presId="urn:microsoft.com/office/officeart/2005/8/layout/chevron2"/>
    <dgm:cxn modelId="{F8A12A4B-5A92-40F3-A956-67F0831FC186}" type="presParOf" srcId="{783E882E-52A4-40D3-83A4-3EF6B7C9427C}" destId="{2568484B-9507-4A1E-88C2-D7DF9DB79B7D}" srcOrd="2" destOrd="0" presId="urn:microsoft.com/office/officeart/2005/8/layout/chevron2"/>
    <dgm:cxn modelId="{3ABFD2B2-3639-4426-ADAF-7F5315477299}" type="presParOf" srcId="{2568484B-9507-4A1E-88C2-D7DF9DB79B7D}" destId="{16032E70-F3D5-4108-881B-0D47DE8C597E}" srcOrd="0" destOrd="0" presId="urn:microsoft.com/office/officeart/2005/8/layout/chevron2"/>
    <dgm:cxn modelId="{123650E1-AEFE-4FD8-AEB8-A23C3413CC6A}" type="presParOf" srcId="{2568484B-9507-4A1E-88C2-D7DF9DB79B7D}" destId="{78281D9E-1D80-4E5F-ADE7-C88703B41719}" srcOrd="1" destOrd="0" presId="urn:microsoft.com/office/officeart/2005/8/layout/chevron2"/>
    <dgm:cxn modelId="{ABD8758F-99EB-45C3-A15C-7949A7726BD7}" type="presParOf" srcId="{783E882E-52A4-40D3-83A4-3EF6B7C9427C}" destId="{66F721B0-1C6E-44E5-9426-13C7E52D18C6}" srcOrd="3" destOrd="0" presId="urn:microsoft.com/office/officeart/2005/8/layout/chevron2"/>
    <dgm:cxn modelId="{8E5D12B8-DEF5-4717-A8B8-AAD3F0DB8573}" type="presParOf" srcId="{783E882E-52A4-40D3-83A4-3EF6B7C9427C}" destId="{F8E66FCC-9487-4BFA-B7C3-5AABD694EB69}" srcOrd="4" destOrd="0" presId="urn:microsoft.com/office/officeart/2005/8/layout/chevron2"/>
    <dgm:cxn modelId="{8C531662-8E90-4C1A-BF64-BFCF96C68187}" type="presParOf" srcId="{F8E66FCC-9487-4BFA-B7C3-5AABD694EB69}" destId="{5EFC465C-96A3-422C-95F7-632E11E3A427}" srcOrd="0" destOrd="0" presId="urn:microsoft.com/office/officeart/2005/8/layout/chevron2"/>
    <dgm:cxn modelId="{62B7D2EF-3126-49AB-BDF6-AF3C8EED9D1E}" type="presParOf" srcId="{F8E66FCC-9487-4BFA-B7C3-5AABD694EB69}" destId="{0923ED49-6680-48AC-A276-2523BF506C32}" srcOrd="1" destOrd="0" presId="urn:microsoft.com/office/officeart/2005/8/layout/chevron2"/>
    <dgm:cxn modelId="{31FC910D-45A9-496A-9251-2216F01835EC}" type="presParOf" srcId="{783E882E-52A4-40D3-83A4-3EF6B7C9427C}" destId="{AD616B2A-E434-4BC9-AF09-56E561144ED6}" srcOrd="5" destOrd="0" presId="urn:microsoft.com/office/officeart/2005/8/layout/chevron2"/>
    <dgm:cxn modelId="{1C40A0D0-5432-40AE-AFFD-7E395308874B}" type="presParOf" srcId="{783E882E-52A4-40D3-83A4-3EF6B7C9427C}" destId="{2CE5615F-1B8C-458F-BC9E-EF4CBF6B4BC5}" srcOrd="6" destOrd="0" presId="urn:microsoft.com/office/officeart/2005/8/layout/chevron2"/>
    <dgm:cxn modelId="{47EDDB7B-E184-4035-B563-550DCEABF1F1}" type="presParOf" srcId="{2CE5615F-1B8C-458F-BC9E-EF4CBF6B4BC5}" destId="{A16B295F-AB7E-4A8F-9057-7D1416DE709F}" srcOrd="0" destOrd="0" presId="urn:microsoft.com/office/officeart/2005/8/layout/chevron2"/>
    <dgm:cxn modelId="{AA96EC04-38E9-4093-9C76-186C13B55444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774BF7-C9B6-43AF-9522-9B19E1B8AC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5320B-F9C9-4C22-9A09-C86CC8F6C6E0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1</a:t>
          </a:r>
        </a:p>
      </dgm:t>
    </dgm:pt>
    <dgm:pt modelId="{F7B59741-7D46-4942-9AC6-7F77DF5F31D5}" type="par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E4B9304-27B4-4A6E-AF05-0B5F6D4151A3}" type="sibTrans" cxnId="{B82D03C4-6E9D-4DAE-8AAD-F517E1B34654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B10058C6-FA80-4425-9B4B-528A217A73F3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IMS1 + MTA1 + MCH1 + ST1 or X1  </a:t>
          </a:r>
        </a:p>
      </dgm:t>
    </dgm:pt>
    <dgm:pt modelId="{7CE3D13D-CAAD-44F6-B7BB-67243D4F9CA3}" type="par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02166246-8C6D-469E-BA8C-A28232C9A055}" type="sibTrans" cxnId="{C7085780-A404-496E-B66D-E9D1FCA8FF09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425BBCD-9C75-472F-8336-DC2B08447A4C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2</a:t>
          </a:r>
        </a:p>
      </dgm:t>
    </dgm:pt>
    <dgm:pt modelId="{0FD9EC7E-AA96-4763-B002-4F7FFEF904E7}" type="par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8036AF4D-EE53-414B-B8D0-23A2C11BE201}" type="sibTrans" cxnId="{22F6FF4C-68EE-4CDB-97EF-A5F41C16215A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561FEED5-9957-4715-8631-A2324A8F37E5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IMS2 + MTA2 + MCH2 + ST2 or X2/Y1 </a:t>
          </a:r>
        </a:p>
      </dgm:t>
    </dgm:pt>
    <dgm:pt modelId="{2FEA754B-B2C1-476B-9883-E833E2F4FD4C}" type="par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EA60CF81-7FCA-4D5B-96C1-A62B5CE637B5}" type="sibTrans" cxnId="{AD6A0B13-9C00-46C8-9037-A782871A026F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44E3A7C9-D855-447A-8FB9-3FA1E82D7A07}">
      <dgm:prSet phldrT="[Text]" custT="1"/>
      <dgm:spPr/>
      <dgm:t>
        <a:bodyPr/>
        <a:lstStyle/>
        <a:p>
          <a:endParaRPr lang="en-ZA" sz="2400" b="1" dirty="0">
            <a:latin typeface="Abadi" panose="020B0604020104020204" pitchFamily="34" charset="0"/>
          </a:endParaRPr>
        </a:p>
        <a:p>
          <a:r>
            <a:rPr lang="en-ZA" sz="2400" b="1" dirty="0">
              <a:latin typeface="Abadi" panose="020B0604020104020204" pitchFamily="34" charset="0"/>
            </a:rPr>
            <a:t>Year 3</a:t>
          </a:r>
        </a:p>
      </dgm:t>
    </dgm:pt>
    <dgm:pt modelId="{77BF2C5E-50A9-4C80-850D-D19032292E1B}" type="par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F034E2FC-6D50-48FD-B444-E83E62D092FE}" type="sibTrans" cxnId="{810EE281-196F-417D-AB4C-32ECF8B6F9D3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CDAFFFA1-F8A3-4EB7-993F-E58E795B12E0}">
      <dgm:prSet phldrT="[Text]"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IMS3 + MUS3 or MCH3</a:t>
          </a:r>
        </a:p>
      </dgm:t>
    </dgm:pt>
    <dgm:pt modelId="{CE47A4D3-B534-404C-824A-4B5FC341777D}" type="par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0967766-E93E-41CB-99AD-E081E05838D2}" type="sibTrans" cxnId="{736D4008-7E50-455B-AC1D-27B43A3CFDCB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A6119505-624E-4EE1-84A6-15A1EFFD7E8D}">
      <dgm:prSet phldrT="[Text]" custT="1"/>
      <dgm:spPr/>
      <dgm:t>
        <a:bodyPr/>
        <a:lstStyle/>
        <a:p>
          <a:endParaRPr lang="en-ZA" sz="2400" b="1" dirty="0">
            <a:solidFill>
              <a:schemeClr val="bg1"/>
            </a:solidFill>
            <a:latin typeface="Abadi" panose="020B0604020104020204" pitchFamily="34" charset="0"/>
          </a:endParaRPr>
        </a:p>
        <a:p>
          <a:r>
            <a:rPr lang="en-ZA" sz="2400" b="1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gm:t>
    </dgm:pt>
    <dgm:pt modelId="{AF742DB7-B31C-4B48-9212-B62D2CB583A7}" type="par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24294498-2100-4928-B74D-5F50E816E721}" type="sibTrans" cxnId="{3AE51D68-3253-43D7-BCEC-0FE12AF28347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6D2006-712C-4993-A8E1-1BAC0E5F8667}">
      <dgm:prSet custT="1"/>
      <dgm:spPr/>
      <dgm:t>
        <a:bodyPr/>
        <a:lstStyle/>
        <a:p>
          <a:r>
            <a:rPr lang="en-ZA" sz="2400" b="1" dirty="0">
              <a:solidFill>
                <a:schemeClr val="accent1"/>
              </a:solidFill>
              <a:latin typeface="Abadi" panose="020B0604020104020204" pitchFamily="34" charset="0"/>
            </a:rPr>
            <a:t>MUS4</a:t>
          </a:r>
        </a:p>
      </dgm:t>
    </dgm:pt>
    <dgm:pt modelId="{DDBD2D22-4011-49F7-9F44-35AD4E5CD345}" type="par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6A1E4B8B-8232-4CCE-93E4-701B0144D9F8}" type="sibTrans" cxnId="{8E940DFE-BD17-4AB7-8A92-70B56C04DFB6}">
      <dgm:prSet/>
      <dgm:spPr/>
      <dgm:t>
        <a:bodyPr/>
        <a:lstStyle/>
        <a:p>
          <a:endParaRPr lang="en-ZA" sz="2400" b="1">
            <a:latin typeface="Abadi" panose="020B0604020104020204" pitchFamily="34" charset="0"/>
          </a:endParaRPr>
        </a:p>
      </dgm:t>
    </dgm:pt>
    <dgm:pt modelId="{783E882E-52A4-40D3-83A4-3EF6B7C9427C}" type="pres">
      <dgm:prSet presAssocID="{F7774BF7-C9B6-43AF-9522-9B19E1B8ACC5}" presName="linearFlow" presStyleCnt="0">
        <dgm:presLayoutVars>
          <dgm:dir/>
          <dgm:animLvl val="lvl"/>
          <dgm:resizeHandles val="exact"/>
        </dgm:presLayoutVars>
      </dgm:prSet>
      <dgm:spPr/>
    </dgm:pt>
    <dgm:pt modelId="{32ECBA11-9A3E-42EF-903A-FB235E6F1A92}" type="pres">
      <dgm:prSet presAssocID="{9E25320B-F9C9-4C22-9A09-C86CC8F6C6E0}" presName="composite" presStyleCnt="0"/>
      <dgm:spPr/>
    </dgm:pt>
    <dgm:pt modelId="{9FA883ED-41CF-4474-A083-28252528FD54}" type="pres">
      <dgm:prSet presAssocID="{9E25320B-F9C9-4C22-9A09-C86CC8F6C6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6975035-602A-4F92-9306-60C94B8A48EB}" type="pres">
      <dgm:prSet presAssocID="{9E25320B-F9C9-4C22-9A09-C86CC8F6C6E0}" presName="descendantText" presStyleLbl="alignAcc1" presStyleIdx="0" presStyleCnt="4">
        <dgm:presLayoutVars>
          <dgm:bulletEnabled val="1"/>
        </dgm:presLayoutVars>
      </dgm:prSet>
      <dgm:spPr/>
    </dgm:pt>
    <dgm:pt modelId="{C359814E-BE4A-4511-A3DC-83DA0818B54A}" type="pres">
      <dgm:prSet presAssocID="{4E4B9304-27B4-4A6E-AF05-0B5F6D4151A3}" presName="sp" presStyleCnt="0"/>
      <dgm:spPr/>
    </dgm:pt>
    <dgm:pt modelId="{2568484B-9507-4A1E-88C2-D7DF9DB79B7D}" type="pres">
      <dgm:prSet presAssocID="{5425BBCD-9C75-472F-8336-DC2B08447A4C}" presName="composite" presStyleCnt="0"/>
      <dgm:spPr/>
    </dgm:pt>
    <dgm:pt modelId="{16032E70-F3D5-4108-881B-0D47DE8C597E}" type="pres">
      <dgm:prSet presAssocID="{5425BBCD-9C75-472F-8336-DC2B08447A4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281D9E-1D80-4E5F-ADE7-C88703B41719}" type="pres">
      <dgm:prSet presAssocID="{5425BBCD-9C75-472F-8336-DC2B08447A4C}" presName="descendantText" presStyleLbl="alignAcc1" presStyleIdx="1" presStyleCnt="4">
        <dgm:presLayoutVars>
          <dgm:bulletEnabled val="1"/>
        </dgm:presLayoutVars>
      </dgm:prSet>
      <dgm:spPr/>
    </dgm:pt>
    <dgm:pt modelId="{66F721B0-1C6E-44E5-9426-13C7E52D18C6}" type="pres">
      <dgm:prSet presAssocID="{8036AF4D-EE53-414B-B8D0-23A2C11BE201}" presName="sp" presStyleCnt="0"/>
      <dgm:spPr/>
    </dgm:pt>
    <dgm:pt modelId="{F8E66FCC-9487-4BFA-B7C3-5AABD694EB69}" type="pres">
      <dgm:prSet presAssocID="{44E3A7C9-D855-447A-8FB9-3FA1E82D7A07}" presName="composite" presStyleCnt="0"/>
      <dgm:spPr/>
    </dgm:pt>
    <dgm:pt modelId="{5EFC465C-96A3-422C-95F7-632E11E3A427}" type="pres">
      <dgm:prSet presAssocID="{44E3A7C9-D855-447A-8FB9-3FA1E82D7A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23ED49-6680-48AC-A276-2523BF506C32}" type="pres">
      <dgm:prSet presAssocID="{44E3A7C9-D855-447A-8FB9-3FA1E82D7A07}" presName="descendantText" presStyleLbl="alignAcc1" presStyleIdx="2" presStyleCnt="4">
        <dgm:presLayoutVars>
          <dgm:bulletEnabled val="1"/>
        </dgm:presLayoutVars>
      </dgm:prSet>
      <dgm:spPr/>
    </dgm:pt>
    <dgm:pt modelId="{AD616B2A-E434-4BC9-AF09-56E561144ED6}" type="pres">
      <dgm:prSet presAssocID="{F034E2FC-6D50-48FD-B444-E83E62D092FE}" presName="sp" presStyleCnt="0"/>
      <dgm:spPr/>
    </dgm:pt>
    <dgm:pt modelId="{2CE5615F-1B8C-458F-BC9E-EF4CBF6B4BC5}" type="pres">
      <dgm:prSet presAssocID="{A6119505-624E-4EE1-84A6-15A1EFFD7E8D}" presName="composite" presStyleCnt="0"/>
      <dgm:spPr/>
    </dgm:pt>
    <dgm:pt modelId="{A16B295F-AB7E-4A8F-9057-7D1416DE709F}" type="pres">
      <dgm:prSet presAssocID="{A6119505-624E-4EE1-84A6-15A1EFFD7E8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768ADE8-6C43-402A-B446-6654A877A510}" type="pres">
      <dgm:prSet presAssocID="{A6119505-624E-4EE1-84A6-15A1EFFD7E8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F174F06-8995-430D-92E7-31C4C9FC5172}" type="presOf" srcId="{9E25320B-F9C9-4C22-9A09-C86CC8F6C6E0}" destId="{9FA883ED-41CF-4474-A083-28252528FD54}" srcOrd="0" destOrd="0" presId="urn:microsoft.com/office/officeart/2005/8/layout/chevron2"/>
    <dgm:cxn modelId="{736D4008-7E50-455B-AC1D-27B43A3CFDCB}" srcId="{44E3A7C9-D855-447A-8FB9-3FA1E82D7A07}" destId="{CDAFFFA1-F8A3-4EB7-993F-E58E795B12E0}" srcOrd="0" destOrd="0" parTransId="{CE47A4D3-B534-404C-824A-4B5FC341777D}" sibTransId="{A0967766-E93E-41CB-99AD-E081E05838D2}"/>
    <dgm:cxn modelId="{C497CA11-C71B-42F4-AB48-680427512B4B}" type="presOf" srcId="{6A6D2006-712C-4993-A8E1-1BAC0E5F8667}" destId="{0768ADE8-6C43-402A-B446-6654A877A510}" srcOrd="0" destOrd="0" presId="urn:microsoft.com/office/officeart/2005/8/layout/chevron2"/>
    <dgm:cxn modelId="{AD6A0B13-9C00-46C8-9037-A782871A026F}" srcId="{5425BBCD-9C75-472F-8336-DC2B08447A4C}" destId="{561FEED5-9957-4715-8631-A2324A8F37E5}" srcOrd="0" destOrd="0" parTransId="{2FEA754B-B2C1-476B-9883-E833E2F4FD4C}" sibTransId="{EA60CF81-7FCA-4D5B-96C1-A62B5CE637B5}"/>
    <dgm:cxn modelId="{9F5EEE2D-0A5A-4D8E-9DB0-C44E42C09194}" type="presOf" srcId="{561FEED5-9957-4715-8631-A2324A8F37E5}" destId="{78281D9E-1D80-4E5F-ADE7-C88703B41719}" srcOrd="0" destOrd="0" presId="urn:microsoft.com/office/officeart/2005/8/layout/chevron2"/>
    <dgm:cxn modelId="{3AE51D68-3253-43D7-BCEC-0FE12AF28347}" srcId="{F7774BF7-C9B6-43AF-9522-9B19E1B8ACC5}" destId="{A6119505-624E-4EE1-84A6-15A1EFFD7E8D}" srcOrd="3" destOrd="0" parTransId="{AF742DB7-B31C-4B48-9212-B62D2CB583A7}" sibTransId="{24294498-2100-4928-B74D-5F50E816E721}"/>
    <dgm:cxn modelId="{22F6FF4C-68EE-4CDB-97EF-A5F41C16215A}" srcId="{F7774BF7-C9B6-43AF-9522-9B19E1B8ACC5}" destId="{5425BBCD-9C75-472F-8336-DC2B08447A4C}" srcOrd="1" destOrd="0" parTransId="{0FD9EC7E-AA96-4763-B002-4F7FFEF904E7}" sibTransId="{8036AF4D-EE53-414B-B8D0-23A2C11BE201}"/>
    <dgm:cxn modelId="{BBBF7A4E-84A7-4370-9804-ACC5335AB930}" type="presOf" srcId="{A6119505-624E-4EE1-84A6-15A1EFFD7E8D}" destId="{A16B295F-AB7E-4A8F-9057-7D1416DE709F}" srcOrd="0" destOrd="0" presId="urn:microsoft.com/office/officeart/2005/8/layout/chevron2"/>
    <dgm:cxn modelId="{3BD62C74-25B6-4E1C-BE6C-83CB218F1B00}" type="presOf" srcId="{5425BBCD-9C75-472F-8336-DC2B08447A4C}" destId="{16032E70-F3D5-4108-881B-0D47DE8C597E}" srcOrd="0" destOrd="0" presId="urn:microsoft.com/office/officeart/2005/8/layout/chevron2"/>
    <dgm:cxn modelId="{37DDB176-C2AF-489D-B23E-A03326C36412}" type="presOf" srcId="{44E3A7C9-D855-447A-8FB9-3FA1E82D7A07}" destId="{5EFC465C-96A3-422C-95F7-632E11E3A427}" srcOrd="0" destOrd="0" presId="urn:microsoft.com/office/officeart/2005/8/layout/chevron2"/>
    <dgm:cxn modelId="{C7085780-A404-496E-B66D-E9D1FCA8FF09}" srcId="{9E25320B-F9C9-4C22-9A09-C86CC8F6C6E0}" destId="{B10058C6-FA80-4425-9B4B-528A217A73F3}" srcOrd="0" destOrd="0" parTransId="{7CE3D13D-CAAD-44F6-B7BB-67243D4F9CA3}" sibTransId="{02166246-8C6D-469E-BA8C-A28232C9A055}"/>
    <dgm:cxn modelId="{810EE281-196F-417D-AB4C-32ECF8B6F9D3}" srcId="{F7774BF7-C9B6-43AF-9522-9B19E1B8ACC5}" destId="{44E3A7C9-D855-447A-8FB9-3FA1E82D7A07}" srcOrd="2" destOrd="0" parTransId="{77BF2C5E-50A9-4C80-850D-D19032292E1B}" sibTransId="{F034E2FC-6D50-48FD-B444-E83E62D092FE}"/>
    <dgm:cxn modelId="{926B0387-03B9-4B46-923D-2BDD93099557}" type="presOf" srcId="{CDAFFFA1-F8A3-4EB7-993F-E58E795B12E0}" destId="{0923ED49-6680-48AC-A276-2523BF506C32}" srcOrd="0" destOrd="0" presId="urn:microsoft.com/office/officeart/2005/8/layout/chevron2"/>
    <dgm:cxn modelId="{20EFCDA4-6AB8-47E8-B55A-3708FEC06848}" type="presOf" srcId="{F7774BF7-C9B6-43AF-9522-9B19E1B8ACC5}" destId="{783E882E-52A4-40D3-83A4-3EF6B7C9427C}" srcOrd="0" destOrd="0" presId="urn:microsoft.com/office/officeart/2005/8/layout/chevron2"/>
    <dgm:cxn modelId="{B82D03C4-6E9D-4DAE-8AAD-F517E1B34654}" srcId="{F7774BF7-C9B6-43AF-9522-9B19E1B8ACC5}" destId="{9E25320B-F9C9-4C22-9A09-C86CC8F6C6E0}" srcOrd="0" destOrd="0" parTransId="{F7B59741-7D46-4942-9AC6-7F77DF5F31D5}" sibTransId="{4E4B9304-27B4-4A6E-AF05-0B5F6D4151A3}"/>
    <dgm:cxn modelId="{1D7646D7-7A9E-4BCB-BC83-C4312DDA0F64}" type="presOf" srcId="{B10058C6-FA80-4425-9B4B-528A217A73F3}" destId="{66975035-602A-4F92-9306-60C94B8A48EB}" srcOrd="0" destOrd="0" presId="urn:microsoft.com/office/officeart/2005/8/layout/chevron2"/>
    <dgm:cxn modelId="{8E940DFE-BD17-4AB7-8A92-70B56C04DFB6}" srcId="{A6119505-624E-4EE1-84A6-15A1EFFD7E8D}" destId="{6A6D2006-712C-4993-A8E1-1BAC0E5F8667}" srcOrd="0" destOrd="0" parTransId="{DDBD2D22-4011-49F7-9F44-35AD4E5CD345}" sibTransId="{6A1E4B8B-8232-4CCE-93E4-701B0144D9F8}"/>
    <dgm:cxn modelId="{5DC9D0AF-8E75-49F4-A713-4DC2A9C1F049}" type="presParOf" srcId="{783E882E-52A4-40D3-83A4-3EF6B7C9427C}" destId="{32ECBA11-9A3E-42EF-903A-FB235E6F1A92}" srcOrd="0" destOrd="0" presId="urn:microsoft.com/office/officeart/2005/8/layout/chevron2"/>
    <dgm:cxn modelId="{D15F3DB9-199F-4DDB-9D16-1BF9BE7053F2}" type="presParOf" srcId="{32ECBA11-9A3E-42EF-903A-FB235E6F1A92}" destId="{9FA883ED-41CF-4474-A083-28252528FD54}" srcOrd="0" destOrd="0" presId="urn:microsoft.com/office/officeart/2005/8/layout/chevron2"/>
    <dgm:cxn modelId="{5F1B2551-CEC3-4307-8197-A2FCD02B2FDD}" type="presParOf" srcId="{32ECBA11-9A3E-42EF-903A-FB235E6F1A92}" destId="{66975035-602A-4F92-9306-60C94B8A48EB}" srcOrd="1" destOrd="0" presId="urn:microsoft.com/office/officeart/2005/8/layout/chevron2"/>
    <dgm:cxn modelId="{49FAC77C-E2B3-4407-A351-0C155FE8CEDB}" type="presParOf" srcId="{783E882E-52A4-40D3-83A4-3EF6B7C9427C}" destId="{C359814E-BE4A-4511-A3DC-83DA0818B54A}" srcOrd="1" destOrd="0" presId="urn:microsoft.com/office/officeart/2005/8/layout/chevron2"/>
    <dgm:cxn modelId="{AC192D06-9DED-4490-8D02-684CC65B5419}" type="presParOf" srcId="{783E882E-52A4-40D3-83A4-3EF6B7C9427C}" destId="{2568484B-9507-4A1E-88C2-D7DF9DB79B7D}" srcOrd="2" destOrd="0" presId="urn:microsoft.com/office/officeart/2005/8/layout/chevron2"/>
    <dgm:cxn modelId="{417E9296-14B0-465E-9389-5D262965881F}" type="presParOf" srcId="{2568484B-9507-4A1E-88C2-D7DF9DB79B7D}" destId="{16032E70-F3D5-4108-881B-0D47DE8C597E}" srcOrd="0" destOrd="0" presId="urn:microsoft.com/office/officeart/2005/8/layout/chevron2"/>
    <dgm:cxn modelId="{0FC3259A-BD51-4C2F-873B-4B7D897DD23C}" type="presParOf" srcId="{2568484B-9507-4A1E-88C2-D7DF9DB79B7D}" destId="{78281D9E-1D80-4E5F-ADE7-C88703B41719}" srcOrd="1" destOrd="0" presId="urn:microsoft.com/office/officeart/2005/8/layout/chevron2"/>
    <dgm:cxn modelId="{DB67869E-3E8C-48AC-9FA4-0686D4158FC7}" type="presParOf" srcId="{783E882E-52A4-40D3-83A4-3EF6B7C9427C}" destId="{66F721B0-1C6E-44E5-9426-13C7E52D18C6}" srcOrd="3" destOrd="0" presId="urn:microsoft.com/office/officeart/2005/8/layout/chevron2"/>
    <dgm:cxn modelId="{F6123D27-37E2-4207-AD78-7FCBD57BF4ED}" type="presParOf" srcId="{783E882E-52A4-40D3-83A4-3EF6B7C9427C}" destId="{F8E66FCC-9487-4BFA-B7C3-5AABD694EB69}" srcOrd="4" destOrd="0" presId="urn:microsoft.com/office/officeart/2005/8/layout/chevron2"/>
    <dgm:cxn modelId="{1E920415-7F08-4C8A-8CD9-54C5685C7B61}" type="presParOf" srcId="{F8E66FCC-9487-4BFA-B7C3-5AABD694EB69}" destId="{5EFC465C-96A3-422C-95F7-632E11E3A427}" srcOrd="0" destOrd="0" presId="urn:microsoft.com/office/officeart/2005/8/layout/chevron2"/>
    <dgm:cxn modelId="{1AE40FEC-0703-4C4C-AAE5-BBD22A4F3E2E}" type="presParOf" srcId="{F8E66FCC-9487-4BFA-B7C3-5AABD694EB69}" destId="{0923ED49-6680-48AC-A276-2523BF506C32}" srcOrd="1" destOrd="0" presId="urn:microsoft.com/office/officeart/2005/8/layout/chevron2"/>
    <dgm:cxn modelId="{3A26B2B6-8A52-4561-B5DB-1982F158E3C6}" type="presParOf" srcId="{783E882E-52A4-40D3-83A4-3EF6B7C9427C}" destId="{AD616B2A-E434-4BC9-AF09-56E561144ED6}" srcOrd="5" destOrd="0" presId="urn:microsoft.com/office/officeart/2005/8/layout/chevron2"/>
    <dgm:cxn modelId="{7520373F-8BD9-43C6-8DB6-E92EFC252AD1}" type="presParOf" srcId="{783E882E-52A4-40D3-83A4-3EF6B7C9427C}" destId="{2CE5615F-1B8C-458F-BC9E-EF4CBF6B4BC5}" srcOrd="6" destOrd="0" presId="urn:microsoft.com/office/officeart/2005/8/layout/chevron2"/>
    <dgm:cxn modelId="{DF63A54E-694E-4A13-A065-1AE28DA651F0}" type="presParOf" srcId="{2CE5615F-1B8C-458F-BC9E-EF4CBF6B4BC5}" destId="{A16B295F-AB7E-4A8F-9057-7D1416DE709F}" srcOrd="0" destOrd="0" presId="urn:microsoft.com/office/officeart/2005/8/layout/chevron2"/>
    <dgm:cxn modelId="{EACA58A8-2276-4690-BACB-9DDAA17D3110}" type="presParOf" srcId="{2CE5615F-1B8C-458F-BC9E-EF4CBF6B4BC5}" destId="{0768ADE8-6C43-402A-B446-6654A87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1</a:t>
          </a:r>
        </a:p>
      </dsp:txBody>
      <dsp:txXfrm rot="-5400000">
        <a:off x="0" y="522165"/>
        <a:ext cx="1038004" cy="444858"/>
      </dsp:txXfrm>
    </dsp:sp>
    <dsp:sp modelId="{66975035-602A-4F92-9306-60C94B8A48EB}">
      <dsp:nvSpPr>
        <dsp:cNvPr id="0" name=""/>
        <dsp:cNvSpPr/>
      </dsp:nvSpPr>
      <dsp:spPr>
        <a:xfrm rot="5400000">
          <a:off x="3084818" y="-2043650"/>
          <a:ext cx="964367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A1 + B1 + C1 + D1</a:t>
          </a:r>
        </a:p>
      </dsp:txBody>
      <dsp:txXfrm rot="-5400000">
        <a:off x="1038005" y="50240"/>
        <a:ext cx="5010918" cy="870213"/>
      </dsp:txXfrm>
    </dsp:sp>
    <dsp:sp modelId="{16032E70-F3D5-4108-881B-0D47DE8C597E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2</a:t>
          </a:r>
        </a:p>
      </dsp:txBody>
      <dsp:txXfrm rot="-5400000">
        <a:off x="0" y="1809570"/>
        <a:ext cx="1038004" cy="444858"/>
      </dsp:txXfrm>
    </dsp:sp>
    <dsp:sp modelId="{78281D9E-1D80-4E5F-ADE7-C88703B41719}">
      <dsp:nvSpPr>
        <dsp:cNvPr id="0" name=""/>
        <dsp:cNvSpPr/>
      </dsp:nvSpPr>
      <dsp:spPr>
        <a:xfrm rot="5400000">
          <a:off x="3085071" y="-756498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A2 + B2 + D2 + E1</a:t>
          </a:r>
        </a:p>
      </dsp:txBody>
      <dsp:txXfrm rot="-5400000">
        <a:off x="1038004" y="1337621"/>
        <a:ext cx="5010943" cy="869756"/>
      </dsp:txXfrm>
    </dsp:sp>
    <dsp:sp modelId="{5EFC465C-96A3-422C-95F7-632E11E3A427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3</a:t>
          </a:r>
        </a:p>
      </dsp:txBody>
      <dsp:txXfrm rot="-5400000">
        <a:off x="0" y="3096976"/>
        <a:ext cx="1038004" cy="444858"/>
      </dsp:txXfrm>
    </dsp:sp>
    <dsp:sp modelId="{0923ED49-6680-48AC-A276-2523BF506C32}">
      <dsp:nvSpPr>
        <dsp:cNvPr id="0" name=""/>
        <dsp:cNvSpPr/>
      </dsp:nvSpPr>
      <dsp:spPr>
        <a:xfrm rot="5400000">
          <a:off x="3085071" y="530906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sp:txBody>
      <dsp:txXfrm rot="-5400000">
        <a:off x="1038004" y="2625025"/>
        <a:ext cx="5010943" cy="869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4889" y="169609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1</a:t>
          </a:r>
        </a:p>
      </dsp:txBody>
      <dsp:txXfrm rot="-5400000">
        <a:off x="1" y="389462"/>
        <a:ext cx="769483" cy="329779"/>
      </dsp:txXfrm>
    </dsp:sp>
    <dsp:sp modelId="{66975035-602A-4F92-9306-60C94B8A48EB}">
      <dsp:nvSpPr>
        <dsp:cNvPr id="0" name=""/>
        <dsp:cNvSpPr/>
      </dsp:nvSpPr>
      <dsp:spPr>
        <a:xfrm rot="5400000">
          <a:off x="3195645" y="-2423965"/>
          <a:ext cx="714896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A1 + B1 + C1 </a:t>
          </a:r>
        </a:p>
      </dsp:txBody>
      <dsp:txXfrm rot="-5400000">
        <a:off x="769483" y="37095"/>
        <a:ext cx="5532322" cy="645100"/>
      </dsp:txXfrm>
    </dsp:sp>
    <dsp:sp modelId="{16032E70-F3D5-4108-881B-0D47DE8C597E}">
      <dsp:nvSpPr>
        <dsp:cNvPr id="0" name=""/>
        <dsp:cNvSpPr/>
      </dsp:nvSpPr>
      <dsp:spPr>
        <a:xfrm rot="5400000">
          <a:off x="-164889" y="1120188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2</a:t>
          </a:r>
        </a:p>
      </dsp:txBody>
      <dsp:txXfrm rot="-5400000">
        <a:off x="1" y="1340041"/>
        <a:ext cx="769483" cy="329779"/>
      </dsp:txXfrm>
    </dsp:sp>
    <dsp:sp modelId="{78281D9E-1D80-4E5F-ADE7-C88703B41719}">
      <dsp:nvSpPr>
        <dsp:cNvPr id="0" name=""/>
        <dsp:cNvSpPr/>
      </dsp:nvSpPr>
      <dsp:spPr>
        <a:xfrm rot="5400000">
          <a:off x="3195833" y="-1471050"/>
          <a:ext cx="714520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A2 + B2 + D1 </a:t>
          </a:r>
        </a:p>
      </dsp:txBody>
      <dsp:txXfrm rot="-5400000">
        <a:off x="769483" y="990180"/>
        <a:ext cx="5532340" cy="644760"/>
      </dsp:txXfrm>
    </dsp:sp>
    <dsp:sp modelId="{5EFC465C-96A3-422C-95F7-632E11E3A427}">
      <dsp:nvSpPr>
        <dsp:cNvPr id="0" name=""/>
        <dsp:cNvSpPr/>
      </dsp:nvSpPr>
      <dsp:spPr>
        <a:xfrm rot="5400000">
          <a:off x="-164889" y="2070767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3</a:t>
          </a:r>
        </a:p>
      </dsp:txBody>
      <dsp:txXfrm rot="-5400000">
        <a:off x="1" y="2290620"/>
        <a:ext cx="769483" cy="329779"/>
      </dsp:txXfrm>
    </dsp:sp>
    <dsp:sp modelId="{0923ED49-6680-48AC-A276-2523BF506C32}">
      <dsp:nvSpPr>
        <dsp:cNvPr id="0" name=""/>
        <dsp:cNvSpPr/>
      </dsp:nvSpPr>
      <dsp:spPr>
        <a:xfrm rot="5400000">
          <a:off x="3195833" y="-520471"/>
          <a:ext cx="714520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A3 + D2</a:t>
          </a:r>
        </a:p>
      </dsp:txBody>
      <dsp:txXfrm rot="-5400000">
        <a:off x="769483" y="1940759"/>
        <a:ext cx="5532340" cy="644760"/>
      </dsp:txXfrm>
    </dsp:sp>
    <dsp:sp modelId="{A16B295F-AB7E-4A8F-9057-7D1416DE709F}">
      <dsp:nvSpPr>
        <dsp:cNvPr id="0" name=""/>
        <dsp:cNvSpPr/>
      </dsp:nvSpPr>
      <dsp:spPr>
        <a:xfrm rot="5400000">
          <a:off x="-164889" y="3021346"/>
          <a:ext cx="1099262" cy="769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4</a:t>
          </a:r>
        </a:p>
      </dsp:txBody>
      <dsp:txXfrm rot="-5400000">
        <a:off x="1" y="3241199"/>
        <a:ext cx="769483" cy="329779"/>
      </dsp:txXfrm>
    </dsp:sp>
    <dsp:sp modelId="{0768ADE8-6C43-402A-B446-6654A877A510}">
      <dsp:nvSpPr>
        <dsp:cNvPr id="0" name=""/>
        <dsp:cNvSpPr/>
      </dsp:nvSpPr>
      <dsp:spPr>
        <a:xfrm rot="5400000">
          <a:off x="3195833" y="430107"/>
          <a:ext cx="714520" cy="5567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B3 + D3</a:t>
          </a:r>
        </a:p>
      </dsp:txBody>
      <dsp:txXfrm rot="-5400000">
        <a:off x="769483" y="2891337"/>
        <a:ext cx="5532340" cy="644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1</a:t>
          </a:r>
        </a:p>
      </dsp:txBody>
      <dsp:txXfrm rot="-5400000">
        <a:off x="1" y="396694"/>
        <a:ext cx="788217" cy="337807"/>
      </dsp:txXfrm>
    </dsp:sp>
    <dsp:sp modelId="{66975035-602A-4F92-9306-60C94B8A48EB}">
      <dsp:nvSpPr>
        <dsp:cNvPr id="0" name=""/>
        <dsp:cNvSpPr/>
      </dsp:nvSpPr>
      <dsp:spPr>
        <a:xfrm rot="5400000">
          <a:off x="3075958" y="-2285156"/>
          <a:ext cx="732300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JMS1 + A1 + B1 + C1 </a:t>
          </a:r>
        </a:p>
      </dsp:txBody>
      <dsp:txXfrm rot="-5400000">
        <a:off x="788217" y="38333"/>
        <a:ext cx="5272034" cy="660804"/>
      </dsp:txXfrm>
    </dsp:sp>
    <dsp:sp modelId="{16032E70-F3D5-4108-881B-0D47DE8C597E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2</a:t>
          </a:r>
        </a:p>
      </dsp:txBody>
      <dsp:txXfrm rot="-5400000">
        <a:off x="1" y="1374296"/>
        <a:ext cx="788217" cy="337807"/>
      </dsp:txXfrm>
    </dsp:sp>
    <dsp:sp modelId="{78281D9E-1D80-4E5F-ADE7-C88703B41719}">
      <dsp:nvSpPr>
        <dsp:cNvPr id="0" name=""/>
        <dsp:cNvSpPr/>
      </dsp:nvSpPr>
      <dsp:spPr>
        <a:xfrm rot="5400000">
          <a:off x="3076150" y="-1307746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JMS2 + A2 + B2 + XHS JRN </a:t>
          </a:r>
        </a:p>
      </dsp:txBody>
      <dsp:txXfrm rot="-5400000">
        <a:off x="788217" y="1015916"/>
        <a:ext cx="5272053" cy="660457"/>
      </dsp:txXfrm>
    </dsp:sp>
    <dsp:sp modelId="{5EFC465C-96A3-422C-95F7-632E11E3A427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3</a:t>
          </a:r>
        </a:p>
      </dsp:txBody>
      <dsp:txXfrm rot="-5400000">
        <a:off x="1" y="2351898"/>
        <a:ext cx="788217" cy="337807"/>
      </dsp:txXfrm>
    </dsp:sp>
    <dsp:sp modelId="{0923ED49-6680-48AC-A276-2523BF506C32}">
      <dsp:nvSpPr>
        <dsp:cNvPr id="0" name=""/>
        <dsp:cNvSpPr/>
      </dsp:nvSpPr>
      <dsp:spPr>
        <a:xfrm rot="5400000">
          <a:off x="3076150" y="-330144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JMS3 + B3</a:t>
          </a:r>
        </a:p>
      </dsp:txBody>
      <dsp:txXfrm rot="-5400000">
        <a:off x="788217" y="1993518"/>
        <a:ext cx="5272053" cy="660457"/>
      </dsp:txXfrm>
    </dsp:sp>
    <dsp:sp modelId="{A16B295F-AB7E-4A8F-9057-7D1416DE709F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sp:txBody>
      <dsp:txXfrm rot="-5400000">
        <a:off x="1" y="3329500"/>
        <a:ext cx="788217" cy="337807"/>
      </dsp:txXfrm>
    </dsp:sp>
    <dsp:sp modelId="{0768ADE8-6C43-402A-B446-6654A877A510}">
      <dsp:nvSpPr>
        <dsp:cNvPr id="0" name=""/>
        <dsp:cNvSpPr/>
      </dsp:nvSpPr>
      <dsp:spPr>
        <a:xfrm rot="5400000">
          <a:off x="3076150" y="647457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JMS4</a:t>
          </a:r>
        </a:p>
      </dsp:txBody>
      <dsp:txXfrm rot="-5400000">
        <a:off x="788217" y="2971120"/>
        <a:ext cx="5272053" cy="6604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1</a:t>
          </a:r>
        </a:p>
      </dsp:txBody>
      <dsp:txXfrm rot="-5400000">
        <a:off x="1" y="396694"/>
        <a:ext cx="788217" cy="337807"/>
      </dsp:txXfrm>
    </dsp:sp>
    <dsp:sp modelId="{66975035-602A-4F92-9306-60C94B8A48EB}">
      <dsp:nvSpPr>
        <dsp:cNvPr id="0" name=""/>
        <dsp:cNvSpPr/>
      </dsp:nvSpPr>
      <dsp:spPr>
        <a:xfrm rot="5400000">
          <a:off x="3075958" y="-2285156"/>
          <a:ext cx="732300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FAP1A + FAP1B + AHV1 + X1  </a:t>
          </a:r>
        </a:p>
      </dsp:txBody>
      <dsp:txXfrm rot="-5400000">
        <a:off x="788217" y="38333"/>
        <a:ext cx="5272034" cy="660804"/>
      </dsp:txXfrm>
    </dsp:sp>
    <dsp:sp modelId="{16032E70-F3D5-4108-881B-0D47DE8C597E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2</a:t>
          </a:r>
        </a:p>
      </dsp:txBody>
      <dsp:txXfrm rot="-5400000">
        <a:off x="1" y="1374296"/>
        <a:ext cx="788217" cy="337807"/>
      </dsp:txXfrm>
    </dsp:sp>
    <dsp:sp modelId="{78281D9E-1D80-4E5F-ADE7-C88703B41719}">
      <dsp:nvSpPr>
        <dsp:cNvPr id="0" name=""/>
        <dsp:cNvSpPr/>
      </dsp:nvSpPr>
      <dsp:spPr>
        <a:xfrm rot="5400000">
          <a:off x="3076150" y="-1307746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FAP2A + FAP2B + AHV2 + X2 or Y1 </a:t>
          </a:r>
        </a:p>
      </dsp:txBody>
      <dsp:txXfrm rot="-5400000">
        <a:off x="788217" y="1015916"/>
        <a:ext cx="5272053" cy="660457"/>
      </dsp:txXfrm>
    </dsp:sp>
    <dsp:sp modelId="{5EFC465C-96A3-422C-95F7-632E11E3A427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3</a:t>
          </a:r>
        </a:p>
      </dsp:txBody>
      <dsp:txXfrm rot="-5400000">
        <a:off x="1" y="2351898"/>
        <a:ext cx="788217" cy="337807"/>
      </dsp:txXfrm>
    </dsp:sp>
    <dsp:sp modelId="{0923ED49-6680-48AC-A276-2523BF506C32}">
      <dsp:nvSpPr>
        <dsp:cNvPr id="0" name=""/>
        <dsp:cNvSpPr/>
      </dsp:nvSpPr>
      <dsp:spPr>
        <a:xfrm rot="5400000">
          <a:off x="3076150" y="-330144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FAP3 + AHV3</a:t>
          </a:r>
        </a:p>
      </dsp:txBody>
      <dsp:txXfrm rot="-5400000">
        <a:off x="788217" y="1993518"/>
        <a:ext cx="5272053" cy="660457"/>
      </dsp:txXfrm>
    </dsp:sp>
    <dsp:sp modelId="{A16B295F-AB7E-4A8F-9057-7D1416DE709F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  <a:endParaRPr lang="en-ZA" sz="2400" b="1" kern="1200" dirty="0">
            <a:solidFill>
              <a:schemeClr val="accent1"/>
            </a:solidFill>
            <a:latin typeface="Abadi" panose="020B0604020104020204" pitchFamily="34" charset="0"/>
          </a:endParaRPr>
        </a:p>
      </dsp:txBody>
      <dsp:txXfrm rot="-5400000">
        <a:off x="1" y="3329500"/>
        <a:ext cx="788217" cy="337807"/>
      </dsp:txXfrm>
    </dsp:sp>
    <dsp:sp modelId="{0768ADE8-6C43-402A-B446-6654A877A510}">
      <dsp:nvSpPr>
        <dsp:cNvPr id="0" name=""/>
        <dsp:cNvSpPr/>
      </dsp:nvSpPr>
      <dsp:spPr>
        <a:xfrm rot="5400000">
          <a:off x="3076150" y="647457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FAP4 + AHV4</a:t>
          </a:r>
        </a:p>
      </dsp:txBody>
      <dsp:txXfrm rot="-5400000">
        <a:off x="788217" y="2971120"/>
        <a:ext cx="5272053" cy="6604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883ED-41CF-4474-A083-28252528FD54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1</a:t>
          </a:r>
        </a:p>
      </dsp:txBody>
      <dsp:txXfrm rot="-5400000">
        <a:off x="1" y="396694"/>
        <a:ext cx="788217" cy="337807"/>
      </dsp:txXfrm>
    </dsp:sp>
    <dsp:sp modelId="{66975035-602A-4F92-9306-60C94B8A48EB}">
      <dsp:nvSpPr>
        <dsp:cNvPr id="0" name=""/>
        <dsp:cNvSpPr/>
      </dsp:nvSpPr>
      <dsp:spPr>
        <a:xfrm rot="5400000">
          <a:off x="3075958" y="-2285156"/>
          <a:ext cx="732300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IMS1 + MTA1 + MCH1 + ST1 or X1  </a:t>
          </a:r>
        </a:p>
      </dsp:txBody>
      <dsp:txXfrm rot="-5400000">
        <a:off x="788217" y="38333"/>
        <a:ext cx="5272034" cy="660804"/>
      </dsp:txXfrm>
    </dsp:sp>
    <dsp:sp modelId="{16032E70-F3D5-4108-881B-0D47DE8C597E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2</a:t>
          </a:r>
        </a:p>
      </dsp:txBody>
      <dsp:txXfrm rot="-5400000">
        <a:off x="1" y="1374296"/>
        <a:ext cx="788217" cy="337807"/>
      </dsp:txXfrm>
    </dsp:sp>
    <dsp:sp modelId="{78281D9E-1D80-4E5F-ADE7-C88703B41719}">
      <dsp:nvSpPr>
        <dsp:cNvPr id="0" name=""/>
        <dsp:cNvSpPr/>
      </dsp:nvSpPr>
      <dsp:spPr>
        <a:xfrm rot="5400000">
          <a:off x="3076150" y="-1307746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IMS2 + MTA2 + MCH2 + ST2 or X2/Y1 </a:t>
          </a:r>
        </a:p>
      </dsp:txBody>
      <dsp:txXfrm rot="-5400000">
        <a:off x="788217" y="1015916"/>
        <a:ext cx="5272053" cy="660457"/>
      </dsp:txXfrm>
    </dsp:sp>
    <dsp:sp modelId="{5EFC465C-96A3-422C-95F7-632E11E3A427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latin typeface="Abadi" panose="020B0604020104020204" pitchFamily="34" charset="0"/>
            </a:rPr>
            <a:t>Year 3</a:t>
          </a:r>
        </a:p>
      </dsp:txBody>
      <dsp:txXfrm rot="-5400000">
        <a:off x="1" y="2351898"/>
        <a:ext cx="788217" cy="337807"/>
      </dsp:txXfrm>
    </dsp:sp>
    <dsp:sp modelId="{0923ED49-6680-48AC-A276-2523BF506C32}">
      <dsp:nvSpPr>
        <dsp:cNvPr id="0" name=""/>
        <dsp:cNvSpPr/>
      </dsp:nvSpPr>
      <dsp:spPr>
        <a:xfrm rot="5400000">
          <a:off x="3076150" y="-330144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IMS3 + MUS3 or MCH3</a:t>
          </a:r>
        </a:p>
      </dsp:txBody>
      <dsp:txXfrm rot="-5400000">
        <a:off x="788217" y="1993518"/>
        <a:ext cx="5272053" cy="660457"/>
      </dsp:txXfrm>
    </dsp:sp>
    <dsp:sp modelId="{A16B295F-AB7E-4A8F-9057-7D1416DE709F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4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1" kern="1200" dirty="0">
              <a:solidFill>
                <a:schemeClr val="bg1"/>
              </a:solidFill>
              <a:latin typeface="Abadi" panose="020B0604020104020204" pitchFamily="34" charset="0"/>
            </a:rPr>
            <a:t>Year 4</a:t>
          </a:r>
        </a:p>
      </dsp:txBody>
      <dsp:txXfrm rot="-5400000">
        <a:off x="1" y="3329500"/>
        <a:ext cx="788217" cy="337807"/>
      </dsp:txXfrm>
    </dsp:sp>
    <dsp:sp modelId="{0768ADE8-6C43-402A-B446-6654A877A510}">
      <dsp:nvSpPr>
        <dsp:cNvPr id="0" name=""/>
        <dsp:cNvSpPr/>
      </dsp:nvSpPr>
      <dsp:spPr>
        <a:xfrm rot="5400000">
          <a:off x="3076150" y="647457"/>
          <a:ext cx="731915" cy="5307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b="1" kern="1200" dirty="0">
              <a:solidFill>
                <a:schemeClr val="accent1"/>
              </a:solidFill>
              <a:latin typeface="Abadi" panose="020B0604020104020204" pitchFamily="34" charset="0"/>
            </a:rPr>
            <a:t>MUS4</a:t>
          </a:r>
        </a:p>
      </dsp:txBody>
      <dsp:txXfrm rot="-5400000">
        <a:off x="788217" y="2971120"/>
        <a:ext cx="5272053" cy="66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AE1F74-514C-4031-A04E-E71166F808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E3536F-FE5C-49F6-A734-56DB2000FC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CB739-4C6C-429B-B6E2-9BC17175288A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8DD4E-E42D-4C86-8C3D-D08F4965B4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0EAB8-1AC3-49D4-A97B-D9F77A7B6D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7A9EBE-BE91-4BC4-953C-6496962D009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B4EEC4-65EC-4170-92B7-0F70A1EA62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9C628-75FB-4080-9FB2-F0B86B1F31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B66154-CF67-456A-ABEF-F6529D6E7D1E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E5E837D-A7B3-42CB-8D37-E92B06872F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7C348D-7A4E-4F77-8F72-743AA6D35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5F1A2-C6FA-400D-AC64-BEE4CECBC6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49582-181C-43AA-82B5-8DF9D1029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CD0F92-8401-48F4-BA6C-A344179F1B12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98540F0E-B8B9-432B-A2D5-7EDD04095C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29CE9853-B630-4373-A40B-6F5A07D92B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771EE6A8-7156-4E8A-88A0-B25F93CA52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CFFAEC-1970-4CA2-B435-FCDA41270BF5}" type="slidenum">
              <a:rPr lang="en-ZA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Z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A6EE481E-B5D3-4695-9342-B05B079800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13BD917-AF63-464B-9A9E-09B449E5FA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C20C7921-6CE5-407A-A6C3-88EC99681F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B9AA0F-AED4-4B26-9150-A72719AB8F1C}" type="slidenum">
              <a:rPr lang="en-ZA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Z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2.ru.ac.za/gallery/Grahamstown-Campus" TargetMode="Externa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67C9-D69D-4F15-870F-96651AAD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6247-E3B7-418A-9E0C-45B560EDB57E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55E90-1964-4B51-ADB6-9D2CB19A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00C7-F465-41D4-B2BC-DE7EF4A2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3074-8B59-42FB-9946-70CF7B9E1B8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3028784"/>
      </p:ext>
    </p:extLst>
  </p:cSld>
  <p:clrMapOvr>
    <a:masterClrMapping/>
  </p:clrMapOvr>
  <p:transition spd="med"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24EE7-D3AA-4F59-BE11-3637BD68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9309-E312-4697-A609-E59B955F279A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85A8E-2880-4603-940A-4ADF6377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85B14-E18F-4A9B-B4FF-F22C7016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6BC5-BE2C-4A5A-8477-01D5E1535B7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503764"/>
      </p:ext>
    </p:extLst>
  </p:cSld>
  <p:clrMapOvr>
    <a:masterClrMapping/>
  </p:clrMapOvr>
  <p:transition spd="med"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5B0A5-A131-4AFA-B018-61473FCF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88DE0-4FF2-4E98-8C24-8FE2F390EF57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12F53-8200-4074-90AA-27E9640B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7A1F6-85AC-4E9F-9DC8-743D20F1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858E-1F97-436E-9B1D-17C6640F2AF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149268"/>
      </p:ext>
    </p:extLst>
  </p:cSld>
  <p:clrMapOvr>
    <a:masterClrMapping/>
  </p:clrMapOvr>
  <p:transition spd="med" advClick="0" advTm="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8DE0-DA2E-436B-971D-5A562C1C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A4E-4553-4215-9C12-D585ED009061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477E-3681-4ECE-BCFD-FD76BC70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6D38-839F-433A-B26F-DFA9D976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0CF8-D573-413A-A5A4-5E9E57E9C85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9284183"/>
      </p:ext>
    </p:extLst>
  </p:cSld>
  <p:clrMapOvr>
    <a:masterClrMapping/>
  </p:clrMapOvr>
  <p:transition spd="med" advClick="0" advTm="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CA8EC-BA80-4052-B63D-A4C053F4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26DE-24D5-420B-A899-D515DA1F430F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FB156-05FF-408F-B2E7-A2B13559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A5F0B-D05B-4789-A842-01FD19F2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010E-4748-4755-B20F-40A4CD8B5C2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715991"/>
      </p:ext>
    </p:extLst>
  </p:cSld>
  <p:clrMapOvr>
    <a:masterClrMapping/>
  </p:clrMapOvr>
  <p:transition spd="med" advClick="0" advTm="5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40424-29E0-475B-A35F-77CCFF47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96E1D-3D40-4DA2-8EC7-6AECC76F552F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4841F-DEB4-4D8E-B89F-F4638670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61BDC-DE5D-468F-AD62-3BF34481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3A352-BD96-4299-B964-0787B8DACD9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7206985"/>
      </p:ext>
    </p:extLst>
  </p:cSld>
  <p:clrMapOvr>
    <a:masterClrMapping/>
  </p:clrMapOvr>
  <p:transition spd="med" advClick="0" advTm="5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816CA9-4B92-4A62-823E-233A1BAD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BC0FD-1E07-4CE7-965C-B54700F14840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D14DE0-52C2-4011-9547-87935021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FC2606-27F1-45CF-9887-F6A5F9F4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763E-30D6-42AC-A7D4-AEB3A678C1B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9613684"/>
      </p:ext>
    </p:extLst>
  </p:cSld>
  <p:clrMapOvr>
    <a:masterClrMapping/>
  </p:clrMapOvr>
  <p:transition spd="med" advClick="0" advTm="5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D8A307-883B-4482-BBF1-4088EB9D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CE86-47F3-4C1E-A9B8-175EF772F008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3433EE-1EDB-4C5C-B981-D2789C30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A14DD6-8C03-43B0-8385-058AB3489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2081-C529-4B09-8E4B-1A510325DB6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2003829"/>
      </p:ext>
    </p:extLst>
  </p:cSld>
  <p:clrMapOvr>
    <a:masterClrMapping/>
  </p:clrMapOvr>
  <p:transition spd="med" advClick="0" advTm="5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7C188D-56AF-4424-AF9A-BA1043AC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F7F73-F6F7-4081-B731-E4076B8F84A8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15F919-A098-4847-9125-344EE5F2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4455C2-2548-48DF-AC01-2DF9CB4C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854B-7EA2-4BFE-864A-4D01754B470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3385814"/>
      </p:ext>
    </p:extLst>
  </p:cSld>
  <p:clrMapOvr>
    <a:masterClrMapping/>
  </p:clrMapOvr>
  <p:transition spd="med" advClick="0" advTm="5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7CC95C2-3F08-4444-8215-0F67DE83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5FE2-E88B-4087-84FE-930261B13E80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EEEDD5-E76A-487D-96A4-6AEC71F1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43B888-17DC-4406-B4BC-20C848C9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9983-64DF-4586-8187-D586E6D8865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9913231"/>
      </p:ext>
    </p:extLst>
  </p:cSld>
  <p:clrMapOvr>
    <a:masterClrMapping/>
  </p:clrMapOvr>
  <p:transition spd="med" advClick="0" advTm="5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31E7D4-F702-4E33-899D-18CFF41C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A476-6B6E-4571-8304-3952C49A2D53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811AF8-BBBA-4ADF-8D67-12413A4A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8B8DEF-6ECB-4911-AAAB-365D5C23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3A2D2-433A-4521-A727-7F8C664FF24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5296004"/>
      </p:ext>
    </p:extLst>
  </p:cSld>
  <p:clrMapOvr>
    <a:masterClrMapping/>
  </p:clrMapOvr>
  <p:transition spd="med"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27867-1706-4A86-8583-1F208F99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0152-CA07-4686-B777-35A40F323B2D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75047-0CAC-47C3-887B-5BA41FAD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391BD-61A8-427C-BF00-6B23D70F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97F6-81F7-43F6-B6F6-5FAC5A204AE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9518285"/>
      </p:ext>
    </p:extLst>
  </p:cSld>
  <p:clrMapOvr>
    <a:masterClrMapping/>
  </p:clrMapOvr>
  <p:transition spd="med" advClick="0" advTm="5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F54761-927D-49EF-BC21-4AB546E3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58AD-0BC6-494E-94F4-BDCE120A9DF3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86DF6D-85CD-431F-BCCB-8A1CD476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0B2146-35B3-4C7E-B702-579726AE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7B39-3340-4E48-BD58-00828C8AFC2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3526933"/>
      </p:ext>
    </p:extLst>
  </p:cSld>
  <p:clrMapOvr>
    <a:masterClrMapping/>
  </p:clrMapOvr>
  <p:transition spd="med" advClick="0" advTm="5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4EFAB-8995-46DD-B0EE-7547D785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AEFF-CF1E-4CA2-9402-2A7E8540B2D3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4FC5A-385D-4FE3-9611-FB0289B7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685E9-1033-4571-9B29-25F58D0F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379B-B7D4-423C-97A4-5F8DF7CA07E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7869197"/>
      </p:ext>
    </p:extLst>
  </p:cSld>
  <p:clrMapOvr>
    <a:masterClrMapping/>
  </p:clrMapOvr>
  <p:transition spd="med" advClick="0" advTm="5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4E876-BE97-4FCB-B23B-2A495511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DF03-6607-433D-ADC7-C3DBA7D37E68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137ED-4DFA-42A4-885A-22A9D57B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83306-FBF2-4C27-998E-4C3256E48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52B2-FE1B-4A8C-B4CB-F5E2ED4EE35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3566114"/>
      </p:ext>
    </p:extLst>
  </p:cSld>
  <p:clrMapOvr>
    <a:masterClrMapping/>
  </p:clrMapOvr>
  <p:transition spd="med" advClick="0" advTm="500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8B9D0E1A-0868-494C-A72B-57E702B0BF3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pic>
        <p:nvPicPr>
          <p:cNvPr id="17" name="Picture 35" descr="Highlight for Album: Rhodes University Grahamstown Campus">
            <a:hlinkClick r:id="rId2"/>
            <a:extLst>
              <a:ext uri="{FF2B5EF4-FFF2-40B4-BE49-F238E27FC236}">
                <a16:creationId xmlns:a16="http://schemas.microsoft.com/office/drawing/2014/main" id="{D5F5E729-25F1-415B-A61D-2B7C3F3035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652963"/>
            <a:ext cx="1800225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8">
            <a:extLst>
              <a:ext uri="{FF2B5EF4-FFF2-40B4-BE49-F238E27FC236}">
                <a16:creationId xmlns:a16="http://schemas.microsoft.com/office/drawing/2014/main" id="{B5E6ADAE-ACB1-4D9E-B6B1-F820A580644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0825" y="1196975"/>
            <a:ext cx="1895475" cy="2628900"/>
            <a:chOff x="144" y="912"/>
            <a:chExt cx="1440" cy="1584"/>
          </a:xfrm>
        </p:grpSpPr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97576503-2E22-4683-B372-A60EE4A44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428F3BCE-69AA-4BAC-BC3F-E84D1D89D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" y="912"/>
              <a:ext cx="53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A490DD9E-DF04-45D2-8995-F3BF312E3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912"/>
              <a:ext cx="53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5907030E-B4D5-4D99-90C8-95F9FF8BF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912"/>
              <a:ext cx="53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CC99F678-0D21-4622-AC26-8EE16977B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0" name="Rectangle 14">
              <a:extLst>
                <a:ext uri="{FF2B5EF4-FFF2-40B4-BE49-F238E27FC236}">
                  <a16:creationId xmlns:a16="http://schemas.microsoft.com/office/drawing/2014/main" id="{77C8A926-EBF2-4589-B2C5-3AE711953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35897159-93D7-48F6-830B-DD61A1323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2" name="Rectangle 16">
              <a:extLst>
                <a:ext uri="{FF2B5EF4-FFF2-40B4-BE49-F238E27FC236}">
                  <a16:creationId xmlns:a16="http://schemas.microsoft.com/office/drawing/2014/main" id="{71FAE7AB-5107-4506-AB9D-D98FAC330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3" name="Rectangle 17">
              <a:extLst>
                <a:ext uri="{FF2B5EF4-FFF2-40B4-BE49-F238E27FC236}">
                  <a16:creationId xmlns:a16="http://schemas.microsoft.com/office/drawing/2014/main" id="{67FC3F13-2EA4-461F-A40B-3B0799BC3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912"/>
              <a:ext cx="47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4" name="Rectangle 18">
              <a:extLst>
                <a:ext uri="{FF2B5EF4-FFF2-40B4-BE49-F238E27FC236}">
                  <a16:creationId xmlns:a16="http://schemas.microsoft.com/office/drawing/2014/main" id="{C60EC0A4-C429-4DF5-BA03-A9174DD1A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5" name="Rectangle 19">
              <a:extLst>
                <a:ext uri="{FF2B5EF4-FFF2-40B4-BE49-F238E27FC236}">
                  <a16:creationId xmlns:a16="http://schemas.microsoft.com/office/drawing/2014/main" id="{C8ABB66E-5966-4A94-ADB9-CDBD3910D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912"/>
              <a:ext cx="48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6" name="Rectangle 20">
              <a:extLst>
                <a:ext uri="{FF2B5EF4-FFF2-40B4-BE49-F238E27FC236}">
                  <a16:creationId xmlns:a16="http://schemas.microsoft.com/office/drawing/2014/main" id="{C2A3A274-7E67-49E0-964A-DF68D22DC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  <p:sp>
          <p:nvSpPr>
            <p:cNvPr id="37" name="Rectangle 21">
              <a:extLst>
                <a:ext uri="{FF2B5EF4-FFF2-40B4-BE49-F238E27FC236}">
                  <a16:creationId xmlns:a16="http://schemas.microsoft.com/office/drawing/2014/main" id="{A91DA6E0-AC95-44A2-87C1-CF119747A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1813708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92286B0E-0510-4795-8D52-C2532B14CCE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458334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5B339877-C238-4527-AAF7-76D90DE7BA2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97648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7029-E911-4BBC-8F16-5400907EC3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860912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1E87A-EBDF-48AB-9A35-047B2CFBF98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209659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6D40C-8FCB-4239-A7FE-81436D1B10C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94186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1BD95-5957-492A-9A20-DC5A155F5AF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837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607DD-48B0-4C51-8360-2485E5758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6F27-7DC9-45E0-881E-4555B217A473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2E225-2785-4E11-BDF4-BD35745E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6A838-04DA-4D93-89FC-F4358882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5218-7318-470A-AB85-7BCB30044BE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2771914"/>
      </p:ext>
    </p:extLst>
  </p:cSld>
  <p:clrMapOvr>
    <a:masterClrMapping/>
  </p:clrMapOvr>
  <p:transition spd="med" advClick="0" advTm="5000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1B9D0-D42B-4A8F-88CD-474AC5D57B4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027396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1AF1B-5862-418A-9D73-0CC3E9AA829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008621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0F6CB-7C73-46FC-A3DF-2F8DA72B6F6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65641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D321-E438-4A91-B3DF-A1A83AED5CF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8100325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DBAD6-9786-433C-9082-EE104A5C618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784865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58B6A-58AC-432D-925B-6FD98056510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37833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200FA-7E79-45AC-B8D1-5F0F2B2FFEC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5091281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13F5F-DFB6-4532-9953-9F4F4955084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5383582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993A6-14A9-4A27-8CE9-A70324AF2D4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704455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5AC5A-373E-49C3-B7DD-EF0CC372038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10437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D4D941-40B9-44BF-B7B5-18D60A19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47FF2-8AAB-4C08-B70D-ED85D98C5DD9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E52508-34A3-4103-A134-C222E51C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237C0D-2074-474A-9E89-6E490FAC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BA41-B268-4E26-922F-985941B9511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8883929"/>
      </p:ext>
    </p:extLst>
  </p:cSld>
  <p:clrMapOvr>
    <a:masterClrMapping/>
  </p:clrMapOvr>
  <p:transition spd="med"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183095-84A8-4D49-BD77-3292CE60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3637-1634-4BC1-9811-D39B05C253D0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1CB5E7-FD5F-40B5-A76D-CFC65AA3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FD86EE-1E3B-4F8B-81D7-736E354A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0613F-D4D0-43C0-A540-89EE54C8E19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3151100"/>
      </p:ext>
    </p:extLst>
  </p:cSld>
  <p:clrMapOvr>
    <a:masterClrMapping/>
  </p:clrMapOvr>
  <p:transition spd="med"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1464FB8-2E97-4300-B1EC-69146877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12AF-E47E-487F-8140-BC019B70947F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295AE9-EE9C-42B6-B82B-86A7CD15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32DDB6C-6D56-47CC-9EC4-CFFD5DD38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A37D-D59B-4A13-B421-DBE91198B83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3160345"/>
      </p:ext>
    </p:extLst>
  </p:cSld>
  <p:clrMapOvr>
    <a:masterClrMapping/>
  </p:clrMapOvr>
  <p:transition spd="med"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A6DCF02-4751-4099-8BF6-8D55B05AF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7443-CB5B-4F51-B3F2-693A783402F8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22394D-1033-40D9-AB8A-0AECE0A7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3AE950-A7DF-4646-8925-87E0EC78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0C144-D7EE-4CBB-9CFA-B0701A306BE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8640696"/>
      </p:ext>
    </p:extLst>
  </p:cSld>
  <p:clrMapOvr>
    <a:masterClrMapping/>
  </p:clrMapOvr>
  <p:transition spd="med"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0E16DE-E9EE-4087-98B0-6133C806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A0BE-F429-486F-B7FD-355E3B160355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98EF87-C657-44A1-9DF3-4AB1CFC1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9CE08E-811C-4EF0-8101-B06A850C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ECEFF-165D-4D88-9E22-98FE64B1FB0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3640974"/>
      </p:ext>
    </p:extLst>
  </p:cSld>
  <p:clrMapOvr>
    <a:masterClrMapping/>
  </p:clrMapOvr>
  <p:transition spd="med"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670A06-6FFD-442E-BBA1-3885B412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DE319-6A8F-4E7B-9967-4E3ED700A465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2315DE-D910-47ED-85DF-82CCB0D8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8A0894-3D55-4A04-95D8-ACBD65AC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3BDD-3AA0-4CB9-8F8F-52BD4AE3FE5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4624095"/>
      </p:ext>
    </p:extLst>
  </p:cSld>
  <p:clrMapOvr>
    <a:masterClrMapping/>
  </p:clrMapOvr>
  <p:transition spd="med"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F7CA03C-7608-4B91-9FC2-32638FFBC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01CD14-11D5-4014-AB67-7DE0AB703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922F1-991A-4EEF-8C09-3D01F97C8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0EA40C-68F6-47C9-AB81-2D7164A0CEB7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59149-D3A4-41D7-B207-57CDABA3C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C97C0-3ADB-4C0F-8282-AC2EF87DB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7F10A4-302C-4D9F-96E0-165392BFA76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</p:sldLayoutIdLst>
  <p:transition spd="med" advClick="0" advTm="5000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6005723-67E2-4AA1-92DE-0187FCB44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7551982-407C-4995-B841-B9695354C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A9EA-6FC7-4105-B61D-79B39B06E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6C166F-AC01-40F5-AD8D-0779022A4E13}" type="datetimeFigureOut">
              <a:rPr lang="en-ZA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9947B-0613-4129-BAF2-50B3F3D0C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B7307-EEE4-427D-B6FE-91F947F8F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B6F85F-14E8-44B8-84EC-525DFF49B96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transition spd="med" advClick="0" advTm="5000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0EA40C-68F6-47C9-AB81-2D7164A0CEB7}" type="datetimeFigureOut">
              <a:rPr lang="en-ZA" smtClean="0"/>
              <a:pPr>
                <a:defRPr/>
              </a:pPr>
              <a:t>21/08/2023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67F10A4-302C-4D9F-96E0-165392BFA76A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EC0E3188-14EB-490D-B423-FED46E89BA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5988050"/>
            <a:ext cx="12350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91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5" r:id="rId1"/>
    <p:sldLayoutId id="2147484626" r:id="rId2"/>
    <p:sldLayoutId id="2147484627" r:id="rId3"/>
    <p:sldLayoutId id="2147484628" r:id="rId4"/>
    <p:sldLayoutId id="2147484629" r:id="rId5"/>
    <p:sldLayoutId id="2147484630" r:id="rId6"/>
    <p:sldLayoutId id="2147484631" r:id="rId7"/>
    <p:sldLayoutId id="2147484632" r:id="rId8"/>
    <p:sldLayoutId id="2147484633" r:id="rId9"/>
    <p:sldLayoutId id="2147484634" r:id="rId10"/>
    <p:sldLayoutId id="2147484635" r:id="rId11"/>
    <p:sldLayoutId id="2147484636" r:id="rId12"/>
    <p:sldLayoutId id="2147484637" r:id="rId13"/>
    <p:sldLayoutId id="2147484638" r:id="rId14"/>
    <p:sldLayoutId id="2147484639" r:id="rId15"/>
    <p:sldLayoutId id="2147484640" r:id="rId16"/>
    <p:sldLayoutId id="2147484641" r:id="rId17"/>
  </p:sldLayoutIdLst>
  <p:transition spd="med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humanities@ru.ac.za" TargetMode="Externa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A1D7E43-7E82-4850-9A10-AF2B2E108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altLang="en-US" sz="3600" b="1" dirty="0">
                <a:latin typeface="Abadi" panose="020B0604020104020204" pitchFamily="34" charset="0"/>
              </a:rPr>
              <a:t>Welcome to the </a:t>
            </a:r>
            <a:br>
              <a:rPr lang="en-US" altLang="en-US" sz="3600" b="1" dirty="0">
                <a:latin typeface="Abadi" panose="020B0604020104020204" pitchFamily="34" charset="0"/>
              </a:rPr>
            </a:br>
            <a:r>
              <a:rPr lang="en-US" altLang="en-US" sz="3600" b="1" dirty="0">
                <a:latin typeface="Abadi" panose="020B0604020104020204" pitchFamily="34" charset="0"/>
              </a:rPr>
              <a:t>Faculty of Humanities, </a:t>
            </a:r>
            <a:br>
              <a:rPr lang="en-US" altLang="en-US" sz="3600" b="1" dirty="0">
                <a:latin typeface="Abadi" panose="020B0604020104020204" pitchFamily="34" charset="0"/>
              </a:rPr>
            </a:br>
            <a:r>
              <a:rPr lang="en-US" altLang="en-US" sz="3600" b="1" dirty="0">
                <a:latin typeface="Abadi" panose="020B0604020104020204" pitchFamily="34" charset="0"/>
              </a:rPr>
              <a:t>Rhodes University</a:t>
            </a:r>
            <a:endParaRPr lang="en-ZA" altLang="en-US" sz="3600" b="1" dirty="0">
              <a:latin typeface="Abadi" panose="020B0604020104020204" pitchFamily="34" charset="0"/>
            </a:endParaRPr>
          </a:p>
        </p:txBody>
      </p:sp>
      <p:pic>
        <p:nvPicPr>
          <p:cNvPr id="23555" name="Content Placeholder 4" descr="A large house with trees in the front&#10;&#10;Description automatically generated with low confidence">
            <a:extLst>
              <a:ext uri="{FF2B5EF4-FFF2-40B4-BE49-F238E27FC236}">
                <a16:creationId xmlns:a16="http://schemas.microsoft.com/office/drawing/2014/main" id="{8EF9CC79-B377-4A25-81E8-D9CE73F0D9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717" y="2410747"/>
            <a:ext cx="4445497" cy="3332163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CEE7FA-5279-499A-A173-EE20FE629C52}"/>
              </a:ext>
            </a:extLst>
          </p:cNvPr>
          <p:cNvSpPr txBox="1"/>
          <p:nvPr/>
        </p:nvSpPr>
        <p:spPr>
          <a:xfrm>
            <a:off x="2458201" y="574291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badi" panose="020B0604020104020204" pitchFamily="34" charset="0"/>
              </a:rPr>
              <a:t>Faculty of Humanities, Randell House, </a:t>
            </a:r>
          </a:p>
          <a:p>
            <a:pPr algn="ctr"/>
            <a:r>
              <a:rPr lang="en-US" sz="1600" dirty="0">
                <a:latin typeface="Abadi" panose="020B0604020104020204" pitchFamily="34" charset="0"/>
              </a:rPr>
              <a:t>1 Prince Alfred Street</a:t>
            </a:r>
            <a:endParaRPr lang="en-ZA" sz="16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AEF6F5A-90ED-4295-8B0A-6C3E321E4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6589712" cy="12795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4-year BA / </a:t>
            </a:r>
            <a:r>
              <a:rPr lang="en-ZA" altLang="en-US" b="1" dirty="0" err="1">
                <a:latin typeface="Abadi" panose="020B0604020104020204" pitchFamily="34" charset="0"/>
              </a:rPr>
              <a:t>BSocSci</a:t>
            </a:r>
            <a:r>
              <a:rPr lang="en-ZA" altLang="en-US" b="1" dirty="0">
                <a:latin typeface="Abadi" panose="020B0604020104020204" pitchFamily="34" charset="0"/>
              </a:rPr>
              <a:t> Degree 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7 = NQF 360 Credits</a:t>
            </a:r>
            <a:endParaRPr lang="en-GB" altLang="en-US" b="1" dirty="0">
              <a:latin typeface="Abadi" panose="020B060402010402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E057BE8-0A65-486A-9C48-91918332B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1323796"/>
              </p:ext>
            </p:extLst>
          </p:nvPr>
        </p:nvGraphicFramePr>
        <p:xfrm>
          <a:off x="1043608" y="1988840"/>
          <a:ext cx="63367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A881833-4299-45E5-8C4C-42E00BE87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613" y="333375"/>
            <a:ext cx="6589712" cy="128111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4-year </a:t>
            </a:r>
            <a:r>
              <a:rPr lang="en-ZA" altLang="en-US" b="1" dirty="0" err="1">
                <a:latin typeface="Abadi" panose="020B0604020104020204" pitchFamily="34" charset="0"/>
              </a:rPr>
              <a:t>BJourn</a:t>
            </a:r>
            <a:r>
              <a:rPr lang="en-ZA" altLang="en-US" b="1" dirty="0">
                <a:latin typeface="Abadi" panose="020B0604020104020204" pitchFamily="34" charset="0"/>
              </a:rPr>
              <a:t> Degree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8 = NQF 480 Credits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AFB6F0-F73A-46A6-9CBC-3B88E8A6359F}"/>
              </a:ext>
            </a:extLst>
          </p:cNvPr>
          <p:cNvGraphicFramePr/>
          <p:nvPr/>
        </p:nvGraphicFramePr>
        <p:xfrm>
          <a:off x="9716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1E5C75A-472A-4957-A149-A660924F8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588125" cy="128111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4-year BFA Degree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8  = NQF 480 Credits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307C45-340D-4383-9E69-3BFE99ED25A5}"/>
              </a:ext>
            </a:extLst>
          </p:cNvPr>
          <p:cNvGraphicFramePr/>
          <p:nvPr/>
        </p:nvGraphicFramePr>
        <p:xfrm>
          <a:off x="9716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71B3205-6A0C-4E05-878B-7C9954B78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010400" cy="12954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4-year BMus Degree  </a:t>
            </a:r>
            <a:b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</a:br>
            <a: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NQF Level 8 = NQF 480 Credits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211E58-6046-4A48-9D2C-929D07F43921}"/>
              </a:ext>
            </a:extLst>
          </p:cNvPr>
          <p:cNvGraphicFramePr/>
          <p:nvPr/>
        </p:nvGraphicFramePr>
        <p:xfrm>
          <a:off x="9716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41A9FC6-BFF6-43B5-95B3-F99186AA2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7738" y="404813"/>
            <a:ext cx="6589712" cy="12811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Degrees can take longer than 3 or 4 years due to: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4CDBB7-28FD-4408-9947-566679CB111D}"/>
              </a:ext>
            </a:extLst>
          </p:cNvPr>
          <p:cNvSpPr/>
          <p:nvPr/>
        </p:nvSpPr>
        <p:spPr>
          <a:xfrm>
            <a:off x="979488" y="1700213"/>
            <a:ext cx="6194425" cy="4432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Changes in subject choices (particularly majors)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dirty="0">
              <a:latin typeface="Abadi" panose="020B0604020104020204" pitchFamily="34" charset="0"/>
              <a:cs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Through failing credits. A degree WILL take an extra year if a student fails to pass: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dirty="0">
              <a:latin typeface="Abadi" panose="020B0604020104020204" pitchFamily="34" charset="0"/>
              <a:cs typeface="Arial" charset="0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At least 3 credits in their first year of study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At least 7 credits by the end of their 2</a:t>
            </a:r>
            <a:r>
              <a:rPr lang="en-ZA" sz="2400" baseline="30000" dirty="0">
                <a:latin typeface="Abadi" panose="020B0604020104020204" pitchFamily="34" charset="0"/>
                <a:cs typeface="Arial" charset="0"/>
              </a:rPr>
              <a:t>nd</a:t>
            </a:r>
            <a:r>
              <a:rPr lang="en-ZA" sz="2400" dirty="0">
                <a:latin typeface="Abadi" panose="020B0604020104020204" pitchFamily="34" charset="0"/>
                <a:cs typeface="Arial" charset="0"/>
              </a:rPr>
              <a:t> year of study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latin typeface="Abadi" panose="020B0604020104020204" pitchFamily="34" charset="0"/>
                <a:cs typeface="Arial" charset="0"/>
              </a:rPr>
              <a:t>2 (or 3) credits in their 3</a:t>
            </a:r>
            <a:r>
              <a:rPr lang="en-ZA" sz="2400" baseline="30000" dirty="0">
                <a:latin typeface="Abadi" panose="020B0604020104020204" pitchFamily="34" charset="0"/>
                <a:cs typeface="Arial" charset="0"/>
              </a:rPr>
              <a:t>rd</a:t>
            </a:r>
            <a:r>
              <a:rPr lang="en-ZA" sz="2400" dirty="0">
                <a:latin typeface="Abadi" panose="020B0604020104020204" pitchFamily="34" charset="0"/>
                <a:cs typeface="Arial" charset="0"/>
              </a:rPr>
              <a:t> year of study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dirty="0">
              <a:latin typeface="Abadi" panose="020B0604020104020204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4C892306-84EF-48A4-9BBD-777938FA5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886700" cy="1062038"/>
          </a:xfrm>
        </p:spPr>
        <p:txBody>
          <a:bodyPr/>
          <a:lstStyle/>
          <a:p>
            <a:r>
              <a:rPr lang="en-ZA" altLang="en-US" b="1">
                <a:ln>
                  <a:noFill/>
                </a:ln>
                <a:latin typeface="Abadi" panose="020B0604020104020204" pitchFamily="34" charset="0"/>
              </a:rPr>
              <a:t>Education is not a Commodity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BF6666D-1A48-4961-9CA4-997509626A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539875"/>
            <a:ext cx="6592887" cy="3778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It is not a matter of paying fees one end and picking up a degree at the other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ZA" altLang="en-US" dirty="0">
              <a:latin typeface="Abadi" panose="020B060402010402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Rich partnership between student and academic departments that sustains learning and leads to the well-earned award of a degree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ZA" altLang="en-US" dirty="0">
              <a:latin typeface="Abadi" panose="020B060402010402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Much work to be done by both the student and the lecturer to create the degree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en-ZA" alt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AADA56C-8EBB-4EC7-824E-D37F7FFE8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213" y="476250"/>
            <a:ext cx="7850187" cy="79251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Our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F45DD-9156-4FA0-A711-25C8CFD5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72683"/>
            <a:ext cx="6591300" cy="3776663"/>
          </a:xfrm>
        </p:spPr>
        <p:txBody>
          <a:bodyPr rtlCol="0">
            <a:noAutofit/>
          </a:bodyPr>
          <a:lstStyle/>
          <a:p>
            <a:pPr marL="109728" indent="0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en-ZA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We aim to develop graduates with an emphasis on education, rather than vocation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</a:p>
          <a:p>
            <a:pPr marL="109728" indent="0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Our graduates are people who are: 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creative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critical thinkers 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compassionate clear communicators </a:t>
            </a:r>
          </a:p>
          <a:p>
            <a:pPr marL="795528" lvl="1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have a capacity for life-long learning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ZA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62A9512-5973-403C-A5DF-C09C41FAD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450" y="404813"/>
            <a:ext cx="6589713" cy="12795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Assumptions we make about our students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866A9F76-8332-4BB5-B0EC-42279153C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613" y="1989138"/>
            <a:ext cx="7216775" cy="4114800"/>
          </a:xfrm>
        </p:spPr>
        <p:txBody>
          <a:bodyPr/>
          <a:lstStyle/>
          <a:p>
            <a:r>
              <a:rPr lang="en-ZA" altLang="en-US">
                <a:latin typeface="Abadi" panose="020B0604020104020204" pitchFamily="34" charset="0"/>
              </a:rPr>
              <a:t>Want to be at Rhodes University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learn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cooperate with peers and staff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perform at their best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take responsibility for their studies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ask questions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be proactive</a:t>
            </a:r>
          </a:p>
          <a:p>
            <a:r>
              <a:rPr lang="en-ZA" altLang="en-US">
                <a:latin typeface="Abadi" panose="020B0604020104020204" pitchFamily="34" charset="0"/>
              </a:rPr>
              <a:t>Want to work independently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721BE6D4-22FB-4E74-B193-F1E14F578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6589712" cy="1281112"/>
          </a:xfrm>
        </p:spPr>
        <p:txBody>
          <a:bodyPr/>
          <a:lstStyle/>
          <a:p>
            <a:r>
              <a:rPr lang="en-ZA" altLang="en-US" sz="3600" b="1">
                <a:ln>
                  <a:noFill/>
                </a:ln>
                <a:latin typeface="Abadi" panose="020B0604020104020204" pitchFamily="34" charset="0"/>
              </a:rPr>
              <a:t>Words of advice to Students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DF1BC17-E14A-4B92-8A35-CF69EEE1E1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1268413"/>
            <a:ext cx="7010400" cy="504031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ZA" altLang="en-US" b="1" dirty="0">
                <a:latin typeface="Abadi" panose="020B0604020104020204" pitchFamily="34" charset="0"/>
              </a:rPr>
              <a:t>Structure your time: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academic (lectures, assignments, projects, assessments)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Sport, exercise, hobbies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social and entertainment</a:t>
            </a:r>
          </a:p>
          <a:p>
            <a:pPr marL="457200" lvl="1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ZA" altLang="en-US" sz="2400" dirty="0">
              <a:latin typeface="Abadi" panose="020B0604020104020204" pitchFamily="34" charset="0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ZA" altLang="en-US" b="1" dirty="0">
                <a:latin typeface="Abadi" panose="020B0604020104020204" pitchFamily="34" charset="0"/>
              </a:rPr>
              <a:t>Develop patterns of behaviour: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get up, eat, attend </a:t>
            </a:r>
            <a:r>
              <a:rPr lang="en-ZA" altLang="en-US" sz="2400" b="1" dirty="0">
                <a:solidFill>
                  <a:srgbClr val="FF0000"/>
                </a:solidFill>
                <a:latin typeface="Abadi" panose="020B0604020104020204" pitchFamily="34" charset="0"/>
              </a:rPr>
              <a:t>ALL</a:t>
            </a:r>
            <a:r>
              <a:rPr lang="en-ZA" altLang="en-US" sz="2400" dirty="0">
                <a:latin typeface="Abadi" panose="020B0604020104020204" pitchFamily="34" charset="0"/>
              </a:rPr>
              <a:t> lectures and tutorials, study, exercise/socialise, sleep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listen/look/experience, question, clarify, argue, understand, write down, file, review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4511AF00-2B21-448B-87AC-86F298ED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07963"/>
            <a:ext cx="6589712" cy="935037"/>
          </a:xfrm>
        </p:spPr>
        <p:txBody>
          <a:bodyPr/>
          <a:lstStyle/>
          <a:p>
            <a:r>
              <a:rPr lang="en-ZA" altLang="en-US" sz="3600" b="1" dirty="0">
                <a:ln>
                  <a:noFill/>
                </a:ln>
                <a:latin typeface="Abadi" panose="020B0604020104020204" pitchFamily="34" charset="0"/>
              </a:rPr>
              <a:t>When Things Go Wrong?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F1C9B9EC-2A0B-48FD-B667-CC9A698FA0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1052513"/>
            <a:ext cx="7010400" cy="4679950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b="1" dirty="0">
                <a:latin typeface="Abadi" panose="020B0604020104020204" pitchFamily="34" charset="0"/>
              </a:rPr>
              <a:t>Don’t panic</a:t>
            </a:r>
            <a:r>
              <a:rPr lang="en-ZA" altLang="en-US" dirty="0">
                <a:latin typeface="Abadi" panose="020B0604020104020204" pitchFamily="34" charset="0"/>
              </a:rPr>
              <a:t>, and certainly don’t hide.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ZA" altLang="en-US" dirty="0">
              <a:latin typeface="Abadi" panose="020B0604020104020204" pitchFamily="34" charset="0"/>
            </a:endParaRP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Go and talk to: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Tutor, Lecturer, Course Co-ordinator, Head of Department, Dean, Faculty Officer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Sub-warden, warden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sz="2400" dirty="0">
                <a:latin typeface="Abadi" panose="020B0604020104020204" pitchFamily="34" charset="0"/>
              </a:rPr>
              <a:t>Counselling Centre (variety of services, such as study skills, career advice, psychological counselling)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7BD2E7D-BFD0-47A1-B30C-27E875466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828675" y="22225"/>
            <a:ext cx="7886700" cy="1325563"/>
          </a:xfrm>
        </p:spPr>
        <p:txBody>
          <a:bodyPr/>
          <a:lstStyle/>
          <a:p>
            <a:r>
              <a:rPr lang="en-ZA" altLang="en-US" sz="3600" b="1" dirty="0">
                <a:ln>
                  <a:noFill/>
                </a:ln>
                <a:latin typeface="Abadi" panose="020B0604020104020204" pitchFamily="34" charset="0"/>
              </a:rPr>
              <a:t>The Role of the Dean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72EF185-6E05-4E9A-808B-63E235658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268413"/>
            <a:ext cx="7288213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Leadership and strategy development at the Faculty level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Guide students in their studies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Approve courses and degrees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Award degrees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Congratulate students on good performance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Warn students of bad performance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</a:rPr>
              <a:t>Exclude students from the Faculty and University for continual bad performance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ZA" alt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C5F55DF-1954-4FD2-B7DE-64B1B1926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2708275"/>
            <a:ext cx="6985000" cy="7207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en-US" dirty="0">
                <a:latin typeface="Abadi" panose="020B0604020104020204" pitchFamily="34" charset="0"/>
              </a:rPr>
              <a:t>If you have any questions, </a:t>
            </a:r>
            <a:br>
              <a:rPr lang="en-US" altLang="en-US" dirty="0">
                <a:latin typeface="Abadi" panose="020B0604020104020204" pitchFamily="34" charset="0"/>
              </a:rPr>
            </a:br>
            <a:r>
              <a:rPr lang="en-US" altLang="en-US" dirty="0">
                <a:latin typeface="Abadi" panose="020B0604020104020204" pitchFamily="34" charset="0"/>
              </a:rPr>
              <a:t>please e-mail </a:t>
            </a:r>
            <a:r>
              <a:rPr lang="en-US" altLang="en-US" dirty="0">
                <a:latin typeface="Abadi" panose="020B0604020104020204" pitchFamily="34" charset="0"/>
                <a:hlinkClick r:id="rId2"/>
              </a:rPr>
              <a:t>humanities@ru.ac.za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endParaRPr lang="en-ZA" altLang="en-US" dirty="0"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5AF85F-D4B2-424A-92D1-B699DC8FE312}"/>
              </a:ext>
            </a:extLst>
          </p:cNvPr>
          <p:cNvSpPr txBox="1"/>
          <p:nvPr/>
        </p:nvSpPr>
        <p:spPr>
          <a:xfrm>
            <a:off x="6012160" y="522920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badi" panose="020B0604020104020204" pitchFamily="34" charset="0"/>
              </a:rPr>
              <a:t>Thank you.</a:t>
            </a:r>
            <a:endParaRPr lang="en-ZA" sz="20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B661006-BAAD-44C2-B371-A3929ED75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692275" y="0"/>
            <a:ext cx="7886700" cy="1325563"/>
          </a:xfrm>
        </p:spPr>
        <p:txBody>
          <a:bodyPr/>
          <a:lstStyle/>
          <a:p>
            <a:r>
              <a:rPr lang="en-US" altLang="en-US" sz="3600" b="1">
                <a:ln>
                  <a:noFill/>
                </a:ln>
                <a:latin typeface="Abadi" panose="020B0604020104020204" pitchFamily="34" charset="0"/>
              </a:rPr>
              <a:t>The Deanery</a:t>
            </a:r>
            <a:endParaRPr lang="en-ZA" altLang="en-US" sz="3600" b="1">
              <a:ln>
                <a:noFill/>
              </a:ln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56199-0383-421D-B2E9-261A7492F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08050"/>
            <a:ext cx="7392988" cy="41148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The Dean: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Professor Enocent Msindo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ZA" dirty="0">
              <a:latin typeface="Abadi" panose="020B0604020104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Assisted by: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2 Deputy Deans: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Professor Patrice Mwepu (Research)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Professor Maureen De Jager (Teaching &amp; Learning)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n-ZA" dirty="0">
              <a:latin typeface="Abadi" panose="020B0604020104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A Faculty Officer: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ZA" dirty="0">
                <a:latin typeface="Abadi" panose="020B0604020104020204" pitchFamily="34" charset="0"/>
              </a:rPr>
              <a:t>Ms Karen Kouari 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9E396CF-339A-4CB2-8602-C75F5B673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886700" cy="850900"/>
          </a:xfrm>
        </p:spPr>
        <p:txBody>
          <a:bodyPr/>
          <a:lstStyle/>
          <a:p>
            <a:r>
              <a:rPr lang="en-ZA" altLang="en-US" sz="3600" b="1">
                <a:ln>
                  <a:noFill/>
                </a:ln>
                <a:latin typeface="Abadi" panose="020B0604020104020204" pitchFamily="34" charset="0"/>
              </a:rPr>
              <a:t>Current Size and Shape: Faculties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0C89A5-6FA2-40F9-A528-B5E1C8AB1295}"/>
              </a:ext>
            </a:extLst>
          </p:cNvPr>
          <p:cNvSpPr/>
          <p:nvPr/>
        </p:nvSpPr>
        <p:spPr>
          <a:xfrm>
            <a:off x="1300162" y="1268760"/>
            <a:ext cx="5921989" cy="48272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3" name="Picture 2" descr="A pie chart with numbers and text&#10;&#10;Description automatically generated">
            <a:extLst>
              <a:ext uri="{FF2B5EF4-FFF2-40B4-BE49-F238E27FC236}">
                <a16:creationId xmlns:a16="http://schemas.microsoft.com/office/drawing/2014/main" id="{9EC01E46-8B6E-4EB0-AC4F-552A83ACA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5058611" cy="339014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8EFC87B-2275-4517-AB52-E91E122A32E9}"/>
              </a:ext>
            </a:extLst>
          </p:cNvPr>
          <p:cNvSpPr txBox="1">
            <a:spLocks/>
          </p:cNvSpPr>
          <p:nvPr/>
        </p:nvSpPr>
        <p:spPr>
          <a:xfrm>
            <a:off x="971550" y="1268413"/>
            <a:ext cx="6927850" cy="45370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Studies to do with humans and: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How they think and what they think about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How they behave and live together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How they communicate (language, literature, art, drama, dance, music, etc.)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sz="2400" kern="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sz="2400" kern="0" dirty="0">
                <a:solidFill>
                  <a:schemeClr val="tx1"/>
                </a:solidFill>
                <a:latin typeface="Abadi" panose="020B0604020104020204" pitchFamily="34" charset="0"/>
              </a:rPr>
              <a:t>Their past and their future</a:t>
            </a:r>
          </a:p>
        </p:txBody>
      </p:sp>
      <p:sp>
        <p:nvSpPr>
          <p:cNvPr id="27651" name="Title 3">
            <a:extLst>
              <a:ext uri="{FF2B5EF4-FFF2-40B4-BE49-F238E27FC236}">
                <a16:creationId xmlns:a16="http://schemas.microsoft.com/office/drawing/2014/main" id="{919343C9-6AB3-4A8D-811C-802519319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589712" cy="1281112"/>
          </a:xfrm>
        </p:spPr>
        <p:txBody>
          <a:bodyPr/>
          <a:lstStyle/>
          <a:p>
            <a:r>
              <a:rPr lang="en-ZA" altLang="en-US" sz="3600" b="1">
                <a:ln>
                  <a:noFill/>
                </a:ln>
                <a:latin typeface="Abadi" panose="020B0604020104020204" pitchFamily="34" charset="0"/>
              </a:rPr>
              <a:t>What are “the Humanities”?</a:t>
            </a:r>
            <a:endParaRPr lang="en-GB" altLang="en-US" sz="3600" b="1">
              <a:ln>
                <a:noFill/>
              </a:ln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693B8FA-01EC-4231-B8DB-404C3C88E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2205038"/>
            <a:ext cx="6589712" cy="3240087"/>
          </a:xfrm>
        </p:spPr>
        <p:txBody>
          <a:bodyPr/>
          <a:lstStyle/>
          <a:p>
            <a:br>
              <a:rPr lang="en-ZA" altLang="en-US" b="1">
                <a:ln>
                  <a:noFill/>
                </a:ln>
              </a:rPr>
            </a:br>
            <a:br>
              <a:rPr lang="en-ZA" altLang="en-US" b="1">
                <a:ln>
                  <a:noFill/>
                </a:ln>
              </a:rPr>
            </a:br>
            <a:br>
              <a:rPr lang="en-ZA" altLang="en-US" b="1">
                <a:ln>
                  <a:noFill/>
                </a:ln>
              </a:rPr>
            </a:br>
            <a:br>
              <a:rPr lang="en-ZA" altLang="en-US" b="1">
                <a:ln>
                  <a:noFill/>
                </a:ln>
              </a:rPr>
            </a:br>
            <a:endParaRPr lang="en-ZA" altLang="en-US">
              <a:ln>
                <a:noFill/>
              </a:ln>
            </a:endParaRPr>
          </a:p>
        </p:txBody>
      </p:sp>
      <p:sp>
        <p:nvSpPr>
          <p:cNvPr id="28675" name="TextBox 3">
            <a:extLst>
              <a:ext uri="{FF2B5EF4-FFF2-40B4-BE49-F238E27FC236}">
                <a16:creationId xmlns:a16="http://schemas.microsoft.com/office/drawing/2014/main" id="{77E66FE3-0057-4D77-878F-57C1473AB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66813"/>
            <a:ext cx="6121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To qualify for a Humanities degree, 50% of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the subjects chosen, including a minimum of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ONE major subject obtained at NQF Level 7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MUST be from Humanities departments/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schools (Legal Theory can count as a </a:t>
            </a:r>
          </a:p>
          <a:p>
            <a:pPr eaLnBrk="1" hangingPunct="1"/>
            <a:endParaRPr lang="en-ZA" altLang="en-US" sz="240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ZA" altLang="en-US" sz="2400">
                <a:latin typeface="Abadi" panose="020B0604020104020204" pitchFamily="34" charset="0"/>
                <a:cs typeface="Arial" panose="020B0604020202020204" pitchFamily="34" charset="0"/>
              </a:rPr>
              <a:t>Humanities subject).</a:t>
            </a:r>
            <a:br>
              <a:rPr lang="en-ZA" altLang="en-US" sz="2400">
                <a:latin typeface="Abadi" panose="020B0604020104020204" pitchFamily="34" charset="0"/>
              </a:rPr>
            </a:br>
            <a:endParaRPr lang="en-ZA" altLang="en-US" sz="2400">
              <a:latin typeface="Abadi" panose="020B0604020104020204" pitchFamily="34" charset="0"/>
            </a:endParaRPr>
          </a:p>
        </p:txBody>
      </p:sp>
      <p:sp>
        <p:nvSpPr>
          <p:cNvPr id="28676" name="TextBox 4">
            <a:extLst>
              <a:ext uri="{FF2B5EF4-FFF2-40B4-BE49-F238E27FC236}">
                <a16:creationId xmlns:a16="http://schemas.microsoft.com/office/drawing/2014/main" id="{4619A7F3-9925-4E3E-B9DA-C9436934A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48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ZA" altLang="en-US" sz="3600" b="1">
                <a:latin typeface="Abadi" panose="020B0604020104020204" pitchFamily="34" charset="0"/>
              </a:rPr>
              <a:t>Degrees and Subjects</a:t>
            </a:r>
            <a:endParaRPr lang="en-ZA" altLang="en-US" sz="360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C7E79E8-D21C-43CC-ABBB-A760E7B4B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06413"/>
            <a:ext cx="6588125" cy="835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Undergraduate Degrees</a:t>
            </a:r>
            <a:br>
              <a:rPr lang="en-ZA" altLang="en-US" b="1" dirty="0">
                <a:latin typeface="Abadi" panose="020B0604020104020204" pitchFamily="34" charset="0"/>
              </a:rPr>
            </a:br>
            <a:endParaRPr lang="en-ZA" altLang="en-US" b="1" dirty="0">
              <a:latin typeface="Abadi" panose="020B0604020104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12D69D-88D2-443D-AE19-4AA5D29F3CE7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341438"/>
          <a:ext cx="6769100" cy="50499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2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b="1" dirty="0">
                          <a:effectLst/>
                        </a:rPr>
                        <a:t>Degree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b="1" dirty="0">
                          <a:effectLst/>
                        </a:rPr>
                        <a:t>Minimum Duration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b="1" dirty="0">
                          <a:effectLst/>
                        </a:rPr>
                        <a:t>Subjects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Abadi" panose="020B0604020104020204" pitchFamily="34" charset="0"/>
                        </a:rPr>
                        <a:t>BA</a:t>
                      </a:r>
                      <a:endParaRPr lang="en-ZA" sz="1600" b="1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3 or 4 Year Degree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Must major in a minimum of ONE Humanities subject and have 50% of the degree made up of Humanities subjects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5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>
                          <a:effectLst/>
                          <a:latin typeface="Abadi" panose="020B0604020104020204" pitchFamily="34" charset="0"/>
                        </a:rPr>
                        <a:t>BSocSci</a:t>
                      </a:r>
                      <a:endParaRPr lang="en-ZA" sz="1600" b="1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3 or 4 Year Degree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Must major in at least one of: Anthropology, Economics, Journalism and Media Studies, Politics, Psychology or Sociology,  taking into account the 50% Humanities subjects rule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In addition, must have at least 2 other subjects from this subject group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Abadi" panose="020B0604020104020204" pitchFamily="34" charset="0"/>
                        </a:rPr>
                        <a:t>BFA</a:t>
                      </a:r>
                      <a:endParaRPr lang="en-ZA" sz="1600" b="1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4 Year Degree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Compulsory Art Subjects with Humanities subjects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>
                          <a:effectLst/>
                          <a:latin typeface="Abadi" panose="020B0604020104020204" pitchFamily="34" charset="0"/>
                        </a:rPr>
                        <a:t>BMus</a:t>
                      </a:r>
                      <a:endParaRPr lang="en-ZA" sz="1600" b="1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Abadi" panose="020B0604020104020204" pitchFamily="34" charset="0"/>
                        </a:rPr>
                        <a:t>4 Year Degree</a:t>
                      </a:r>
                      <a:endParaRPr lang="en-ZA" sz="1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Compulsory Music Subjects with Humanities subjects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 err="1">
                          <a:effectLst/>
                          <a:latin typeface="Abadi" panose="020B0604020104020204" pitchFamily="34" charset="0"/>
                        </a:rPr>
                        <a:t>BJourn</a:t>
                      </a:r>
                      <a:endParaRPr lang="en-ZA" sz="1600" b="1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Abadi" panose="020B0604020104020204" pitchFamily="34" charset="0"/>
                        </a:rPr>
                        <a:t>4 Year Degree</a:t>
                      </a:r>
                      <a:endParaRPr lang="en-ZA" sz="1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  <a:latin typeface="Abadi" panose="020B0604020104020204" pitchFamily="34" charset="0"/>
                        </a:rPr>
                        <a:t>Compulsory Journalism and Media Studies + isiXhosa for Journalism with other subjects</a:t>
                      </a:r>
                      <a:endParaRPr lang="en-ZA" sz="1600" dirty="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812FBDC-2453-477D-8400-88E80E9E9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0104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Subject Departments and Schools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435D174-D82A-4B32-8E63-41CF8A30A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1341438"/>
            <a:ext cx="3600450" cy="48013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FF"/>
              </a:buClr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GB" altLang="en-US" sz="1800" b="1" u="sng" dirty="0">
                <a:solidFill>
                  <a:schemeClr val="tx1"/>
                </a:solidFill>
                <a:latin typeface="Abadi" panose="020B0604020104020204" pitchFamily="34" charset="0"/>
              </a:rPr>
              <a:t>11 DEPARTMENTS</a:t>
            </a:r>
            <a:r>
              <a:rPr lang="en-GB" altLang="en-US" sz="1800" b="1" dirty="0">
                <a:solidFill>
                  <a:schemeClr val="tx1"/>
                </a:solidFill>
                <a:latin typeface="Abadi" panose="020B0604020104020204" pitchFamily="34" charset="0"/>
              </a:rPr>
              <a:t>: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altLang="en-US" sz="18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ANTHROPOLOGY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DRAMA	      	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LITERARY STUDIES IN ENGLISH</a:t>
            </a:r>
            <a:endParaRPr lang="en-GB" altLang="en-US" sz="18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FINE ART              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HISTORY       	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LINGUISTICS AND APPLIED LANGUAGE STUDIES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MUSIC 	        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PHILOSOPHY	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POLITICAL AND INTERNATIONAL STUDIE	</a:t>
            </a:r>
            <a:endParaRPr lang="en-ZA" altLang="en-US" sz="18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PSYCHOLOGY          </a:t>
            </a:r>
          </a:p>
          <a:p>
            <a:pPr marL="742950" lvl="1" indent="-28575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tx1"/>
                </a:solidFill>
                <a:latin typeface="Abadi" panose="020B0604020104020204" pitchFamily="34" charset="0"/>
              </a:rPr>
              <a:t>SOCIOLOGY</a:t>
            </a:r>
            <a:r>
              <a:rPr lang="en-GB" altLang="en-US" sz="1800" b="1" dirty="0">
                <a:solidFill>
                  <a:schemeClr val="tx1"/>
                </a:solidFill>
                <a:latin typeface="Abadi" panose="020B0604020104020204" pitchFamily="34" charset="0"/>
              </a:rPr>
              <a:t>	</a:t>
            </a:r>
            <a:r>
              <a:rPr lang="en-GB" altLang="en-US" sz="1800" b="1" dirty="0">
                <a:solidFill>
                  <a:schemeClr val="tx1"/>
                </a:solidFill>
              </a:rPr>
              <a:t>	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GB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95542F-3EF3-4CD2-90B5-0289945DE6BC}"/>
              </a:ext>
            </a:extLst>
          </p:cNvPr>
          <p:cNvSpPr txBox="1"/>
          <p:nvPr/>
        </p:nvSpPr>
        <p:spPr>
          <a:xfrm>
            <a:off x="3990975" y="1330325"/>
            <a:ext cx="3889375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ZA" altLang="en-US" b="1" u="sng" dirty="0">
                <a:latin typeface="Abadi" panose="020B0604020104020204" pitchFamily="34" charset="0"/>
                <a:cs typeface="Arial" panose="020B0604020202020204" pitchFamily="34" charset="0"/>
              </a:rPr>
              <a:t>2 SCHOOLS</a:t>
            </a:r>
            <a:r>
              <a:rPr lang="en-ZA" altLang="en-US" b="1" dirty="0">
                <a:latin typeface="Abadi" panose="020B0604020104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altLang="en-US" b="1" u="sng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SCHOOL OF JOURNALISM &amp; MEDIA STUDIES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ZA" altLang="en-US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SCHOOL OF LANGUAGES AND LITERATURES offers:  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African Language Studies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Afrikaans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Chinese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Classical Studies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French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German     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Greek </a:t>
            </a:r>
          </a:p>
          <a:p>
            <a:pPr marL="1200150" lvl="2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ZA" altLang="en-US" dirty="0">
                <a:latin typeface="Abadi" panose="020B0604020104020204" pitchFamily="34" charset="0"/>
                <a:cs typeface="Arial" panose="020B0604020202020204" pitchFamily="34" charset="0"/>
              </a:rPr>
              <a:t>Latin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708024D-0D30-4A31-AFC3-2FCB6D856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669212" cy="12795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ZA" altLang="en-US" b="1" dirty="0">
                <a:latin typeface="Abadi" panose="020B0604020104020204" pitchFamily="34" charset="0"/>
              </a:rPr>
              <a:t>3-year BA / </a:t>
            </a:r>
            <a:r>
              <a:rPr lang="en-ZA" altLang="en-US" b="1" dirty="0" err="1">
                <a:latin typeface="Abadi" panose="020B0604020104020204" pitchFamily="34" charset="0"/>
              </a:rPr>
              <a:t>BSocSci</a:t>
            </a:r>
            <a:r>
              <a:rPr lang="en-ZA" altLang="en-US" b="1" dirty="0">
                <a:latin typeface="Abadi" panose="020B0604020104020204" pitchFamily="34" charset="0"/>
              </a:rPr>
              <a:t>  </a:t>
            </a:r>
            <a:br>
              <a:rPr lang="en-ZA" altLang="en-US" b="1" dirty="0">
                <a:latin typeface="Abadi" panose="020B0604020104020204" pitchFamily="34" charset="0"/>
              </a:rPr>
            </a:br>
            <a:r>
              <a:rPr lang="en-ZA" altLang="en-US" b="1" dirty="0">
                <a:latin typeface="Abadi" panose="020B0604020104020204" pitchFamily="34" charset="0"/>
              </a:rPr>
              <a:t>NQF Level 7 = NQF 360 credits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BFC3398-CF46-4C75-9619-C7570A7882B9}"/>
              </a:ext>
            </a:extLst>
          </p:cNvPr>
          <p:cNvGraphicFramePr/>
          <p:nvPr/>
        </p:nvGraphicFramePr>
        <p:xfrm>
          <a:off x="1038125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5250</TotalTime>
  <Words>956</Words>
  <Application>Microsoft Office PowerPoint</Application>
  <PresentationFormat>On-screen Show (4:3)</PresentationFormat>
  <Paragraphs>212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Abadi</vt:lpstr>
      <vt:lpstr>Arial</vt:lpstr>
      <vt:lpstr>Calibri</vt:lpstr>
      <vt:lpstr>Calibri Light</vt:lpstr>
      <vt:lpstr>Century Gothic</vt:lpstr>
      <vt:lpstr>Corbel</vt:lpstr>
      <vt:lpstr>Wingdings</vt:lpstr>
      <vt:lpstr>Wingdings 3</vt:lpstr>
      <vt:lpstr>Custom Design</vt:lpstr>
      <vt:lpstr>1_Custom Design</vt:lpstr>
      <vt:lpstr>Parallax</vt:lpstr>
      <vt:lpstr>Welcome to the  Faculty of Humanities,  Rhodes University</vt:lpstr>
      <vt:lpstr>The Role of the Dean</vt:lpstr>
      <vt:lpstr>The Deanery</vt:lpstr>
      <vt:lpstr>Current Size and Shape: Faculties</vt:lpstr>
      <vt:lpstr>What are “the Humanities”?</vt:lpstr>
      <vt:lpstr>    </vt:lpstr>
      <vt:lpstr>Undergraduate Degrees </vt:lpstr>
      <vt:lpstr>Subject Departments and Schools</vt:lpstr>
      <vt:lpstr>3-year BA / BSocSci   NQF Level 7 = NQF 360 credits</vt:lpstr>
      <vt:lpstr>4-year BA / BSocSci Degree  NQF Level 7 = NQF 360 Credits</vt:lpstr>
      <vt:lpstr>4-year BJourn Degree NQF Level 8 = NQF 480 Credits</vt:lpstr>
      <vt:lpstr>4-year BFA Degree NQF Level 8  = NQF 480 Credits</vt:lpstr>
      <vt:lpstr>4-year BMus Degree   NQF Level 8 = NQF 480 Credits</vt:lpstr>
      <vt:lpstr>Degrees can take longer than 3 or 4 years due to:</vt:lpstr>
      <vt:lpstr>Education is not a Commodity</vt:lpstr>
      <vt:lpstr>Our Aim</vt:lpstr>
      <vt:lpstr>Assumptions we make about our students</vt:lpstr>
      <vt:lpstr>Words of advice to Students</vt:lpstr>
      <vt:lpstr>When Things Go Wrong?</vt:lpstr>
      <vt:lpstr>If you have any questions,  please e-mail humanities@ru.ac.za </vt:lpstr>
    </vt:vector>
  </TitlesOfParts>
  <Company>Rhodes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Review - 2005</dc:title>
  <dc:creator>d.sewry</dc:creator>
  <cp:lastModifiedBy>Karen Kouari</cp:lastModifiedBy>
  <cp:revision>332</cp:revision>
  <dcterms:created xsi:type="dcterms:W3CDTF">2005-02-23T15:06:04Z</dcterms:created>
  <dcterms:modified xsi:type="dcterms:W3CDTF">2023-08-21T08:19:46Z</dcterms:modified>
</cp:coreProperties>
</file>