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35B1DB-D3F4-4332-B09B-6A9B2133F682}" v="3" dt="2024-02-14T07:00:17.5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zukisi Kuse" userId="dffaf777-d109-4585-9989-b23bf01a9cf0" providerId="ADAL" clId="{2B35B1DB-D3F4-4332-B09B-6A9B2133F682}"/>
    <pc:docChg chg="delSld modSld">
      <pc:chgData name="Mzukisi Kuse" userId="dffaf777-d109-4585-9989-b23bf01a9cf0" providerId="ADAL" clId="{2B35B1DB-D3F4-4332-B09B-6A9B2133F682}" dt="2024-02-14T07:01:05.767" v="152" actId="20577"/>
      <pc:docMkLst>
        <pc:docMk/>
      </pc:docMkLst>
      <pc:sldChg chg="addSp modSp mod">
        <pc:chgData name="Mzukisi Kuse" userId="dffaf777-d109-4585-9989-b23bf01a9cf0" providerId="ADAL" clId="{2B35B1DB-D3F4-4332-B09B-6A9B2133F682}" dt="2024-02-14T07:01:05.767" v="152" actId="20577"/>
        <pc:sldMkLst>
          <pc:docMk/>
          <pc:sldMk cId="3476343541" sldId="256"/>
        </pc:sldMkLst>
        <pc:spChg chg="mod">
          <ac:chgData name="Mzukisi Kuse" userId="dffaf777-d109-4585-9989-b23bf01a9cf0" providerId="ADAL" clId="{2B35B1DB-D3F4-4332-B09B-6A9B2133F682}" dt="2024-02-14T07:01:05.767" v="152" actId="20577"/>
          <ac:spMkLst>
            <pc:docMk/>
            <pc:sldMk cId="3476343541" sldId="256"/>
            <ac:spMk id="14" creationId="{67653EEC-F0E8-41B4-B25D-339404EB642E}"/>
          </ac:spMkLst>
        </pc:spChg>
        <pc:picChg chg="mod">
          <ac:chgData name="Mzukisi Kuse" userId="dffaf777-d109-4585-9989-b23bf01a9cf0" providerId="ADAL" clId="{2B35B1DB-D3F4-4332-B09B-6A9B2133F682}" dt="2024-02-14T07:00:29.208" v="142" actId="1076"/>
          <ac:picMkLst>
            <pc:docMk/>
            <pc:sldMk cId="3476343541" sldId="256"/>
            <ac:picMk id="6" creationId="{C2939CF0-1E13-4513-8D5E-AF83EA154C83}"/>
          </ac:picMkLst>
        </pc:picChg>
        <pc:picChg chg="mod">
          <ac:chgData name="Mzukisi Kuse" userId="dffaf777-d109-4585-9989-b23bf01a9cf0" providerId="ADAL" clId="{2B35B1DB-D3F4-4332-B09B-6A9B2133F682}" dt="2024-02-14T07:00:31.862" v="143" actId="1076"/>
          <ac:picMkLst>
            <pc:docMk/>
            <pc:sldMk cId="3476343541" sldId="256"/>
            <ac:picMk id="7" creationId="{37D92841-2C9F-4149-91B2-91E477274022}"/>
          </ac:picMkLst>
        </pc:picChg>
        <pc:picChg chg="mod">
          <ac:chgData name="Mzukisi Kuse" userId="dffaf777-d109-4585-9989-b23bf01a9cf0" providerId="ADAL" clId="{2B35B1DB-D3F4-4332-B09B-6A9B2133F682}" dt="2024-02-14T07:00:33.888" v="144" actId="1076"/>
          <ac:picMkLst>
            <pc:docMk/>
            <pc:sldMk cId="3476343541" sldId="256"/>
            <ac:picMk id="8" creationId="{7917F2ED-2EB3-45AB-9BFE-7291C1D663BA}"/>
          </ac:picMkLst>
        </pc:picChg>
        <pc:picChg chg="mod">
          <ac:chgData name="Mzukisi Kuse" userId="dffaf777-d109-4585-9989-b23bf01a9cf0" providerId="ADAL" clId="{2B35B1DB-D3F4-4332-B09B-6A9B2133F682}" dt="2024-02-14T07:00:35.408" v="145" actId="1076"/>
          <ac:picMkLst>
            <pc:docMk/>
            <pc:sldMk cId="3476343541" sldId="256"/>
            <ac:picMk id="9" creationId="{0A89508C-C067-47AA-A1EC-6EAEEA388823}"/>
          </ac:picMkLst>
        </pc:picChg>
        <pc:picChg chg="mod">
          <ac:chgData name="Mzukisi Kuse" userId="dffaf777-d109-4585-9989-b23bf01a9cf0" providerId="ADAL" clId="{2B35B1DB-D3F4-4332-B09B-6A9B2133F682}" dt="2024-02-14T07:00:37.058" v="146" actId="1076"/>
          <ac:picMkLst>
            <pc:docMk/>
            <pc:sldMk cId="3476343541" sldId="256"/>
            <ac:picMk id="10" creationId="{D24B56F3-885B-4FE2-8383-2F77738B7E49}"/>
          </ac:picMkLst>
        </pc:picChg>
        <pc:picChg chg="mod">
          <ac:chgData name="Mzukisi Kuse" userId="dffaf777-d109-4585-9989-b23bf01a9cf0" providerId="ADAL" clId="{2B35B1DB-D3F4-4332-B09B-6A9B2133F682}" dt="2024-02-14T06:58:25.950" v="127" actId="14100"/>
          <ac:picMkLst>
            <pc:docMk/>
            <pc:sldMk cId="3476343541" sldId="256"/>
            <ac:picMk id="11" creationId="{29BCC072-62DE-46E4-A97E-6EFFCE1270B5}"/>
          </ac:picMkLst>
        </pc:picChg>
        <pc:picChg chg="mod">
          <ac:chgData name="Mzukisi Kuse" userId="dffaf777-d109-4585-9989-b23bf01a9cf0" providerId="ADAL" clId="{2B35B1DB-D3F4-4332-B09B-6A9B2133F682}" dt="2024-02-14T06:58:36.768" v="130" actId="1076"/>
          <ac:picMkLst>
            <pc:docMk/>
            <pc:sldMk cId="3476343541" sldId="256"/>
            <ac:picMk id="12" creationId="{38957E60-0287-4FF7-9EBB-4D8C20C3EF01}"/>
          </ac:picMkLst>
        </pc:picChg>
        <pc:picChg chg="add mod">
          <ac:chgData name="Mzukisi Kuse" userId="dffaf777-d109-4585-9989-b23bf01a9cf0" providerId="ADAL" clId="{2B35B1DB-D3F4-4332-B09B-6A9B2133F682}" dt="2024-02-14T06:59:05.318" v="133" actId="1076"/>
          <ac:picMkLst>
            <pc:docMk/>
            <pc:sldMk cId="3476343541" sldId="256"/>
            <ac:picMk id="15" creationId="{2D79F3E6-93B4-4D7F-994C-D38A02D294C7}"/>
          </ac:picMkLst>
        </pc:picChg>
        <pc:picChg chg="add mod">
          <ac:chgData name="Mzukisi Kuse" userId="dffaf777-d109-4585-9989-b23bf01a9cf0" providerId="ADAL" clId="{2B35B1DB-D3F4-4332-B09B-6A9B2133F682}" dt="2024-02-14T07:00:03.818" v="138" actId="1076"/>
          <ac:picMkLst>
            <pc:docMk/>
            <pc:sldMk cId="3476343541" sldId="256"/>
            <ac:picMk id="16" creationId="{8E8D6647-DED0-4F69-831E-30C9688D0F9A}"/>
          </ac:picMkLst>
        </pc:picChg>
        <pc:picChg chg="add mod">
          <ac:chgData name="Mzukisi Kuse" userId="dffaf777-d109-4585-9989-b23bf01a9cf0" providerId="ADAL" clId="{2B35B1DB-D3F4-4332-B09B-6A9B2133F682}" dt="2024-02-14T07:00:23.078" v="141" actId="1076"/>
          <ac:picMkLst>
            <pc:docMk/>
            <pc:sldMk cId="3476343541" sldId="256"/>
            <ac:picMk id="17" creationId="{0C6C1D36-B70A-4CDD-A32C-88FDF511A063}"/>
          </ac:picMkLst>
        </pc:picChg>
      </pc:sldChg>
      <pc:sldChg chg="del">
        <pc:chgData name="Mzukisi Kuse" userId="dffaf777-d109-4585-9989-b23bf01a9cf0" providerId="ADAL" clId="{2B35B1DB-D3F4-4332-B09B-6A9B2133F682}" dt="2024-02-14T06:56:26.061" v="113" actId="47"/>
        <pc:sldMkLst>
          <pc:docMk/>
          <pc:sldMk cId="2071213356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2D26C-1528-4BE5-92B1-F149908548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8D006A-1898-4B1B-B46F-F3C698F374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669056-DF7D-40CA-AB8A-40E48A207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274F-B7A8-43CD-863B-E2F94C8FD775}" type="datetimeFigureOut">
              <a:rPr lang="en-ZA" smtClean="0"/>
              <a:t>2024/02/14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31FDE6-C88F-47A6-81B9-B8358F072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4C9BE4-5998-4DF2-8FF1-B491C5F6F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6B21C-FE40-4C5F-96C3-C29F069CD77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75263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5FB01-0652-4936-A2A5-2991019DE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0C1D90-7E63-446A-AC87-46ED8BE611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45D089-253F-4301-8B38-C9890864A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274F-B7A8-43CD-863B-E2F94C8FD775}" type="datetimeFigureOut">
              <a:rPr lang="en-ZA" smtClean="0"/>
              <a:t>2024/02/14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77E83F-0471-425E-A46A-5E3EAFD46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F76C52-5AD3-4B7E-9F3B-6FA8DBCC0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6B21C-FE40-4C5F-96C3-C29F069CD77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68920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DE5DF1-3131-43AC-91F2-85D6BD159E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D15985-4F1A-4E25-8005-66CBC579ED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661340-0E67-47A8-B050-ABC5C9D8D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274F-B7A8-43CD-863B-E2F94C8FD775}" type="datetimeFigureOut">
              <a:rPr lang="en-ZA" smtClean="0"/>
              <a:t>2024/02/14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72D6B3-F709-4159-9CFA-D04EA904B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3FB22C-71F7-4ED0-A325-BEEC518DE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6B21C-FE40-4C5F-96C3-C29F069CD77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29010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6B143-ADE2-4718-BCE4-033F282F5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504B9-DAAC-4AB6-B922-B2CBB8322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8A9F11-3654-4417-8F71-4EDED6978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274F-B7A8-43CD-863B-E2F94C8FD775}" type="datetimeFigureOut">
              <a:rPr lang="en-ZA" smtClean="0"/>
              <a:t>2024/02/14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96BCA-7690-49F4-9211-172A1B04D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F2B8A5-19FA-4BD7-B122-DC29C453E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6B21C-FE40-4C5F-96C3-C29F069CD77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64695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9329F-6AE2-4205-A2D7-5A4560BD9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170D2F-3A57-42E0-A320-A738147F30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FC8EFE-7834-4F55-8AFF-649B12BC5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274F-B7A8-43CD-863B-E2F94C8FD775}" type="datetimeFigureOut">
              <a:rPr lang="en-ZA" smtClean="0"/>
              <a:t>2024/02/14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8F5DA-6A52-40A3-8CE2-5C63201A4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C85037-3515-4D86-A9E6-01EE2288A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6B21C-FE40-4C5F-96C3-C29F069CD77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74892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89B03-B44E-4813-8AF7-47E71B731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268CAA-F8D0-433D-9977-6ADDBEE49A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756A42-5EDA-48C6-8D8D-01A8B94F46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C8A87F-F460-4970-B427-D824C149A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274F-B7A8-43CD-863B-E2F94C8FD775}" type="datetimeFigureOut">
              <a:rPr lang="en-ZA" smtClean="0"/>
              <a:t>2024/02/14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5BA8F6-38D0-435D-8527-D960244E2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F92FCD-5C7B-4E77-BEFF-5F0011BBD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6B21C-FE40-4C5F-96C3-C29F069CD77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06146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13066-5290-4EBA-A6C8-AAAD0DD9A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16B548-F619-4624-9734-9C646D9F60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1D3F21-B2C0-4CA2-BD50-B150159D42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8B32CA-11B0-4512-9AE4-8128694D7D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FA60CC-D001-4652-A668-CDEC66C4CA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76CCE8-71CB-4458-95FB-710B7873F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274F-B7A8-43CD-863B-E2F94C8FD775}" type="datetimeFigureOut">
              <a:rPr lang="en-ZA" smtClean="0"/>
              <a:t>2024/02/14</a:t>
            </a:fld>
            <a:endParaRPr lang="en-Z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D40E21-B28E-4284-82E7-0AE6AE0F2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550FF2-CDD5-4890-BB4C-5763915FE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6B21C-FE40-4C5F-96C3-C29F069CD77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83084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4998D-0D96-4778-8F2C-C0CF249A2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0F9BBE-EB36-4B29-AF34-B12E7DDC4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274F-B7A8-43CD-863B-E2F94C8FD775}" type="datetimeFigureOut">
              <a:rPr lang="en-ZA" smtClean="0"/>
              <a:t>2024/02/14</a:t>
            </a:fld>
            <a:endParaRPr lang="en-Z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2886D8-D50E-451E-81C5-A5E491477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D235E5-1D0A-4839-A0CD-7AA475F7F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6B21C-FE40-4C5F-96C3-C29F069CD77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4843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F498E0-3CF9-4CDF-8B20-E2456E843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274F-B7A8-43CD-863B-E2F94C8FD775}" type="datetimeFigureOut">
              <a:rPr lang="en-ZA" smtClean="0"/>
              <a:t>2024/02/14</a:t>
            </a:fld>
            <a:endParaRPr lang="en-Z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1E82D1-3340-44D9-B3D9-7AAD0E418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BF8504-181D-40EF-94F6-50B3E896D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6B21C-FE40-4C5F-96C3-C29F069CD77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59072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7B94A-0A91-4F47-BC5F-12EC80C89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568FFC-90DC-48DA-8724-0E6485E537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24D8B2-6980-4D61-AD9C-18939196B6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830F70-483B-4E89-9B47-7C1E950B6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274F-B7A8-43CD-863B-E2F94C8FD775}" type="datetimeFigureOut">
              <a:rPr lang="en-ZA" smtClean="0"/>
              <a:t>2024/02/14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3BCC58-B3F2-4672-8B14-661425553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EBCAE9-8295-47AE-AB1B-C045A134B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6B21C-FE40-4C5F-96C3-C29F069CD77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62613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C58FE-1419-441C-BF7C-E212D5B16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1FF9DA-6090-4B5A-A987-3B8084995B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E93E79-589A-41EE-8FD8-6480635E3A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5C847D-3733-42B5-B44D-52325ACE5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274F-B7A8-43CD-863B-E2F94C8FD775}" type="datetimeFigureOut">
              <a:rPr lang="en-ZA" smtClean="0"/>
              <a:t>2024/02/14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268C91-C551-4DD9-91F5-0C7F7DA8F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6B6B47-C71B-4289-A015-7C64FFA2A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6B21C-FE40-4C5F-96C3-C29F069CD77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67541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57804B-077E-465B-A234-D023D8997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32CB74-C51F-434D-89D5-94451AB6AE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737019-348B-411C-8944-7D573F0A1F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7274F-B7A8-43CD-863B-E2F94C8FD775}" type="datetimeFigureOut">
              <a:rPr lang="en-ZA" smtClean="0"/>
              <a:t>2024/02/14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D290FF-8710-4ED6-9DF5-051B69BE72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0F2EAF-3043-43EE-946F-7716C7A678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6B21C-FE40-4C5F-96C3-C29F069CD77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19837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5CD47-4AFE-4155-BA28-EC0457F9B0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76EE34-0216-4A78-8FB9-F073AD7914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ZA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0E9AD01-15D7-4B90-9C32-65733AB4F9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4" y="27064"/>
            <a:ext cx="12271384" cy="6902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834FD4D-98A6-4078-A09C-42918AFBF475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4341943" y="27064"/>
            <a:ext cx="2650772" cy="775800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6" name="Picture 5" descr="A blue and white logo&#10;&#10;Description automatically generated">
            <a:extLst>
              <a:ext uri="{FF2B5EF4-FFF2-40B4-BE49-F238E27FC236}">
                <a16:creationId xmlns:a16="http://schemas.microsoft.com/office/drawing/2014/main" id="{C2939CF0-1E13-4513-8D5E-AF83EA154C83}"/>
              </a:ext>
            </a:extLst>
          </p:cNvPr>
          <p:cNvPicPr/>
          <p:nvPr/>
        </p:nvPicPr>
        <p:blipFill>
          <a:blip r:embed="rId4"/>
          <a:srcRect/>
          <a:stretch>
            <a:fillRect/>
          </a:stretch>
        </p:blipFill>
        <p:spPr>
          <a:xfrm>
            <a:off x="180536" y="5585372"/>
            <a:ext cx="1490233" cy="417607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7D92841-2C9F-4149-91B2-91E477274022}"/>
              </a:ext>
            </a:extLst>
          </p:cNvPr>
          <p:cNvPicPr/>
          <p:nvPr/>
        </p:nvPicPr>
        <p:blipFill>
          <a:blip r:embed="rId5"/>
          <a:srcRect/>
          <a:stretch>
            <a:fillRect/>
          </a:stretch>
        </p:blipFill>
        <p:spPr>
          <a:xfrm>
            <a:off x="2008309" y="5574017"/>
            <a:ext cx="1375168" cy="385399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8" name="Picture 7" descr="A logo of a university&#10;&#10;Description automatically generated">
            <a:extLst>
              <a:ext uri="{FF2B5EF4-FFF2-40B4-BE49-F238E27FC236}">
                <a16:creationId xmlns:a16="http://schemas.microsoft.com/office/drawing/2014/main" id="{7917F2ED-2EB3-45AB-9BFE-7291C1D663BA}"/>
              </a:ext>
            </a:extLst>
          </p:cNvPr>
          <p:cNvPicPr/>
          <p:nvPr/>
        </p:nvPicPr>
        <p:blipFill>
          <a:blip r:embed="rId6"/>
          <a:srcRect/>
          <a:stretch>
            <a:fillRect/>
          </a:stretch>
        </p:blipFill>
        <p:spPr>
          <a:xfrm>
            <a:off x="3866666" y="5511030"/>
            <a:ext cx="981946" cy="488915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9" name="Picture 8" descr="A purple logo with text&#10;&#10;Description automatically generated">
            <a:extLst>
              <a:ext uri="{FF2B5EF4-FFF2-40B4-BE49-F238E27FC236}">
                <a16:creationId xmlns:a16="http://schemas.microsoft.com/office/drawing/2014/main" id="{0A89508C-C067-47AA-A1EC-6EAEEA388823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5270385" y="5507408"/>
            <a:ext cx="1128847" cy="512469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24B56F3-885B-4FE2-8383-2F77738B7E49}"/>
              </a:ext>
            </a:extLst>
          </p:cNvPr>
          <p:cNvPicPr/>
          <p:nvPr/>
        </p:nvPicPr>
        <p:blipFill>
          <a:blip r:embed="rId8"/>
          <a:srcRect/>
          <a:stretch>
            <a:fillRect/>
          </a:stretch>
        </p:blipFill>
        <p:spPr>
          <a:xfrm>
            <a:off x="6755002" y="5494973"/>
            <a:ext cx="1063626" cy="521028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11" name="Picture 10" descr="A purple heart with a white background&#10;&#10;Description automatically generated">
            <a:extLst>
              <a:ext uri="{FF2B5EF4-FFF2-40B4-BE49-F238E27FC236}">
                <a16:creationId xmlns:a16="http://schemas.microsoft.com/office/drawing/2014/main" id="{29BCC072-62DE-46E4-A97E-6EFFCE1270B5}"/>
              </a:ext>
            </a:extLst>
          </p:cNvPr>
          <p:cNvPicPr/>
          <p:nvPr/>
        </p:nvPicPr>
        <p:blipFill>
          <a:blip r:embed="rId9"/>
          <a:srcRect/>
          <a:stretch>
            <a:fillRect/>
          </a:stretch>
        </p:blipFill>
        <p:spPr>
          <a:xfrm>
            <a:off x="259854" y="6203154"/>
            <a:ext cx="1264146" cy="511411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12" name="Picture 11" descr="A close-up of a logo&#10;&#10;Description automatically generated">
            <a:extLst>
              <a:ext uri="{FF2B5EF4-FFF2-40B4-BE49-F238E27FC236}">
                <a16:creationId xmlns:a16="http://schemas.microsoft.com/office/drawing/2014/main" id="{38957E60-0287-4FF7-9EBB-4D8C20C3EF01}"/>
              </a:ext>
            </a:extLst>
          </p:cNvPr>
          <p:cNvPicPr/>
          <p:nvPr/>
        </p:nvPicPr>
        <p:blipFill>
          <a:blip r:embed="rId10"/>
          <a:srcRect/>
          <a:stretch>
            <a:fillRect/>
          </a:stretch>
        </p:blipFill>
        <p:spPr>
          <a:xfrm>
            <a:off x="1585130" y="6094837"/>
            <a:ext cx="2630900" cy="636983"/>
          </a:xfrm>
          <a:prstGeom prst="rect">
            <a:avLst/>
          </a:prstGeom>
          <a:noFill/>
          <a:ln>
            <a:noFill/>
            <a:prstDash/>
          </a:ln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67653EEC-F0E8-41B4-B25D-339404EB642E}"/>
              </a:ext>
            </a:extLst>
          </p:cNvPr>
          <p:cNvSpPr txBox="1"/>
          <p:nvPr/>
        </p:nvSpPr>
        <p:spPr>
          <a:xfrm>
            <a:off x="560537" y="1090735"/>
            <a:ext cx="6174983" cy="42589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4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Short welcome:</a:t>
            </a:r>
            <a:r>
              <a:rPr lang="en-GB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Dr </a:t>
            </a:r>
            <a:r>
              <a:rPr lang="en-GB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Nomakwezi</a:t>
            </a:r>
            <a:r>
              <a:rPr lang="en-GB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Mzilikazi (RU, DVC for Research, Innovation and Strategic Partnerships) (</a:t>
            </a:r>
            <a:r>
              <a:rPr lang="en-GB" sz="1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14:15</a:t>
            </a:r>
            <a:r>
              <a:rPr lang="en-GB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ZA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4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ZA" sz="12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What are Future Earth and Global Research Hubs</a:t>
            </a:r>
            <a:r>
              <a:rPr lang="en-ZA" sz="1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? Mr M. Nxumalo (National Research Foundation), Dr </a:t>
            </a:r>
            <a:r>
              <a:rPr lang="en-ZA" sz="1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Faten</a:t>
            </a:r>
            <a:r>
              <a:rPr lang="en-ZA" sz="1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ZA" sz="1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Attig-Bahar</a:t>
            </a:r>
            <a:r>
              <a:rPr lang="en-ZA" sz="1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(FEAHLC support and ISER’s visiting fellow from Tunisia and Dr Daniel </a:t>
            </a:r>
            <a:r>
              <a:rPr lang="en-ZA" sz="1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Nyanganyura</a:t>
            </a:r>
            <a:r>
              <a:rPr lang="en-ZA" sz="1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(FEAHLC Deputy Director at UP, Future Africa) (</a:t>
            </a:r>
            <a:r>
              <a:rPr lang="en-ZA" sz="12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14:20</a:t>
            </a:r>
            <a:r>
              <a:rPr lang="en-ZA" sz="1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</a:t>
            </a:r>
          </a:p>
          <a:p>
            <a:pPr marL="342900" lvl="0" indent="-342900" algn="just">
              <a:lnSpc>
                <a:spcPct val="104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ZA" sz="12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What is the nature of the FEAHLC at Rhodes and UP? </a:t>
            </a:r>
            <a:r>
              <a:rPr lang="en-ZA" sz="1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Prof. C.N. Mbatha (RU, ISER Director and FEAHLC Acting Director) (</a:t>
            </a:r>
            <a:r>
              <a:rPr lang="en-ZA" sz="1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14:30</a:t>
            </a:r>
            <a:r>
              <a:rPr lang="en-ZA" sz="1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</a:t>
            </a:r>
            <a:endParaRPr lang="en-GB" sz="1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4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ZA" sz="12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What is Sustainability Science and Practice globally and what can it look and feel like in Africa? </a:t>
            </a:r>
            <a:r>
              <a:rPr lang="en-ZA" sz="1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Distinguished Professor </a:t>
            </a:r>
            <a:r>
              <a:rPr lang="en-ZA" sz="1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Heila</a:t>
            </a:r>
            <a:r>
              <a:rPr lang="en-ZA" sz="1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ZA" sz="1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Lotz-Sisitka</a:t>
            </a:r>
            <a:r>
              <a:rPr lang="en-ZA" sz="1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(NRF SARCHI Chair, ELRC) </a:t>
            </a:r>
            <a:r>
              <a:rPr lang="en-GB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1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14:40</a:t>
            </a:r>
            <a:r>
              <a:rPr lang="en-GB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ZA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4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ZA" sz="12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How can we support and conduct Sustainability Science in Africa? </a:t>
            </a:r>
            <a:r>
              <a:rPr lang="en-ZA" sz="1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Dr Chika </a:t>
            </a:r>
            <a:r>
              <a:rPr lang="en-ZA" sz="1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Nnadozie</a:t>
            </a:r>
            <a:r>
              <a:rPr lang="en-ZA" sz="1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(RU, IWR) (</a:t>
            </a:r>
            <a:r>
              <a:rPr lang="en-ZA" sz="12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14:50</a:t>
            </a:r>
            <a:r>
              <a:rPr lang="en-ZA" sz="1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</a:t>
            </a:r>
            <a:endParaRPr lang="en-GB" sz="1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4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ZA" sz="12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And how do we do this through Science Cluster networks? </a:t>
            </a:r>
            <a:r>
              <a:rPr lang="en-ZA" sz="1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Some examples from the RU Team (ELRC, IWR, ISER) (</a:t>
            </a:r>
            <a:r>
              <a:rPr lang="en-ZA" sz="12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15:00</a:t>
            </a:r>
            <a:r>
              <a:rPr lang="en-ZA" sz="1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</a:t>
            </a:r>
          </a:p>
          <a:p>
            <a:pPr marL="342900" lvl="0" indent="-342900" algn="just">
              <a:lnSpc>
                <a:spcPct val="104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ZA" sz="12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Discussion on ways for promoting Sustainability Science and Practice in Africa: </a:t>
            </a:r>
            <a:r>
              <a:rPr lang="en-ZA" sz="1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Rhodes University Community (</a:t>
            </a:r>
            <a:r>
              <a:rPr lang="en-ZA" sz="12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15:15</a:t>
            </a:r>
            <a:r>
              <a:rPr lang="en-ZA" sz="1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</a:t>
            </a:r>
            <a:endParaRPr lang="en-GB" sz="1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4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Thanks:</a:t>
            </a:r>
            <a:r>
              <a:rPr lang="en-GB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Rhodes University Team </a:t>
            </a:r>
            <a:r>
              <a:rPr lang="en-GB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1200" i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15:20</a:t>
            </a:r>
            <a:r>
              <a:rPr lang="en-GB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GB" sz="1200" b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</a:t>
            </a:r>
            <a:endParaRPr lang="en-ZA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EA7DC4F-D275-4556-871C-6881B8F3015A}"/>
              </a:ext>
            </a:extLst>
          </p:cNvPr>
          <p:cNvSpPr txBox="1"/>
          <p:nvPr/>
        </p:nvSpPr>
        <p:spPr>
          <a:xfrm>
            <a:off x="2443797" y="747682"/>
            <a:ext cx="2281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AGENDA</a:t>
            </a:r>
            <a:endParaRPr lang="en-ZA" b="1" dirty="0"/>
          </a:p>
        </p:txBody>
      </p:sp>
      <p:pic>
        <p:nvPicPr>
          <p:cNvPr id="15" name="Picture 14" descr="A logo of a university of fort hare&#10;&#10;Description automatically generated">
            <a:extLst>
              <a:ext uri="{FF2B5EF4-FFF2-40B4-BE49-F238E27FC236}">
                <a16:creationId xmlns:a16="http://schemas.microsoft.com/office/drawing/2014/main" id="{2D79F3E6-93B4-4D7F-994C-D38A02D294C7}"/>
              </a:ext>
            </a:extLst>
          </p:cNvPr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767" y="5979536"/>
            <a:ext cx="1156217" cy="79839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 descr="A logo of a university of limpopo&#10;&#10;Description automatically generated">
            <a:extLst>
              <a:ext uri="{FF2B5EF4-FFF2-40B4-BE49-F238E27FC236}">
                <a16:creationId xmlns:a16="http://schemas.microsoft.com/office/drawing/2014/main" id="{8E8D6647-DED0-4F69-831E-30C9688D0F9A}"/>
              </a:ext>
            </a:extLst>
          </p:cNvPr>
          <p:cNvPicPr/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523" y="6043356"/>
            <a:ext cx="883495" cy="6102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 descr="A logo of a university&#10;&#10;Description automatically generated">
            <a:extLst>
              <a:ext uri="{FF2B5EF4-FFF2-40B4-BE49-F238E27FC236}">
                <a16:creationId xmlns:a16="http://schemas.microsoft.com/office/drawing/2014/main" id="{0C6C1D36-B70A-4CDD-A32C-88FDF511A063}"/>
              </a:ext>
            </a:extLst>
          </p:cNvPr>
          <p:cNvPicPr/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2" y="6019877"/>
            <a:ext cx="1128847" cy="6743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76343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208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Mzukisi Kuse</dc:creator>
  <cp:lastModifiedBy>Mzukisi Kuse</cp:lastModifiedBy>
  <cp:revision>1</cp:revision>
  <dcterms:created xsi:type="dcterms:W3CDTF">2024-02-13T15:17:37Z</dcterms:created>
  <dcterms:modified xsi:type="dcterms:W3CDTF">2024-02-14T07:01:06Z</dcterms:modified>
</cp:coreProperties>
</file>