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3" r:id="rId1"/>
  </p:sldMasterIdLst>
  <p:notesMasterIdLst>
    <p:notesMasterId r:id="rId33"/>
  </p:notesMasterIdLst>
  <p:handoutMasterIdLst>
    <p:handoutMasterId r:id="rId34"/>
  </p:handoutMasterIdLst>
  <p:sldIdLst>
    <p:sldId id="256" r:id="rId2"/>
    <p:sldId id="257" r:id="rId3"/>
    <p:sldId id="258" r:id="rId4"/>
    <p:sldId id="263" r:id="rId5"/>
    <p:sldId id="259" r:id="rId6"/>
    <p:sldId id="280" r:id="rId7"/>
    <p:sldId id="261" r:id="rId8"/>
    <p:sldId id="262" r:id="rId9"/>
    <p:sldId id="271" r:id="rId10"/>
    <p:sldId id="272" r:id="rId11"/>
    <p:sldId id="273" r:id="rId12"/>
    <p:sldId id="274" r:id="rId13"/>
    <p:sldId id="275" r:id="rId14"/>
    <p:sldId id="276" r:id="rId15"/>
    <p:sldId id="277" r:id="rId16"/>
    <p:sldId id="265" r:id="rId17"/>
    <p:sldId id="266" r:id="rId18"/>
    <p:sldId id="267" r:id="rId19"/>
    <p:sldId id="268" r:id="rId20"/>
    <p:sldId id="269" r:id="rId21"/>
    <p:sldId id="278" r:id="rId22"/>
    <p:sldId id="281" r:id="rId23"/>
    <p:sldId id="282" r:id="rId24"/>
    <p:sldId id="283" r:id="rId25"/>
    <p:sldId id="284" r:id="rId26"/>
    <p:sldId id="287" r:id="rId27"/>
    <p:sldId id="286" r:id="rId28"/>
    <p:sldId id="279" r:id="rId29"/>
    <p:sldId id="288" r:id="rId30"/>
    <p:sldId id="289" r:id="rId31"/>
    <p:sldId id="290" r:id="rId3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2626"/>
    <a:srgbClr val="0099D0"/>
    <a:srgbClr val="22FEF9"/>
    <a:srgbClr val="7B1272"/>
    <a:srgbClr val="FD761D"/>
    <a:srgbClr val="4CA4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09" autoAdjust="0"/>
  </p:normalViewPr>
  <p:slideViewPr>
    <p:cSldViewPr snapToObjects="1">
      <p:cViewPr varScale="1">
        <p:scale>
          <a:sx n="58" d="100"/>
          <a:sy n="58" d="100"/>
        </p:scale>
        <p:origin x="42"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p:cViewPr varScale="1">
        <p:scale>
          <a:sx n="89" d="100"/>
          <a:sy n="89" d="100"/>
        </p:scale>
        <p:origin x="-3762" y="-108"/>
      </p:cViewPr>
      <p:guideLst>
        <p:guide orient="horz" pos="2928"/>
        <p:guide pos="2208"/>
      </p:guideLst>
    </p:cSldViewPr>
  </p:notesViewPr>
  <p:gridSpacing cx="324041" cy="324041"/>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4FBA7D-D192-4E81-9EBC-8623A399F14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FF9FAFEC-CC04-4D0E-901B-14911DF88199}">
      <dgm:prSet phldrT="[Text]" custT="1"/>
      <dgm:spPr/>
      <dgm:t>
        <a:bodyPr/>
        <a:lstStyle/>
        <a:p>
          <a:r>
            <a:rPr lang="en-ZA" sz="2400" dirty="0" smtClean="0"/>
            <a:t>Your article</a:t>
          </a:r>
          <a:endParaRPr lang="en-US" sz="2400" dirty="0"/>
        </a:p>
      </dgm:t>
    </dgm:pt>
    <dgm:pt modelId="{BB2DC76A-DAF1-489C-9628-0452D858D46F}" type="parTrans" cxnId="{BD6DD930-D3FA-40C3-AE2E-3316B2833C94}">
      <dgm:prSet/>
      <dgm:spPr/>
      <dgm:t>
        <a:bodyPr/>
        <a:lstStyle/>
        <a:p>
          <a:endParaRPr lang="en-US"/>
        </a:p>
      </dgm:t>
    </dgm:pt>
    <dgm:pt modelId="{D247CECF-23E2-4CE1-8441-E75EA8A15354}" type="sibTrans" cxnId="{BD6DD930-D3FA-40C3-AE2E-3316B2833C94}">
      <dgm:prSet/>
      <dgm:spPr/>
      <dgm:t>
        <a:bodyPr/>
        <a:lstStyle/>
        <a:p>
          <a:endParaRPr lang="en-US"/>
        </a:p>
      </dgm:t>
    </dgm:pt>
    <dgm:pt modelId="{FB82CE64-221B-4511-AFE4-638E541BA9D8}">
      <dgm:prSet phldrT="[Text]" custT="1"/>
      <dgm:spPr>
        <a:solidFill>
          <a:schemeClr val="bg2">
            <a:lumMod val="50000"/>
          </a:schemeClr>
        </a:solidFill>
      </dgm:spPr>
      <dgm:t>
        <a:bodyPr/>
        <a:lstStyle/>
        <a:p>
          <a:r>
            <a:rPr lang="en-ZA" sz="1200" dirty="0" smtClean="0"/>
            <a:t>Scopus</a:t>
          </a:r>
          <a:endParaRPr lang="en-US" sz="1200" dirty="0"/>
        </a:p>
      </dgm:t>
    </dgm:pt>
    <dgm:pt modelId="{9780135C-B534-4D7A-B487-7E90C6D72C67}" type="parTrans" cxnId="{23D51441-B534-4574-886F-050D221335E2}">
      <dgm:prSet/>
      <dgm:spPr/>
      <dgm:t>
        <a:bodyPr/>
        <a:lstStyle/>
        <a:p>
          <a:endParaRPr lang="en-US"/>
        </a:p>
      </dgm:t>
    </dgm:pt>
    <dgm:pt modelId="{8D080EE7-CD2B-4C8E-833C-E07EA682DEB5}" type="sibTrans" cxnId="{23D51441-B534-4574-886F-050D221335E2}">
      <dgm:prSet/>
      <dgm:spPr/>
      <dgm:t>
        <a:bodyPr/>
        <a:lstStyle/>
        <a:p>
          <a:endParaRPr lang="en-US"/>
        </a:p>
      </dgm:t>
    </dgm:pt>
    <dgm:pt modelId="{5399BEB9-0BAF-4CE7-9C39-66405C1E11C3}">
      <dgm:prSet phldrT="[Text]" custT="1"/>
      <dgm:spPr>
        <a:solidFill>
          <a:schemeClr val="accent1">
            <a:lumMod val="60000"/>
            <a:lumOff val="40000"/>
          </a:schemeClr>
        </a:solidFill>
      </dgm:spPr>
      <dgm:t>
        <a:bodyPr/>
        <a:lstStyle/>
        <a:p>
          <a:r>
            <a:rPr lang="en-ZA" sz="1400" dirty="0" smtClean="0"/>
            <a:t>InCites</a:t>
          </a:r>
          <a:endParaRPr lang="en-US" sz="1400" dirty="0"/>
        </a:p>
      </dgm:t>
    </dgm:pt>
    <dgm:pt modelId="{129F7F88-C148-4BD4-B140-A20C0E9C7C09}" type="parTrans" cxnId="{6CAD72E2-BC4A-44A2-9686-5DC4EA27A3B8}">
      <dgm:prSet/>
      <dgm:spPr/>
      <dgm:t>
        <a:bodyPr/>
        <a:lstStyle/>
        <a:p>
          <a:endParaRPr lang="en-US"/>
        </a:p>
      </dgm:t>
    </dgm:pt>
    <dgm:pt modelId="{BE3E3C16-A780-4460-9DF5-BA659E26F6B3}" type="sibTrans" cxnId="{6CAD72E2-BC4A-44A2-9686-5DC4EA27A3B8}">
      <dgm:prSet/>
      <dgm:spPr/>
      <dgm:t>
        <a:bodyPr/>
        <a:lstStyle/>
        <a:p>
          <a:endParaRPr lang="en-US"/>
        </a:p>
      </dgm:t>
    </dgm:pt>
    <dgm:pt modelId="{A8D8E3C3-CA98-4F64-A170-0FE8945D373C}">
      <dgm:prSet phldrT="[Text]" custT="1"/>
      <dgm:spPr>
        <a:solidFill>
          <a:schemeClr val="accent6">
            <a:lumMod val="75000"/>
          </a:schemeClr>
        </a:solidFill>
      </dgm:spPr>
      <dgm:t>
        <a:bodyPr/>
        <a:lstStyle/>
        <a:p>
          <a:r>
            <a:rPr lang="en-ZA" sz="1050" dirty="0" smtClean="0"/>
            <a:t>Altmetrics</a:t>
          </a:r>
          <a:endParaRPr lang="en-US" sz="1050" dirty="0"/>
        </a:p>
      </dgm:t>
    </dgm:pt>
    <dgm:pt modelId="{D57E76DB-F965-4463-9826-B90690B42F6C}" type="parTrans" cxnId="{31617714-E96E-4C5D-87F4-2F573931E92D}">
      <dgm:prSet/>
      <dgm:spPr/>
      <dgm:t>
        <a:bodyPr/>
        <a:lstStyle/>
        <a:p>
          <a:endParaRPr lang="en-US"/>
        </a:p>
      </dgm:t>
    </dgm:pt>
    <dgm:pt modelId="{71361C15-A6C6-47FC-8E0A-556A83B3EDC7}" type="sibTrans" cxnId="{31617714-E96E-4C5D-87F4-2F573931E92D}">
      <dgm:prSet/>
      <dgm:spPr/>
      <dgm:t>
        <a:bodyPr/>
        <a:lstStyle/>
        <a:p>
          <a:endParaRPr lang="en-US"/>
        </a:p>
      </dgm:t>
    </dgm:pt>
    <dgm:pt modelId="{5C1D4850-541B-4DB9-8F89-FC04E6B93BFF}">
      <dgm:prSet phldrT="[Text]"/>
      <dgm:spPr>
        <a:solidFill>
          <a:srgbClr val="0099D0"/>
        </a:solidFill>
      </dgm:spPr>
      <dgm:t>
        <a:bodyPr/>
        <a:lstStyle/>
        <a:p>
          <a:r>
            <a:rPr lang="en-ZA" dirty="0" smtClean="0"/>
            <a:t>Other?</a:t>
          </a:r>
          <a:endParaRPr lang="en-US" dirty="0"/>
        </a:p>
      </dgm:t>
    </dgm:pt>
    <dgm:pt modelId="{F3A31192-85F3-4DAC-BF17-F898509BFD3B}" type="parTrans" cxnId="{915B28E4-87DC-4512-871E-FC09DDB2820D}">
      <dgm:prSet/>
      <dgm:spPr/>
      <dgm:t>
        <a:bodyPr/>
        <a:lstStyle/>
        <a:p>
          <a:endParaRPr lang="en-US"/>
        </a:p>
      </dgm:t>
    </dgm:pt>
    <dgm:pt modelId="{DE0C2B15-5F90-46C5-8BF2-68189259056A}" type="sibTrans" cxnId="{915B28E4-87DC-4512-871E-FC09DDB2820D}">
      <dgm:prSet/>
      <dgm:spPr/>
      <dgm:t>
        <a:bodyPr/>
        <a:lstStyle/>
        <a:p>
          <a:endParaRPr lang="en-US"/>
        </a:p>
      </dgm:t>
    </dgm:pt>
    <dgm:pt modelId="{7540CDF0-3BC9-4BCB-A038-648D84FE0973}" type="pres">
      <dgm:prSet presAssocID="{BD4FBA7D-D192-4E81-9EBC-8623A399F14C}" presName="Name0" presStyleCnt="0">
        <dgm:presLayoutVars>
          <dgm:chMax val="1"/>
          <dgm:dir/>
          <dgm:animLvl val="ctr"/>
          <dgm:resizeHandles val="exact"/>
        </dgm:presLayoutVars>
      </dgm:prSet>
      <dgm:spPr/>
      <dgm:t>
        <a:bodyPr/>
        <a:lstStyle/>
        <a:p>
          <a:endParaRPr lang="en-US"/>
        </a:p>
      </dgm:t>
    </dgm:pt>
    <dgm:pt modelId="{EFF3A877-2B92-4294-81EA-D4AA02CF60D6}" type="pres">
      <dgm:prSet presAssocID="{FF9FAFEC-CC04-4D0E-901B-14911DF88199}" presName="centerShape" presStyleLbl="node0" presStyleIdx="0" presStyleCnt="1" custScaleX="130746" custScaleY="83849"/>
      <dgm:spPr/>
      <dgm:t>
        <a:bodyPr/>
        <a:lstStyle/>
        <a:p>
          <a:endParaRPr lang="en-US"/>
        </a:p>
      </dgm:t>
    </dgm:pt>
    <dgm:pt modelId="{946224D4-D420-4A60-AC30-30EDC0908AF4}" type="pres">
      <dgm:prSet presAssocID="{FB82CE64-221B-4511-AFE4-638E541BA9D8}" presName="node" presStyleLbl="node1" presStyleIdx="0" presStyleCnt="4">
        <dgm:presLayoutVars>
          <dgm:bulletEnabled val="1"/>
        </dgm:presLayoutVars>
      </dgm:prSet>
      <dgm:spPr/>
      <dgm:t>
        <a:bodyPr/>
        <a:lstStyle/>
        <a:p>
          <a:endParaRPr lang="en-US"/>
        </a:p>
      </dgm:t>
    </dgm:pt>
    <dgm:pt modelId="{B32EB7C3-96D8-49B2-BA79-251D3CC29DD5}" type="pres">
      <dgm:prSet presAssocID="{FB82CE64-221B-4511-AFE4-638E541BA9D8}" presName="dummy" presStyleCnt="0"/>
      <dgm:spPr/>
    </dgm:pt>
    <dgm:pt modelId="{CD02E3A8-C88E-46B7-B915-B1816C060A9A}" type="pres">
      <dgm:prSet presAssocID="{8D080EE7-CD2B-4C8E-833C-E07EA682DEB5}" presName="sibTrans" presStyleLbl="sibTrans2D1" presStyleIdx="0" presStyleCnt="4"/>
      <dgm:spPr/>
      <dgm:t>
        <a:bodyPr/>
        <a:lstStyle/>
        <a:p>
          <a:endParaRPr lang="en-US"/>
        </a:p>
      </dgm:t>
    </dgm:pt>
    <dgm:pt modelId="{0A3A1D06-326B-44BE-A9EC-4E9D9758D121}" type="pres">
      <dgm:prSet presAssocID="{5399BEB9-0BAF-4CE7-9C39-66405C1E11C3}" presName="node" presStyleLbl="node1" presStyleIdx="1" presStyleCnt="4">
        <dgm:presLayoutVars>
          <dgm:bulletEnabled val="1"/>
        </dgm:presLayoutVars>
      </dgm:prSet>
      <dgm:spPr/>
      <dgm:t>
        <a:bodyPr/>
        <a:lstStyle/>
        <a:p>
          <a:endParaRPr lang="en-US"/>
        </a:p>
      </dgm:t>
    </dgm:pt>
    <dgm:pt modelId="{AC9DF505-2D4A-48CF-BF7A-011DF1AAF246}" type="pres">
      <dgm:prSet presAssocID="{5399BEB9-0BAF-4CE7-9C39-66405C1E11C3}" presName="dummy" presStyleCnt="0"/>
      <dgm:spPr/>
    </dgm:pt>
    <dgm:pt modelId="{729EED81-40BD-47D1-AE86-24C6D59825FB}" type="pres">
      <dgm:prSet presAssocID="{BE3E3C16-A780-4460-9DF5-BA659E26F6B3}" presName="sibTrans" presStyleLbl="sibTrans2D1" presStyleIdx="1" presStyleCnt="4"/>
      <dgm:spPr/>
      <dgm:t>
        <a:bodyPr/>
        <a:lstStyle/>
        <a:p>
          <a:endParaRPr lang="en-US"/>
        </a:p>
      </dgm:t>
    </dgm:pt>
    <dgm:pt modelId="{7172DC32-3773-4A91-8EBD-EB1AC6ED5C49}" type="pres">
      <dgm:prSet presAssocID="{A8D8E3C3-CA98-4F64-A170-0FE8945D373C}" presName="node" presStyleLbl="node1" presStyleIdx="2" presStyleCnt="4" custScaleX="112067">
        <dgm:presLayoutVars>
          <dgm:bulletEnabled val="1"/>
        </dgm:presLayoutVars>
      </dgm:prSet>
      <dgm:spPr/>
      <dgm:t>
        <a:bodyPr/>
        <a:lstStyle/>
        <a:p>
          <a:endParaRPr lang="en-US"/>
        </a:p>
      </dgm:t>
    </dgm:pt>
    <dgm:pt modelId="{E014E616-9BC5-469B-BDD0-207B38FCDE24}" type="pres">
      <dgm:prSet presAssocID="{A8D8E3C3-CA98-4F64-A170-0FE8945D373C}" presName="dummy" presStyleCnt="0"/>
      <dgm:spPr/>
    </dgm:pt>
    <dgm:pt modelId="{0034A7F5-72BF-4755-B8AE-0E558B2D8B73}" type="pres">
      <dgm:prSet presAssocID="{71361C15-A6C6-47FC-8E0A-556A83B3EDC7}" presName="sibTrans" presStyleLbl="sibTrans2D1" presStyleIdx="2" presStyleCnt="4"/>
      <dgm:spPr/>
      <dgm:t>
        <a:bodyPr/>
        <a:lstStyle/>
        <a:p>
          <a:endParaRPr lang="en-US"/>
        </a:p>
      </dgm:t>
    </dgm:pt>
    <dgm:pt modelId="{E83D5C98-3848-4E46-B2D9-FDCDDB1D7FCC}" type="pres">
      <dgm:prSet presAssocID="{5C1D4850-541B-4DB9-8F89-FC04E6B93BFF}" presName="node" presStyleLbl="node1" presStyleIdx="3" presStyleCnt="4">
        <dgm:presLayoutVars>
          <dgm:bulletEnabled val="1"/>
        </dgm:presLayoutVars>
      </dgm:prSet>
      <dgm:spPr/>
      <dgm:t>
        <a:bodyPr/>
        <a:lstStyle/>
        <a:p>
          <a:endParaRPr lang="en-US"/>
        </a:p>
      </dgm:t>
    </dgm:pt>
    <dgm:pt modelId="{67E2A18E-C60A-4EFB-9EF1-23F703A7864E}" type="pres">
      <dgm:prSet presAssocID="{5C1D4850-541B-4DB9-8F89-FC04E6B93BFF}" presName="dummy" presStyleCnt="0"/>
      <dgm:spPr/>
    </dgm:pt>
    <dgm:pt modelId="{319D4EF0-CC71-483A-9D68-B95065C8A31D}" type="pres">
      <dgm:prSet presAssocID="{DE0C2B15-5F90-46C5-8BF2-68189259056A}" presName="sibTrans" presStyleLbl="sibTrans2D1" presStyleIdx="3" presStyleCnt="4"/>
      <dgm:spPr/>
      <dgm:t>
        <a:bodyPr/>
        <a:lstStyle/>
        <a:p>
          <a:endParaRPr lang="en-US"/>
        </a:p>
      </dgm:t>
    </dgm:pt>
  </dgm:ptLst>
  <dgm:cxnLst>
    <dgm:cxn modelId="{BD6DD930-D3FA-40C3-AE2E-3316B2833C94}" srcId="{BD4FBA7D-D192-4E81-9EBC-8623A399F14C}" destId="{FF9FAFEC-CC04-4D0E-901B-14911DF88199}" srcOrd="0" destOrd="0" parTransId="{BB2DC76A-DAF1-489C-9628-0452D858D46F}" sibTransId="{D247CECF-23E2-4CE1-8441-E75EA8A15354}"/>
    <dgm:cxn modelId="{35ACACFE-9356-4282-99B4-16489CF43A76}" type="presOf" srcId="{5399BEB9-0BAF-4CE7-9C39-66405C1E11C3}" destId="{0A3A1D06-326B-44BE-A9EC-4E9D9758D121}" srcOrd="0" destOrd="0" presId="urn:microsoft.com/office/officeart/2005/8/layout/radial6"/>
    <dgm:cxn modelId="{9D489AF8-984A-4CB2-9D97-F512713E8F5A}" type="presOf" srcId="{A8D8E3C3-CA98-4F64-A170-0FE8945D373C}" destId="{7172DC32-3773-4A91-8EBD-EB1AC6ED5C49}" srcOrd="0" destOrd="0" presId="urn:microsoft.com/office/officeart/2005/8/layout/radial6"/>
    <dgm:cxn modelId="{57BE07AC-1F34-4618-B6A8-00883FC2A596}" type="presOf" srcId="{BE3E3C16-A780-4460-9DF5-BA659E26F6B3}" destId="{729EED81-40BD-47D1-AE86-24C6D59825FB}" srcOrd="0" destOrd="0" presId="urn:microsoft.com/office/officeart/2005/8/layout/radial6"/>
    <dgm:cxn modelId="{E6866409-90C7-4AC2-B69D-C40EE239DD7B}" type="presOf" srcId="{DE0C2B15-5F90-46C5-8BF2-68189259056A}" destId="{319D4EF0-CC71-483A-9D68-B95065C8A31D}" srcOrd="0" destOrd="0" presId="urn:microsoft.com/office/officeart/2005/8/layout/radial6"/>
    <dgm:cxn modelId="{09D6E5C9-1AD6-4484-86F2-5CA883757E5D}" type="presOf" srcId="{71361C15-A6C6-47FC-8E0A-556A83B3EDC7}" destId="{0034A7F5-72BF-4755-B8AE-0E558B2D8B73}" srcOrd="0" destOrd="0" presId="urn:microsoft.com/office/officeart/2005/8/layout/radial6"/>
    <dgm:cxn modelId="{382FEF99-08CB-44F7-944E-D4D5A78A2D0E}" type="presOf" srcId="{BD4FBA7D-D192-4E81-9EBC-8623A399F14C}" destId="{7540CDF0-3BC9-4BCB-A038-648D84FE0973}" srcOrd="0" destOrd="0" presId="urn:microsoft.com/office/officeart/2005/8/layout/radial6"/>
    <dgm:cxn modelId="{F1697C62-FD5B-4D98-8E27-01A5CD3AB53B}" type="presOf" srcId="{FB82CE64-221B-4511-AFE4-638E541BA9D8}" destId="{946224D4-D420-4A60-AC30-30EDC0908AF4}" srcOrd="0" destOrd="0" presId="urn:microsoft.com/office/officeart/2005/8/layout/radial6"/>
    <dgm:cxn modelId="{C4FC0903-B9B0-4491-BACD-5ADF0A42093F}" type="presOf" srcId="{5C1D4850-541B-4DB9-8F89-FC04E6B93BFF}" destId="{E83D5C98-3848-4E46-B2D9-FDCDDB1D7FCC}" srcOrd="0" destOrd="0" presId="urn:microsoft.com/office/officeart/2005/8/layout/radial6"/>
    <dgm:cxn modelId="{D8B2EB0A-2968-4F06-9C4E-1C67F2A887CC}" type="presOf" srcId="{FF9FAFEC-CC04-4D0E-901B-14911DF88199}" destId="{EFF3A877-2B92-4294-81EA-D4AA02CF60D6}" srcOrd="0" destOrd="0" presId="urn:microsoft.com/office/officeart/2005/8/layout/radial6"/>
    <dgm:cxn modelId="{31617714-E96E-4C5D-87F4-2F573931E92D}" srcId="{FF9FAFEC-CC04-4D0E-901B-14911DF88199}" destId="{A8D8E3C3-CA98-4F64-A170-0FE8945D373C}" srcOrd="2" destOrd="0" parTransId="{D57E76DB-F965-4463-9826-B90690B42F6C}" sibTransId="{71361C15-A6C6-47FC-8E0A-556A83B3EDC7}"/>
    <dgm:cxn modelId="{23D51441-B534-4574-886F-050D221335E2}" srcId="{FF9FAFEC-CC04-4D0E-901B-14911DF88199}" destId="{FB82CE64-221B-4511-AFE4-638E541BA9D8}" srcOrd="0" destOrd="0" parTransId="{9780135C-B534-4D7A-B487-7E90C6D72C67}" sibTransId="{8D080EE7-CD2B-4C8E-833C-E07EA682DEB5}"/>
    <dgm:cxn modelId="{693F2187-73F5-4E91-B8B2-417E0D6D30D3}" type="presOf" srcId="{8D080EE7-CD2B-4C8E-833C-E07EA682DEB5}" destId="{CD02E3A8-C88E-46B7-B915-B1816C060A9A}" srcOrd="0" destOrd="0" presId="urn:microsoft.com/office/officeart/2005/8/layout/radial6"/>
    <dgm:cxn modelId="{915B28E4-87DC-4512-871E-FC09DDB2820D}" srcId="{FF9FAFEC-CC04-4D0E-901B-14911DF88199}" destId="{5C1D4850-541B-4DB9-8F89-FC04E6B93BFF}" srcOrd="3" destOrd="0" parTransId="{F3A31192-85F3-4DAC-BF17-F898509BFD3B}" sibTransId="{DE0C2B15-5F90-46C5-8BF2-68189259056A}"/>
    <dgm:cxn modelId="{6CAD72E2-BC4A-44A2-9686-5DC4EA27A3B8}" srcId="{FF9FAFEC-CC04-4D0E-901B-14911DF88199}" destId="{5399BEB9-0BAF-4CE7-9C39-66405C1E11C3}" srcOrd="1" destOrd="0" parTransId="{129F7F88-C148-4BD4-B140-A20C0E9C7C09}" sibTransId="{BE3E3C16-A780-4460-9DF5-BA659E26F6B3}"/>
    <dgm:cxn modelId="{892E8D49-83B4-46A5-8A58-D940243C656A}" type="presParOf" srcId="{7540CDF0-3BC9-4BCB-A038-648D84FE0973}" destId="{EFF3A877-2B92-4294-81EA-D4AA02CF60D6}" srcOrd="0" destOrd="0" presId="urn:microsoft.com/office/officeart/2005/8/layout/radial6"/>
    <dgm:cxn modelId="{5D2A9CA4-59CC-4566-840D-1739B34BB68B}" type="presParOf" srcId="{7540CDF0-3BC9-4BCB-A038-648D84FE0973}" destId="{946224D4-D420-4A60-AC30-30EDC0908AF4}" srcOrd="1" destOrd="0" presId="urn:microsoft.com/office/officeart/2005/8/layout/radial6"/>
    <dgm:cxn modelId="{DFE6B4BC-93B0-40CC-B257-F8613CA8A4CB}" type="presParOf" srcId="{7540CDF0-3BC9-4BCB-A038-648D84FE0973}" destId="{B32EB7C3-96D8-49B2-BA79-251D3CC29DD5}" srcOrd="2" destOrd="0" presId="urn:microsoft.com/office/officeart/2005/8/layout/radial6"/>
    <dgm:cxn modelId="{4041A3EF-6B53-4535-97DF-E76E9F4177C4}" type="presParOf" srcId="{7540CDF0-3BC9-4BCB-A038-648D84FE0973}" destId="{CD02E3A8-C88E-46B7-B915-B1816C060A9A}" srcOrd="3" destOrd="0" presId="urn:microsoft.com/office/officeart/2005/8/layout/radial6"/>
    <dgm:cxn modelId="{75471BB0-6540-4E66-A66C-BC05EFCADEEA}" type="presParOf" srcId="{7540CDF0-3BC9-4BCB-A038-648D84FE0973}" destId="{0A3A1D06-326B-44BE-A9EC-4E9D9758D121}" srcOrd="4" destOrd="0" presId="urn:microsoft.com/office/officeart/2005/8/layout/radial6"/>
    <dgm:cxn modelId="{1E7008C4-43D9-4673-98BC-4C0C4D2989EF}" type="presParOf" srcId="{7540CDF0-3BC9-4BCB-A038-648D84FE0973}" destId="{AC9DF505-2D4A-48CF-BF7A-011DF1AAF246}" srcOrd="5" destOrd="0" presId="urn:microsoft.com/office/officeart/2005/8/layout/radial6"/>
    <dgm:cxn modelId="{C8BDDDB3-E651-4578-B710-2C2676A57870}" type="presParOf" srcId="{7540CDF0-3BC9-4BCB-A038-648D84FE0973}" destId="{729EED81-40BD-47D1-AE86-24C6D59825FB}" srcOrd="6" destOrd="0" presId="urn:microsoft.com/office/officeart/2005/8/layout/radial6"/>
    <dgm:cxn modelId="{F460E4A5-A228-40FD-B858-074117F246E4}" type="presParOf" srcId="{7540CDF0-3BC9-4BCB-A038-648D84FE0973}" destId="{7172DC32-3773-4A91-8EBD-EB1AC6ED5C49}" srcOrd="7" destOrd="0" presId="urn:microsoft.com/office/officeart/2005/8/layout/radial6"/>
    <dgm:cxn modelId="{FF2CD925-A8F8-4EA9-BECE-CF405ED90359}" type="presParOf" srcId="{7540CDF0-3BC9-4BCB-A038-648D84FE0973}" destId="{E014E616-9BC5-469B-BDD0-207B38FCDE24}" srcOrd="8" destOrd="0" presId="urn:microsoft.com/office/officeart/2005/8/layout/radial6"/>
    <dgm:cxn modelId="{83A91300-4A83-4E53-80B6-0B38D7DD995D}" type="presParOf" srcId="{7540CDF0-3BC9-4BCB-A038-648D84FE0973}" destId="{0034A7F5-72BF-4755-B8AE-0E558B2D8B73}" srcOrd="9" destOrd="0" presId="urn:microsoft.com/office/officeart/2005/8/layout/radial6"/>
    <dgm:cxn modelId="{004CAB10-E6AE-4D21-9FAC-D793004E0660}" type="presParOf" srcId="{7540CDF0-3BC9-4BCB-A038-648D84FE0973}" destId="{E83D5C98-3848-4E46-B2D9-FDCDDB1D7FCC}" srcOrd="10" destOrd="0" presId="urn:microsoft.com/office/officeart/2005/8/layout/radial6"/>
    <dgm:cxn modelId="{1001853A-1293-4D6B-A6B6-23FEFAEA954E}" type="presParOf" srcId="{7540CDF0-3BC9-4BCB-A038-648D84FE0973}" destId="{67E2A18E-C60A-4EFB-9EF1-23F703A7864E}" srcOrd="11" destOrd="0" presId="urn:microsoft.com/office/officeart/2005/8/layout/radial6"/>
    <dgm:cxn modelId="{75A7EB74-D19B-4305-9588-60071EC5678D}" type="presParOf" srcId="{7540CDF0-3BC9-4BCB-A038-648D84FE0973}" destId="{319D4EF0-CC71-483A-9D68-B95065C8A31D}" srcOrd="12" destOrd="0" presId="urn:microsoft.com/office/officeart/2005/8/layout/radial6"/>
  </dgm:cxnLst>
  <dgm:bg>
    <a:solidFill>
      <a:schemeClr val="bg2"/>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D4EF0-CC71-483A-9D68-B95065C8A31D}">
      <dsp:nvSpPr>
        <dsp:cNvPr id="0" name=""/>
        <dsp:cNvSpPr/>
      </dsp:nvSpPr>
      <dsp:spPr>
        <a:xfrm>
          <a:off x="436908" y="403442"/>
          <a:ext cx="2690634" cy="2690634"/>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34A7F5-72BF-4755-B8AE-0E558B2D8B73}">
      <dsp:nvSpPr>
        <dsp:cNvPr id="0" name=""/>
        <dsp:cNvSpPr/>
      </dsp:nvSpPr>
      <dsp:spPr>
        <a:xfrm>
          <a:off x="436908" y="403442"/>
          <a:ext cx="2690634" cy="2690634"/>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9EED81-40BD-47D1-AE86-24C6D59825FB}">
      <dsp:nvSpPr>
        <dsp:cNvPr id="0" name=""/>
        <dsp:cNvSpPr/>
      </dsp:nvSpPr>
      <dsp:spPr>
        <a:xfrm>
          <a:off x="436908" y="403442"/>
          <a:ext cx="2690634" cy="2690634"/>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02E3A8-C88E-46B7-B915-B1816C060A9A}">
      <dsp:nvSpPr>
        <dsp:cNvPr id="0" name=""/>
        <dsp:cNvSpPr/>
      </dsp:nvSpPr>
      <dsp:spPr>
        <a:xfrm>
          <a:off x="436908" y="403442"/>
          <a:ext cx="2690634" cy="2690634"/>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F3A877-2B92-4294-81EA-D4AA02CF60D6}">
      <dsp:nvSpPr>
        <dsp:cNvPr id="0" name=""/>
        <dsp:cNvSpPr/>
      </dsp:nvSpPr>
      <dsp:spPr>
        <a:xfrm>
          <a:off x="972120" y="1229229"/>
          <a:ext cx="1620209" cy="1039059"/>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ZA" sz="2400" kern="1200" dirty="0" smtClean="0"/>
            <a:t>Your article</a:t>
          </a:r>
          <a:endParaRPr lang="en-US" sz="2400" kern="1200" dirty="0"/>
        </a:p>
      </dsp:txBody>
      <dsp:txXfrm>
        <a:off x="1209394" y="1381396"/>
        <a:ext cx="1145661" cy="734725"/>
      </dsp:txXfrm>
    </dsp:sp>
    <dsp:sp modelId="{946224D4-D420-4A60-AC30-30EDC0908AF4}">
      <dsp:nvSpPr>
        <dsp:cNvPr id="0" name=""/>
        <dsp:cNvSpPr/>
      </dsp:nvSpPr>
      <dsp:spPr>
        <a:xfrm>
          <a:off x="1348504" y="948"/>
          <a:ext cx="867442" cy="867442"/>
        </a:xfrm>
        <a:prstGeom prst="ellipse">
          <a:avLst/>
        </a:prstGeom>
        <a:solidFill>
          <a:schemeClr val="bg2">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kern="1200" dirty="0" smtClean="0"/>
            <a:t>Scopus</a:t>
          </a:r>
          <a:endParaRPr lang="en-US" sz="1200" kern="1200" dirty="0"/>
        </a:p>
      </dsp:txBody>
      <dsp:txXfrm>
        <a:off x="1475538" y="127982"/>
        <a:ext cx="613374" cy="613374"/>
      </dsp:txXfrm>
    </dsp:sp>
    <dsp:sp modelId="{0A3A1D06-326B-44BE-A9EC-4E9D9758D121}">
      <dsp:nvSpPr>
        <dsp:cNvPr id="0" name=""/>
        <dsp:cNvSpPr/>
      </dsp:nvSpPr>
      <dsp:spPr>
        <a:xfrm>
          <a:off x="2662593" y="1315038"/>
          <a:ext cx="867442" cy="867442"/>
        </a:xfrm>
        <a:prstGeom prst="ellipse">
          <a:avLst/>
        </a:prstGeom>
        <a:solidFill>
          <a:schemeClr val="accent1">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ZA" sz="1400" kern="1200" dirty="0" smtClean="0"/>
            <a:t>InCites</a:t>
          </a:r>
          <a:endParaRPr lang="en-US" sz="1400" kern="1200" dirty="0"/>
        </a:p>
      </dsp:txBody>
      <dsp:txXfrm>
        <a:off x="2789627" y="1442072"/>
        <a:ext cx="613374" cy="613374"/>
      </dsp:txXfrm>
    </dsp:sp>
    <dsp:sp modelId="{7172DC32-3773-4A91-8EBD-EB1AC6ED5C49}">
      <dsp:nvSpPr>
        <dsp:cNvPr id="0" name=""/>
        <dsp:cNvSpPr/>
      </dsp:nvSpPr>
      <dsp:spPr>
        <a:xfrm>
          <a:off x="1296167" y="2629127"/>
          <a:ext cx="972116" cy="867442"/>
        </a:xfrm>
        <a:prstGeom prst="ellipse">
          <a:avLst/>
        </a:prstGeom>
        <a:solidFill>
          <a:schemeClr val="accent6">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ZA" sz="1050" kern="1200" dirty="0" smtClean="0"/>
            <a:t>Altmetrics</a:t>
          </a:r>
          <a:endParaRPr lang="en-US" sz="1050" kern="1200" dirty="0"/>
        </a:p>
      </dsp:txBody>
      <dsp:txXfrm>
        <a:off x="1438530" y="2756161"/>
        <a:ext cx="687390" cy="613374"/>
      </dsp:txXfrm>
    </dsp:sp>
    <dsp:sp modelId="{E83D5C98-3848-4E46-B2D9-FDCDDB1D7FCC}">
      <dsp:nvSpPr>
        <dsp:cNvPr id="0" name=""/>
        <dsp:cNvSpPr/>
      </dsp:nvSpPr>
      <dsp:spPr>
        <a:xfrm>
          <a:off x="34414" y="1315038"/>
          <a:ext cx="867442" cy="867442"/>
        </a:xfrm>
        <a:prstGeom prst="ellipse">
          <a:avLst/>
        </a:prstGeom>
        <a:solidFill>
          <a:srgbClr val="0099D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Other?</a:t>
          </a:r>
          <a:endParaRPr lang="en-US" sz="1300" kern="1200" dirty="0"/>
        </a:p>
      </dsp:txBody>
      <dsp:txXfrm>
        <a:off x="161448" y="1442072"/>
        <a:ext cx="613374" cy="61337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A00FB07-4C29-41A7-AB71-BECA792C12E0}" type="datetimeFigureOut">
              <a:rPr lang="en-US" smtClean="0"/>
              <a:t>5/10/2017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4E4405B-812A-43A1-8FBD-67A04A24EF0A}" type="slidenum">
              <a:rPr lang="en-US" smtClean="0"/>
              <a:t>‹#›</a:t>
            </a:fld>
            <a:endParaRPr lang="en-US"/>
          </a:p>
        </p:txBody>
      </p:sp>
    </p:spTree>
    <p:extLst>
      <p:ext uri="{BB962C8B-B14F-4D97-AF65-F5344CB8AC3E}">
        <p14:creationId xmlns:p14="http://schemas.microsoft.com/office/powerpoint/2010/main" val="1007740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Z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5791DA5-8F95-4EF2-875F-ABAB546A0B7C}" type="datetimeFigureOut">
              <a:rPr lang="en-ZA" smtClean="0"/>
              <a:pPr/>
              <a:t>2017/05/10</a:t>
            </a:fld>
            <a:endParaRPr lang="en-Z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Z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Z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0184452-ADDB-4AB5-A162-BAA5917C97F6}" type="slidenum">
              <a:rPr lang="en-ZA" smtClean="0"/>
              <a:pPr/>
              <a:t>‹#›</a:t>
            </a:fld>
            <a:endParaRPr lang="en-ZA"/>
          </a:p>
        </p:txBody>
      </p:sp>
    </p:spTree>
    <p:extLst>
      <p:ext uri="{BB962C8B-B14F-4D97-AF65-F5344CB8AC3E}">
        <p14:creationId xmlns:p14="http://schemas.microsoft.com/office/powerpoint/2010/main" val="3415469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ZA" dirty="0"/>
              <a:t>Scopus database: https://0-www.scopus.com.wam.seals.ac.za/home.uri</a:t>
            </a:r>
          </a:p>
          <a:p>
            <a:pPr defTabSz="931774">
              <a:defRPr/>
            </a:pPr>
            <a:r>
              <a:rPr lang="en-ZA" dirty="0"/>
              <a:t>Author search &amp; Affiliation</a:t>
            </a:r>
            <a:endParaRPr lang="en-US" dirty="0"/>
          </a:p>
          <a:p>
            <a:endParaRPr lang="en-US" dirty="0"/>
          </a:p>
        </p:txBody>
      </p:sp>
      <p:sp>
        <p:nvSpPr>
          <p:cNvPr id="4" name="Slide Number Placeholder 3"/>
          <p:cNvSpPr>
            <a:spLocks noGrp="1"/>
          </p:cNvSpPr>
          <p:nvPr>
            <p:ph type="sldNum" sz="quarter" idx="10"/>
          </p:nvPr>
        </p:nvSpPr>
        <p:spPr/>
        <p:txBody>
          <a:bodyPr/>
          <a:lstStyle/>
          <a:p>
            <a:fld id="{00184452-ADDB-4AB5-A162-BAA5917C97F6}" type="slidenum">
              <a:rPr lang="en-ZA" smtClean="0"/>
              <a:pPr/>
              <a:t>3</a:t>
            </a:fld>
            <a:endParaRPr lang="en-ZA"/>
          </a:p>
        </p:txBody>
      </p:sp>
    </p:spTree>
    <p:extLst>
      <p:ext uri="{BB962C8B-B14F-4D97-AF65-F5344CB8AC3E}">
        <p14:creationId xmlns:p14="http://schemas.microsoft.com/office/powerpoint/2010/main" val="4285488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Author: Note different version of</a:t>
            </a:r>
            <a:r>
              <a:rPr lang="en-ZA" baseline="0" dirty="0" smtClean="0"/>
              <a:t> Jen’s name.</a:t>
            </a:r>
          </a:p>
          <a:p>
            <a:r>
              <a:rPr lang="en-ZA" baseline="0" dirty="0" smtClean="0"/>
              <a:t>Documents: 40</a:t>
            </a:r>
          </a:p>
          <a:p>
            <a:r>
              <a:rPr lang="en-ZA" baseline="0" dirty="0" smtClean="0"/>
              <a:t>Subject areas</a:t>
            </a:r>
          </a:p>
          <a:p>
            <a:r>
              <a:rPr lang="en-ZA" baseline="0" dirty="0" smtClean="0"/>
              <a:t>NB – click on “View citation overview” </a:t>
            </a:r>
            <a:endParaRPr lang="en-US" dirty="0"/>
          </a:p>
        </p:txBody>
      </p:sp>
      <p:sp>
        <p:nvSpPr>
          <p:cNvPr id="4" name="Slide Number Placeholder 3"/>
          <p:cNvSpPr>
            <a:spLocks noGrp="1"/>
          </p:cNvSpPr>
          <p:nvPr>
            <p:ph type="sldNum" sz="quarter" idx="10"/>
          </p:nvPr>
        </p:nvSpPr>
        <p:spPr/>
        <p:txBody>
          <a:bodyPr/>
          <a:lstStyle/>
          <a:p>
            <a:fld id="{00184452-ADDB-4AB5-A162-BAA5917C97F6}" type="slidenum">
              <a:rPr lang="en-ZA" smtClean="0"/>
              <a:pPr/>
              <a:t>5</a:t>
            </a:fld>
            <a:endParaRPr lang="en-ZA"/>
          </a:p>
        </p:txBody>
      </p:sp>
    </p:spTree>
    <p:extLst>
      <p:ext uri="{BB962C8B-B14F-4D97-AF65-F5344CB8AC3E}">
        <p14:creationId xmlns:p14="http://schemas.microsoft.com/office/powerpoint/2010/main" val="271142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84452-ADDB-4AB5-A162-BAA5917C97F6}" type="slidenum">
              <a:rPr lang="en-ZA" smtClean="0"/>
              <a:pPr/>
              <a:t>7</a:t>
            </a:fld>
            <a:endParaRPr lang="en-ZA"/>
          </a:p>
        </p:txBody>
      </p:sp>
    </p:spTree>
    <p:extLst>
      <p:ext uri="{BB962C8B-B14F-4D97-AF65-F5344CB8AC3E}">
        <p14:creationId xmlns:p14="http://schemas.microsoft.com/office/powerpoint/2010/main" val="966000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84452-ADDB-4AB5-A162-BAA5917C97F6}" type="slidenum">
              <a:rPr lang="en-ZA" smtClean="0"/>
              <a:pPr/>
              <a:t>8</a:t>
            </a:fld>
            <a:endParaRPr lang="en-ZA"/>
          </a:p>
        </p:txBody>
      </p:sp>
    </p:spTree>
    <p:extLst>
      <p:ext uri="{BB962C8B-B14F-4D97-AF65-F5344CB8AC3E}">
        <p14:creationId xmlns:p14="http://schemas.microsoft.com/office/powerpoint/2010/main" val="85112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fld id="{00184452-ADDB-4AB5-A162-BAA5917C97F6}" type="slidenum">
              <a:rPr lang="en-ZA" smtClean="0"/>
              <a:pPr/>
              <a:t>18</a:t>
            </a:fld>
            <a:endParaRPr lang="en-ZA"/>
          </a:p>
        </p:txBody>
      </p:sp>
    </p:spTree>
    <p:extLst>
      <p:ext uri="{BB962C8B-B14F-4D97-AF65-F5344CB8AC3E}">
        <p14:creationId xmlns:p14="http://schemas.microsoft.com/office/powerpoint/2010/main" val="570219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84452-ADDB-4AB5-A162-BAA5917C97F6}" type="slidenum">
              <a:rPr lang="en-ZA" smtClean="0"/>
              <a:pPr/>
              <a:t>19</a:t>
            </a:fld>
            <a:endParaRPr lang="en-ZA"/>
          </a:p>
        </p:txBody>
      </p:sp>
    </p:spTree>
    <p:extLst>
      <p:ext uri="{BB962C8B-B14F-4D97-AF65-F5344CB8AC3E}">
        <p14:creationId xmlns:p14="http://schemas.microsoft.com/office/powerpoint/2010/main" val="2711045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84452-ADDB-4AB5-A162-BAA5917C97F6}" type="slidenum">
              <a:rPr lang="en-ZA" smtClean="0"/>
              <a:pPr/>
              <a:t>28</a:t>
            </a:fld>
            <a:endParaRPr lang="en-ZA"/>
          </a:p>
        </p:txBody>
      </p:sp>
    </p:spTree>
    <p:extLst>
      <p:ext uri="{BB962C8B-B14F-4D97-AF65-F5344CB8AC3E}">
        <p14:creationId xmlns:p14="http://schemas.microsoft.com/office/powerpoint/2010/main" val="4216483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960BC5C-321D-4B3E-8D50-BD1FF25B0B25}" type="datetime1">
              <a:rPr lang="en-ZA" smtClean="0"/>
              <a:pPr/>
              <a:t>2017/05/10</a:t>
            </a:fld>
            <a:endParaRPr lang="en-ZA"/>
          </a:p>
        </p:txBody>
      </p:sp>
      <p:sp>
        <p:nvSpPr>
          <p:cNvPr id="5" name="Footer Placeholder 4"/>
          <p:cNvSpPr>
            <a:spLocks noGrp="1"/>
          </p:cNvSpPr>
          <p:nvPr>
            <p:ph type="ftr" sz="quarter" idx="11"/>
          </p:nvPr>
        </p:nvSpPr>
        <p:spPr/>
        <p:txBody>
          <a:bodyPr/>
          <a:lstStyle/>
          <a:p>
            <a:endParaRPr lang="en-ZA"/>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EDA1711D-FA38-428E-8A41-861559834B06}" type="slidenum">
              <a:rPr lang="en-ZA" smtClean="0"/>
              <a:pPr/>
              <a:t>‹#›</a:t>
            </a:fld>
            <a:endParaRPr lang="en-ZA"/>
          </a:p>
        </p:txBody>
      </p:sp>
    </p:spTree>
    <p:extLst>
      <p:ext uri="{BB962C8B-B14F-4D97-AF65-F5344CB8AC3E}">
        <p14:creationId xmlns:p14="http://schemas.microsoft.com/office/powerpoint/2010/main" val="154610686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60BC5C-321D-4B3E-8D50-BD1FF25B0B25}" type="datetime1">
              <a:rPr lang="en-ZA" smtClean="0"/>
              <a:pPr/>
              <a:t>2017/05/10</a:t>
            </a:fld>
            <a:endParaRPr lang="en-ZA"/>
          </a:p>
        </p:txBody>
      </p:sp>
      <p:sp>
        <p:nvSpPr>
          <p:cNvPr id="5" name="Footer Placeholder 4"/>
          <p:cNvSpPr>
            <a:spLocks noGrp="1"/>
          </p:cNvSpPr>
          <p:nvPr>
            <p:ph type="ftr" sz="quarter" idx="11"/>
          </p:nvPr>
        </p:nvSpPr>
        <p:spPr/>
        <p:txBody>
          <a:bodyPr/>
          <a:lstStyle/>
          <a:p>
            <a:endParaRPr lang="en-ZA"/>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DA1711D-FA38-428E-8A41-861559834B06}" type="slidenum">
              <a:rPr lang="en-ZA" smtClean="0"/>
              <a:pPr/>
              <a:t>‹#›</a:t>
            </a:fld>
            <a:endParaRPr lang="en-ZA"/>
          </a:p>
        </p:txBody>
      </p:sp>
    </p:spTree>
    <p:extLst>
      <p:ext uri="{BB962C8B-B14F-4D97-AF65-F5344CB8AC3E}">
        <p14:creationId xmlns:p14="http://schemas.microsoft.com/office/powerpoint/2010/main" val="103181431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60BC5C-321D-4B3E-8D50-BD1FF25B0B25}" type="datetime1">
              <a:rPr lang="en-ZA" smtClean="0"/>
              <a:pPr/>
              <a:t>2017/05/10</a:t>
            </a:fld>
            <a:endParaRPr lang="en-ZA"/>
          </a:p>
        </p:txBody>
      </p:sp>
      <p:sp>
        <p:nvSpPr>
          <p:cNvPr id="5" name="Footer Placeholder 4"/>
          <p:cNvSpPr>
            <a:spLocks noGrp="1"/>
          </p:cNvSpPr>
          <p:nvPr>
            <p:ph type="ftr" sz="quarter" idx="11"/>
          </p:nvPr>
        </p:nvSpPr>
        <p:spPr/>
        <p:txBody>
          <a:bodyPr/>
          <a:lstStyle/>
          <a:p>
            <a:endParaRPr lang="en-ZA"/>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DA1711D-FA38-428E-8A41-861559834B06}" type="slidenum">
              <a:rPr lang="en-ZA" smtClean="0"/>
              <a:pPr/>
              <a:t>‹#›</a:t>
            </a:fld>
            <a:endParaRPr lang="en-ZA"/>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6706721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960BC5C-321D-4B3E-8D50-BD1FF25B0B25}" type="datetime1">
              <a:rPr lang="en-ZA" smtClean="0"/>
              <a:pPr/>
              <a:t>2017/05/10</a:t>
            </a:fld>
            <a:endParaRPr lang="en-ZA"/>
          </a:p>
        </p:txBody>
      </p:sp>
      <p:sp>
        <p:nvSpPr>
          <p:cNvPr id="6" name="Footer Placeholder 5"/>
          <p:cNvSpPr>
            <a:spLocks noGrp="1"/>
          </p:cNvSpPr>
          <p:nvPr>
            <p:ph type="ftr" sz="quarter" idx="11"/>
          </p:nvPr>
        </p:nvSpPr>
        <p:spPr/>
        <p:txBody>
          <a:bodyPr/>
          <a:lstStyle/>
          <a:p>
            <a:endParaRPr lang="en-ZA"/>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DA1711D-FA38-428E-8A41-861559834B06}" type="slidenum">
              <a:rPr lang="en-ZA" smtClean="0"/>
              <a:pPr/>
              <a:t>‹#›</a:t>
            </a:fld>
            <a:endParaRPr lang="en-ZA"/>
          </a:p>
        </p:txBody>
      </p:sp>
    </p:spTree>
    <p:extLst>
      <p:ext uri="{BB962C8B-B14F-4D97-AF65-F5344CB8AC3E}">
        <p14:creationId xmlns:p14="http://schemas.microsoft.com/office/powerpoint/2010/main" val="188494695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960BC5C-321D-4B3E-8D50-BD1FF25B0B25}" type="datetime1">
              <a:rPr lang="en-ZA" smtClean="0"/>
              <a:pPr/>
              <a:t>2017/05/10</a:t>
            </a:fld>
            <a:endParaRPr lang="en-ZA"/>
          </a:p>
        </p:txBody>
      </p:sp>
      <p:sp>
        <p:nvSpPr>
          <p:cNvPr id="6" name="Footer Placeholder 5"/>
          <p:cNvSpPr>
            <a:spLocks noGrp="1"/>
          </p:cNvSpPr>
          <p:nvPr>
            <p:ph type="ftr" sz="quarter" idx="11"/>
          </p:nvPr>
        </p:nvSpPr>
        <p:spPr/>
        <p:txBody>
          <a:bodyPr/>
          <a:lstStyle/>
          <a:p>
            <a:endParaRPr lang="en-ZA"/>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DA1711D-FA38-428E-8A41-861559834B06}" type="slidenum">
              <a:rPr lang="en-ZA" smtClean="0"/>
              <a:pPr/>
              <a:t>‹#›</a:t>
            </a:fld>
            <a:endParaRPr lang="en-ZA"/>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4937285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960BC5C-321D-4B3E-8D50-BD1FF25B0B25}" type="datetime1">
              <a:rPr lang="en-ZA" smtClean="0"/>
              <a:pPr/>
              <a:t>2017/05/10</a:t>
            </a:fld>
            <a:endParaRPr lang="en-ZA"/>
          </a:p>
        </p:txBody>
      </p:sp>
      <p:sp>
        <p:nvSpPr>
          <p:cNvPr id="6" name="Footer Placeholder 5"/>
          <p:cNvSpPr>
            <a:spLocks noGrp="1"/>
          </p:cNvSpPr>
          <p:nvPr>
            <p:ph type="ftr" sz="quarter" idx="11"/>
          </p:nvPr>
        </p:nvSpPr>
        <p:spPr/>
        <p:txBody>
          <a:bodyPr/>
          <a:lstStyle/>
          <a:p>
            <a:endParaRPr lang="en-ZA"/>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DA1711D-FA38-428E-8A41-861559834B06}" type="slidenum">
              <a:rPr lang="en-ZA" smtClean="0"/>
              <a:pPr/>
              <a:t>‹#›</a:t>
            </a:fld>
            <a:endParaRPr lang="en-ZA"/>
          </a:p>
        </p:txBody>
      </p:sp>
    </p:spTree>
    <p:extLst>
      <p:ext uri="{BB962C8B-B14F-4D97-AF65-F5344CB8AC3E}">
        <p14:creationId xmlns:p14="http://schemas.microsoft.com/office/powerpoint/2010/main" val="7295516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EA72A9-3E06-455B-ACF3-93BA1A43C1C9}"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DA1711D-FA38-428E-8A41-861559834B06}" type="slidenum">
              <a:rPr lang="en-ZA" smtClean="0"/>
              <a:pPr/>
              <a:t>‹#›</a:t>
            </a:fld>
            <a:endParaRPr lang="en-ZA" dirty="0"/>
          </a:p>
        </p:txBody>
      </p:sp>
      <p:sp>
        <p:nvSpPr>
          <p:cNvPr id="8" name="Rectangle 7"/>
          <p:cNvSpPr/>
          <p:nvPr userDrawn="1"/>
        </p:nvSpPr>
        <p:spPr>
          <a:xfrm>
            <a:off x="0" y="836672"/>
            <a:ext cx="9144000" cy="5289808"/>
          </a:xfrm>
          <a:prstGeom prst="rect">
            <a:avLst/>
          </a:prstGeom>
          <a:solidFill>
            <a:srgbClr val="FD761D">
              <a:alpha val="10196"/>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n>
                <a:noFill/>
              </a:ln>
              <a:solidFill>
                <a:srgbClr val="0099D0"/>
              </a:solidFill>
            </a:endParaRPr>
          </a:p>
        </p:txBody>
      </p:sp>
      <p:sp>
        <p:nvSpPr>
          <p:cNvPr id="9" name="TextBox 8"/>
          <p:cNvSpPr txBox="1"/>
          <p:nvPr userDrawn="1"/>
        </p:nvSpPr>
        <p:spPr>
          <a:xfrm>
            <a:off x="7164328" y="6345369"/>
            <a:ext cx="972123" cy="307777"/>
          </a:xfrm>
          <a:prstGeom prst="rect">
            <a:avLst/>
          </a:prstGeom>
          <a:noFill/>
        </p:spPr>
        <p:txBody>
          <a:bodyPr wrap="square" rtlCol="0">
            <a:spAutoFit/>
          </a:bodyPr>
          <a:lstStyle/>
          <a:p>
            <a:pPr marL="400050" indent="-400050" algn="r">
              <a:buFont typeface="+mj-lt"/>
              <a:buNone/>
            </a:pPr>
            <a:fld id="{59129038-30A0-4044-A7A8-E5128C0CD9F6}" type="slidenum">
              <a:rPr lang="en-ZA" sz="1400" smtClean="0">
                <a:solidFill>
                  <a:schemeClr val="bg1"/>
                </a:solidFill>
                <a:latin typeface="Arial" pitchFamily="34" charset="0"/>
                <a:cs typeface="Arial" pitchFamily="34" charset="0"/>
              </a:rPr>
              <a:pPr marL="400050" indent="-400050" algn="r">
                <a:buFont typeface="+mj-lt"/>
                <a:buNone/>
              </a:pPr>
              <a:t>‹#›</a:t>
            </a:fld>
            <a:endParaRPr lang="en-ZA" sz="1400" dirty="0">
              <a:solidFill>
                <a:schemeClr val="bg1"/>
              </a:solidFill>
              <a:latin typeface="Arial" pitchFamily="34" charset="0"/>
              <a:cs typeface="Arial" pitchFamily="34" charset="0"/>
            </a:endParaRPr>
          </a:p>
        </p:txBody>
      </p:sp>
      <p:cxnSp>
        <p:nvCxnSpPr>
          <p:cNvPr id="11" name="Straight Connector 10"/>
          <p:cNvCxnSpPr/>
          <p:nvPr userDrawn="1"/>
        </p:nvCxnSpPr>
        <p:spPr>
          <a:xfrm>
            <a:off x="0" y="836672"/>
            <a:ext cx="9144000" cy="0"/>
          </a:xfrm>
          <a:prstGeom prst="line">
            <a:avLst/>
          </a:prstGeom>
          <a:ln w="19050">
            <a:solidFill>
              <a:srgbClr val="7B127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98" y="6249876"/>
            <a:ext cx="1601155" cy="532789"/>
          </a:xfrm>
          <a:prstGeom prst="rect">
            <a:avLst/>
          </a:prstGeom>
        </p:spPr>
      </p:pic>
    </p:spTree>
    <p:extLst>
      <p:ext uri="{BB962C8B-B14F-4D97-AF65-F5344CB8AC3E}">
        <p14:creationId xmlns:p14="http://schemas.microsoft.com/office/powerpoint/2010/main" val="1993196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EA72A9-3E06-455B-ACF3-93BA1A43C1C9}"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DA1711D-FA38-428E-8A41-861559834B06}" type="slidenum">
              <a:rPr lang="en-ZA" smtClean="0"/>
              <a:pPr/>
              <a:t>‹#›</a:t>
            </a:fld>
            <a:endParaRPr lang="en-ZA"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378635" y="1469026"/>
            <a:ext cx="1601155" cy="532789"/>
          </a:xfrm>
          <a:prstGeom prst="rect">
            <a:avLst/>
          </a:prstGeom>
        </p:spPr>
      </p:pic>
      <p:sp>
        <p:nvSpPr>
          <p:cNvPr id="9" name="Rectangle 8"/>
          <p:cNvSpPr/>
          <p:nvPr userDrawn="1"/>
        </p:nvSpPr>
        <p:spPr>
          <a:xfrm>
            <a:off x="783770" y="0"/>
            <a:ext cx="7352681" cy="6858000"/>
          </a:xfrm>
          <a:prstGeom prst="rect">
            <a:avLst/>
          </a:prstGeom>
          <a:solidFill>
            <a:srgbClr val="FD761D">
              <a:alpha val="10196"/>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n>
                <a:noFill/>
              </a:ln>
              <a:solidFill>
                <a:srgbClr val="0099D0"/>
              </a:solidFill>
            </a:endParaRPr>
          </a:p>
        </p:txBody>
      </p:sp>
      <p:cxnSp>
        <p:nvCxnSpPr>
          <p:cNvPr id="11" name="Straight Connector 10"/>
          <p:cNvCxnSpPr/>
          <p:nvPr userDrawn="1"/>
        </p:nvCxnSpPr>
        <p:spPr>
          <a:xfrm>
            <a:off x="8136451" y="0"/>
            <a:ext cx="0" cy="6858000"/>
          </a:xfrm>
          <a:prstGeom prst="line">
            <a:avLst/>
          </a:prstGeom>
          <a:ln w="19050">
            <a:solidFill>
              <a:srgbClr val="7B12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6271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2" name="Rectangle 11"/>
          <p:cNvSpPr/>
          <p:nvPr userDrawn="1"/>
        </p:nvSpPr>
        <p:spPr>
          <a:xfrm>
            <a:off x="-1792" y="2065904"/>
            <a:ext cx="5220978" cy="1620205"/>
          </a:xfrm>
          <a:prstGeom prst="rect">
            <a:avLst/>
          </a:prstGeom>
          <a:solidFill>
            <a:srgbClr val="FD76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Picture Placeholder 13"/>
          <p:cNvSpPr>
            <a:spLocks noGrp="1"/>
          </p:cNvSpPr>
          <p:nvPr>
            <p:ph type="pic" sz="quarter" idx="16"/>
          </p:nvPr>
        </p:nvSpPr>
        <p:spPr>
          <a:xfrm>
            <a:off x="0" y="4118157"/>
            <a:ext cx="5217393" cy="2739842"/>
          </a:xfrm>
        </p:spPr>
        <p:txBody>
          <a:bodyPr lIns="90000" bIns="684000" anchor="b" anchorCtr="1">
            <a:normAutofit/>
          </a:bodyPr>
          <a:lstStyle>
            <a:lvl1pPr>
              <a:buNone/>
              <a:defRPr sz="2000" baseline="0">
                <a:latin typeface="Arial" pitchFamily="34" charset="0"/>
                <a:cs typeface="Arial" pitchFamily="34" charset="0"/>
              </a:defRPr>
            </a:lvl1pPr>
          </a:lstStyle>
          <a:p>
            <a:endParaRPr lang="en-ZA" dirty="0"/>
          </a:p>
        </p:txBody>
      </p:sp>
      <p:sp>
        <p:nvSpPr>
          <p:cNvPr id="14" name="Picture Placeholder 13"/>
          <p:cNvSpPr>
            <a:spLocks noGrp="1"/>
          </p:cNvSpPr>
          <p:nvPr>
            <p:ph type="pic" sz="quarter" idx="13"/>
          </p:nvPr>
        </p:nvSpPr>
        <p:spPr>
          <a:xfrm>
            <a:off x="5219185" y="1"/>
            <a:ext cx="3932979" cy="3686108"/>
          </a:xfrm>
        </p:spPr>
        <p:txBody>
          <a:bodyPr lIns="90000" bIns="684000" anchor="b" anchorCtr="1">
            <a:normAutofit/>
          </a:bodyPr>
          <a:lstStyle>
            <a:lvl1pPr>
              <a:buNone/>
              <a:defRPr sz="2000" baseline="0">
                <a:latin typeface="Arial" pitchFamily="34" charset="0"/>
                <a:cs typeface="Arial" pitchFamily="34" charset="0"/>
              </a:defRPr>
            </a:lvl1pPr>
          </a:lstStyle>
          <a:p>
            <a:endParaRPr lang="en-ZA" dirty="0"/>
          </a:p>
        </p:txBody>
      </p:sp>
      <p:sp>
        <p:nvSpPr>
          <p:cNvPr id="8" name="Rectangle 7"/>
          <p:cNvSpPr/>
          <p:nvPr userDrawn="1"/>
        </p:nvSpPr>
        <p:spPr>
          <a:xfrm>
            <a:off x="-1793" y="3686109"/>
            <a:ext cx="9144000" cy="432048"/>
          </a:xfrm>
          <a:prstGeom prst="rect">
            <a:avLst/>
          </a:prstGeom>
          <a:solidFill>
            <a:srgbClr val="7B1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Footer Placeholder 4"/>
          <p:cNvSpPr txBox="1">
            <a:spLocks/>
          </p:cNvSpPr>
          <p:nvPr userDrawn="1"/>
        </p:nvSpPr>
        <p:spPr>
          <a:xfrm>
            <a:off x="1005756" y="3719571"/>
            <a:ext cx="4644541" cy="365125"/>
          </a:xfrm>
          <a:prstGeom prst="rect">
            <a:avLst/>
          </a:prstGeom>
        </p:spPr>
        <p:txBody>
          <a:bodyPr vert="horz" lIns="91440" tIns="45720" rIns="91440" bIns="45720" rtlCol="0" anchor="ctr"/>
          <a:lstStyle>
            <a:lvl1pPr>
              <a:defRPr>
                <a:solidFill>
                  <a:schemeClr val="bg1"/>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116601" y="4820074"/>
            <a:ext cx="2139047" cy="1336008"/>
          </a:xfrm>
          <a:prstGeom prst="rect">
            <a:avLst/>
          </a:prstGeom>
          <a:noFill/>
        </p:spPr>
      </p:pic>
      <p:sp>
        <p:nvSpPr>
          <p:cNvPr id="26" name="Text Placeholder 25"/>
          <p:cNvSpPr>
            <a:spLocks noGrp="1"/>
          </p:cNvSpPr>
          <p:nvPr>
            <p:ph type="body" sz="quarter" idx="19" hasCustomPrompt="1"/>
          </p:nvPr>
        </p:nvSpPr>
        <p:spPr>
          <a:xfrm>
            <a:off x="684022" y="3171825"/>
            <a:ext cx="4212019" cy="514284"/>
          </a:xfrm>
        </p:spPr>
        <p:txBody>
          <a:bodyPr anchor="t">
            <a:normAutofit/>
          </a:bodyPr>
          <a:lstStyle>
            <a:lvl1pPr>
              <a:buFont typeface="Arial" pitchFamily="34" charset="0"/>
              <a:buNone/>
              <a:defRPr sz="2000" baseline="0">
                <a:solidFill>
                  <a:schemeClr val="bg1"/>
                </a:solidFill>
                <a:latin typeface="Arial" pitchFamily="34" charset="0"/>
                <a:cs typeface="Arial" pitchFamily="34" charset="0"/>
              </a:defRPr>
            </a:lvl1pPr>
          </a:lstStyle>
          <a:p>
            <a:pPr lvl="0"/>
            <a:r>
              <a:rPr lang="en-US" dirty="0" smtClean="0"/>
              <a:t>Faculty Name</a:t>
            </a:r>
            <a:endParaRPr lang="en-ZA" dirty="0"/>
          </a:p>
        </p:txBody>
      </p:sp>
      <p:sp>
        <p:nvSpPr>
          <p:cNvPr id="28" name="Title 27"/>
          <p:cNvSpPr>
            <a:spLocks noGrp="1"/>
          </p:cNvSpPr>
          <p:nvPr>
            <p:ph type="title" hasCustomPrompt="1"/>
          </p:nvPr>
        </p:nvSpPr>
        <p:spPr>
          <a:xfrm>
            <a:off x="683508" y="2132835"/>
            <a:ext cx="4212533" cy="1038989"/>
          </a:xfrm>
        </p:spPr>
        <p:txBody>
          <a:bodyPr anchor="b">
            <a:normAutofit/>
          </a:bodyPr>
          <a:lstStyle>
            <a:lvl1pPr algn="l">
              <a:defRPr sz="2400" b="1" baseline="0">
                <a:solidFill>
                  <a:schemeClr val="bg1"/>
                </a:solidFill>
                <a:latin typeface="Arial" pitchFamily="34" charset="0"/>
                <a:cs typeface="Arial" pitchFamily="34" charset="0"/>
              </a:defRPr>
            </a:lvl1pPr>
          </a:lstStyle>
          <a:p>
            <a:r>
              <a:rPr lang="en-US" dirty="0" smtClean="0"/>
              <a:t>Presentation</a:t>
            </a:r>
            <a:br>
              <a:rPr lang="en-US" dirty="0" smtClean="0"/>
            </a:br>
            <a:r>
              <a:rPr lang="en-US" dirty="0" smtClean="0"/>
              <a:t>Main Title Heading</a:t>
            </a:r>
            <a:endParaRPr lang="en-ZA" dirty="0"/>
          </a:p>
        </p:txBody>
      </p:sp>
      <p:sp>
        <p:nvSpPr>
          <p:cNvPr id="29" name="Text Placeholder 25"/>
          <p:cNvSpPr>
            <a:spLocks noGrp="1"/>
          </p:cNvSpPr>
          <p:nvPr>
            <p:ph type="body" sz="quarter" idx="20" hasCustomPrompt="1"/>
          </p:nvPr>
        </p:nvSpPr>
        <p:spPr>
          <a:xfrm>
            <a:off x="684022" y="3686109"/>
            <a:ext cx="4212019" cy="432048"/>
          </a:xfrm>
        </p:spPr>
        <p:txBody>
          <a:bodyPr anchor="ctr">
            <a:normAutofit/>
          </a:bodyPr>
          <a:lstStyle>
            <a:lvl1pPr marL="0" marR="0" indent="0" algn="l" defTabSz="914400" rtl="0" eaLnBrk="1" fontAlgn="auto" latinLnBrk="0" hangingPunct="1">
              <a:lnSpc>
                <a:spcPct val="100000"/>
              </a:lnSpc>
              <a:spcBef>
                <a:spcPts val="0"/>
              </a:spcBef>
              <a:spcAft>
                <a:spcPts val="0"/>
              </a:spcAft>
              <a:buClrTx/>
              <a:buSzTx/>
              <a:buFontTx/>
              <a:buNone/>
              <a:tabLst/>
              <a:defRPr sz="1300" baseline="0">
                <a:solidFill>
                  <a:schemeClr val="bg1"/>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Department Name in full</a:t>
            </a:r>
          </a:p>
        </p:txBody>
      </p:sp>
      <p:sp>
        <p:nvSpPr>
          <p:cNvPr id="30" name="Rectangle 29"/>
          <p:cNvSpPr/>
          <p:nvPr userDrawn="1"/>
        </p:nvSpPr>
        <p:spPr>
          <a:xfrm>
            <a:off x="-1793" y="3593182"/>
            <a:ext cx="5224563" cy="92927"/>
          </a:xfrm>
          <a:prstGeom prst="rect">
            <a:avLst/>
          </a:prstGeom>
          <a:solidFill>
            <a:srgbClr val="009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8470340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2" name="Rectangle 21"/>
          <p:cNvSpPr/>
          <p:nvPr userDrawn="1"/>
        </p:nvSpPr>
        <p:spPr>
          <a:xfrm>
            <a:off x="0" y="836672"/>
            <a:ext cx="9144000" cy="5289808"/>
          </a:xfrm>
          <a:prstGeom prst="rect">
            <a:avLst/>
          </a:prstGeom>
          <a:solidFill>
            <a:srgbClr val="FD761D">
              <a:alpha val="10196"/>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n>
                <a:noFill/>
              </a:ln>
              <a:solidFill>
                <a:srgbClr val="0099D0"/>
              </a:solidFill>
            </a:endParaRPr>
          </a:p>
        </p:txBody>
      </p:sp>
      <p:sp>
        <p:nvSpPr>
          <p:cNvPr id="2" name="Title 1"/>
          <p:cNvSpPr>
            <a:spLocks noGrp="1"/>
          </p:cNvSpPr>
          <p:nvPr>
            <p:ph type="title" hasCustomPrompt="1"/>
          </p:nvPr>
        </p:nvSpPr>
        <p:spPr>
          <a:xfrm>
            <a:off x="1007549" y="0"/>
            <a:ext cx="7632848" cy="836672"/>
          </a:xfrm>
        </p:spPr>
        <p:txBody>
          <a:bodyPr>
            <a:normAutofit/>
          </a:bodyPr>
          <a:lstStyle>
            <a:lvl1pPr algn="l">
              <a:defRPr sz="3000" b="1">
                <a:solidFill>
                  <a:srgbClr val="7B1272"/>
                </a:solidFill>
                <a:latin typeface="Arial" pitchFamily="34" charset="0"/>
                <a:cs typeface="Arial" pitchFamily="34" charset="0"/>
              </a:defRPr>
            </a:lvl1pPr>
          </a:lstStyle>
          <a:p>
            <a:r>
              <a:rPr lang="en-US" dirty="0" smtClean="0"/>
              <a:t>Text slide heading set in Arial</a:t>
            </a:r>
            <a:endParaRPr lang="en-ZA" dirty="0"/>
          </a:p>
        </p:txBody>
      </p:sp>
      <p:sp>
        <p:nvSpPr>
          <p:cNvPr id="15" name="Text Placeholder 14"/>
          <p:cNvSpPr>
            <a:spLocks noGrp="1"/>
          </p:cNvSpPr>
          <p:nvPr>
            <p:ph type="body" sz="quarter" idx="10"/>
          </p:nvPr>
        </p:nvSpPr>
        <p:spPr>
          <a:xfrm>
            <a:off x="1007548" y="1160712"/>
            <a:ext cx="7452943" cy="4536575"/>
          </a:xfrm>
        </p:spPr>
        <p:txBody>
          <a:bodyPr>
            <a:normAutofit/>
          </a:bodyPr>
          <a:lstStyle>
            <a:lvl1pPr>
              <a:lnSpc>
                <a:spcPct val="100000"/>
              </a:lnSpc>
              <a:buClr>
                <a:srgbClr val="7B1272"/>
              </a:buClr>
              <a:buFont typeface="Symbol" pitchFamily="18" charset="2"/>
              <a:buChar char="·"/>
              <a:defRPr sz="2400" b="0">
                <a:latin typeface="Arial" pitchFamily="34" charset="0"/>
                <a:cs typeface="Arial" pitchFamily="34" charset="0"/>
              </a:defRPr>
            </a:lvl1pPr>
            <a:lvl2pPr>
              <a:lnSpc>
                <a:spcPct val="100000"/>
              </a:lnSpc>
              <a:buClr>
                <a:srgbClr val="7B1272"/>
              </a:buClr>
              <a:buFont typeface="Arial" pitchFamily="34" charset="0"/>
              <a:buChar char="○"/>
              <a:defRPr sz="2000" b="0">
                <a:latin typeface="Arial" pitchFamily="34" charset="0"/>
                <a:cs typeface="Arial" pitchFamily="34" charset="0"/>
              </a:defRPr>
            </a:lvl2pPr>
            <a:lvl3pPr>
              <a:lnSpc>
                <a:spcPct val="100000"/>
              </a:lnSpc>
              <a:buClr>
                <a:srgbClr val="7B1272"/>
              </a:buClr>
              <a:buFont typeface="Symbol" pitchFamily="18" charset="2"/>
              <a:buChar char=""/>
              <a:defRPr sz="1800" b="0" u="none" cap="none" spc="0">
                <a:ln>
                  <a:noFill/>
                </a:ln>
                <a:solidFill>
                  <a:schemeClr val="tx1"/>
                </a:solidFill>
                <a:effectLst/>
                <a:latin typeface="Arial" pitchFamily="34" charset="0"/>
                <a:cs typeface="Arial" pitchFamily="34" charset="0"/>
              </a:defRPr>
            </a:lvl3pPr>
            <a:lvl4pPr>
              <a:lnSpc>
                <a:spcPct val="100000"/>
              </a:lnSpc>
              <a:buClr>
                <a:srgbClr val="7B1272"/>
              </a:buClr>
              <a:buFont typeface="Arial" pitchFamily="34" charset="0"/>
              <a:buChar char="•"/>
              <a:defRPr sz="1600" b="0">
                <a:latin typeface="Arial" pitchFamily="34" charset="0"/>
                <a:cs typeface="Arial" pitchFamily="34" charset="0"/>
              </a:defRPr>
            </a:lvl4pPr>
            <a:lvl5pPr>
              <a:lnSpc>
                <a:spcPct val="100000"/>
              </a:lnSpc>
              <a:buClr>
                <a:srgbClr val="7B1272"/>
              </a:buClr>
              <a:buFont typeface="Arial" pitchFamily="34" charset="0"/>
              <a:buChar char="◦"/>
              <a:defRPr sz="1600" b="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smtClean="0"/>
          </a:p>
        </p:txBody>
      </p:sp>
      <p:sp>
        <p:nvSpPr>
          <p:cNvPr id="16" name="TextBox 15"/>
          <p:cNvSpPr txBox="1"/>
          <p:nvPr userDrawn="1"/>
        </p:nvSpPr>
        <p:spPr>
          <a:xfrm>
            <a:off x="7164328" y="6345369"/>
            <a:ext cx="972123" cy="307777"/>
          </a:xfrm>
          <a:prstGeom prst="rect">
            <a:avLst/>
          </a:prstGeom>
          <a:noFill/>
        </p:spPr>
        <p:txBody>
          <a:bodyPr wrap="square" rtlCol="0">
            <a:spAutoFit/>
          </a:bodyPr>
          <a:lstStyle/>
          <a:p>
            <a:pPr marL="400050" indent="-400050" algn="r">
              <a:buFont typeface="+mj-lt"/>
              <a:buNone/>
            </a:pPr>
            <a:fld id="{59129038-30A0-4044-A7A8-E5128C0CD9F6}" type="slidenum">
              <a:rPr lang="en-ZA" sz="1400" smtClean="0">
                <a:solidFill>
                  <a:schemeClr val="bg1"/>
                </a:solidFill>
                <a:latin typeface="Arial" pitchFamily="34" charset="0"/>
                <a:cs typeface="Arial" pitchFamily="34" charset="0"/>
              </a:rPr>
              <a:pPr marL="400050" indent="-400050" algn="r">
                <a:buFont typeface="+mj-lt"/>
                <a:buNone/>
              </a:pPr>
              <a:t>‹#›</a:t>
            </a:fld>
            <a:endParaRPr lang="en-ZA" sz="1400" dirty="0">
              <a:solidFill>
                <a:schemeClr val="bg1"/>
              </a:solidFill>
              <a:latin typeface="Arial" pitchFamily="34" charset="0"/>
              <a:cs typeface="Arial" pitchFamily="34" charset="0"/>
            </a:endParaRPr>
          </a:p>
        </p:txBody>
      </p:sp>
      <p:sp>
        <p:nvSpPr>
          <p:cNvPr id="28" name="Slide Number Placeholder 5"/>
          <p:cNvSpPr>
            <a:spLocks noGrp="1"/>
          </p:cNvSpPr>
          <p:nvPr>
            <p:ph type="sldNum" sz="quarter" idx="12"/>
          </p:nvPr>
        </p:nvSpPr>
        <p:spPr>
          <a:xfrm>
            <a:off x="6553200" y="6356350"/>
            <a:ext cx="2133600" cy="365125"/>
          </a:xfrm>
        </p:spPr>
        <p:txBody>
          <a:bodyPr/>
          <a:lstStyle>
            <a:lvl1pPr>
              <a:defRPr>
                <a:solidFill>
                  <a:srgbClr val="7B1272"/>
                </a:solidFill>
                <a:latin typeface="Arial" pitchFamily="34" charset="0"/>
                <a:cs typeface="Arial" pitchFamily="34" charset="0"/>
              </a:defRPr>
            </a:lvl1pPr>
          </a:lstStyle>
          <a:p>
            <a:fld id="{EDA1711D-FA38-428E-8A41-861559834B06}" type="slidenum">
              <a:rPr lang="en-ZA" smtClean="0"/>
              <a:pPr/>
              <a:t>‹#›</a:t>
            </a:fld>
            <a:endParaRPr lang="en-ZA" dirty="0"/>
          </a:p>
        </p:txBody>
      </p:sp>
      <p:cxnSp>
        <p:nvCxnSpPr>
          <p:cNvPr id="10" name="Straight Connector 9"/>
          <p:cNvCxnSpPr/>
          <p:nvPr userDrawn="1"/>
        </p:nvCxnSpPr>
        <p:spPr>
          <a:xfrm>
            <a:off x="0" y="836672"/>
            <a:ext cx="9144000" cy="0"/>
          </a:xfrm>
          <a:prstGeom prst="line">
            <a:avLst/>
          </a:prstGeom>
          <a:ln w="19050">
            <a:solidFill>
              <a:srgbClr val="7B127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98" y="6249876"/>
            <a:ext cx="1601155" cy="532789"/>
          </a:xfrm>
          <a:prstGeom prst="rect">
            <a:avLst/>
          </a:prstGeom>
        </p:spPr>
      </p:pic>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7549" y="0"/>
            <a:ext cx="7632848" cy="836672"/>
          </a:xfrm>
        </p:spPr>
        <p:txBody>
          <a:bodyPr>
            <a:normAutofit/>
          </a:bodyPr>
          <a:lstStyle>
            <a:lvl1pPr algn="l">
              <a:defRPr sz="3000" b="1">
                <a:solidFill>
                  <a:srgbClr val="7B1272"/>
                </a:solidFill>
                <a:latin typeface="Arial" pitchFamily="34" charset="0"/>
                <a:cs typeface="Arial" pitchFamily="34" charset="0"/>
              </a:defRPr>
            </a:lvl1pPr>
          </a:lstStyle>
          <a:p>
            <a:r>
              <a:rPr lang="en-US" dirty="0" smtClean="0"/>
              <a:t>Text slide heading set in Arial</a:t>
            </a:r>
            <a:endParaRPr lang="en-ZA" dirty="0"/>
          </a:p>
        </p:txBody>
      </p:sp>
      <p:sp>
        <p:nvSpPr>
          <p:cNvPr id="15" name="Text Placeholder 14"/>
          <p:cNvSpPr>
            <a:spLocks noGrp="1"/>
          </p:cNvSpPr>
          <p:nvPr>
            <p:ph type="body" sz="quarter" idx="10"/>
          </p:nvPr>
        </p:nvSpPr>
        <p:spPr>
          <a:xfrm>
            <a:off x="1007548" y="1160712"/>
            <a:ext cx="7452943" cy="4536575"/>
          </a:xfrm>
        </p:spPr>
        <p:txBody>
          <a:bodyPr>
            <a:normAutofit/>
          </a:bodyPr>
          <a:lstStyle>
            <a:lvl1pPr>
              <a:lnSpc>
                <a:spcPct val="100000"/>
              </a:lnSpc>
              <a:buClr>
                <a:srgbClr val="7B1272"/>
              </a:buClr>
              <a:buFont typeface="Symbol" pitchFamily="18" charset="2"/>
              <a:buChar char="·"/>
              <a:defRPr sz="2400" b="0">
                <a:latin typeface="Arial" pitchFamily="34" charset="0"/>
                <a:cs typeface="Arial" pitchFamily="34" charset="0"/>
              </a:defRPr>
            </a:lvl1pPr>
            <a:lvl2pPr>
              <a:lnSpc>
                <a:spcPct val="100000"/>
              </a:lnSpc>
              <a:buClr>
                <a:srgbClr val="7B1272"/>
              </a:buClr>
              <a:buFont typeface="Arial" pitchFamily="34" charset="0"/>
              <a:buChar char="○"/>
              <a:defRPr sz="2000">
                <a:latin typeface="Arial" pitchFamily="34" charset="0"/>
                <a:cs typeface="Arial" pitchFamily="34" charset="0"/>
              </a:defRPr>
            </a:lvl2pPr>
            <a:lvl3pPr>
              <a:lnSpc>
                <a:spcPct val="100000"/>
              </a:lnSpc>
              <a:buClr>
                <a:srgbClr val="7B1272"/>
              </a:buClr>
              <a:buFont typeface="Symbol" pitchFamily="18" charset="2"/>
              <a:buChar char=""/>
              <a:defRPr sz="1800" b="0" u="none" cap="none" spc="0">
                <a:ln>
                  <a:noFill/>
                </a:ln>
                <a:solidFill>
                  <a:schemeClr val="tx1"/>
                </a:solidFill>
                <a:effectLst/>
                <a:latin typeface="Arial" pitchFamily="34" charset="0"/>
                <a:cs typeface="Arial" pitchFamily="34" charset="0"/>
              </a:defRPr>
            </a:lvl3pPr>
            <a:lvl4pPr>
              <a:lnSpc>
                <a:spcPct val="100000"/>
              </a:lnSpc>
              <a:buClr>
                <a:srgbClr val="7B1272"/>
              </a:buClr>
              <a:buFont typeface="Arial" pitchFamily="34" charset="0"/>
              <a:buChar char="•"/>
              <a:defRPr sz="1600">
                <a:latin typeface="Arial" pitchFamily="34" charset="0"/>
                <a:cs typeface="Arial" pitchFamily="34" charset="0"/>
              </a:defRPr>
            </a:lvl4pPr>
            <a:lvl5pPr>
              <a:lnSpc>
                <a:spcPct val="100000"/>
              </a:lnSpc>
              <a:buClr>
                <a:srgbClr val="7B1272"/>
              </a:buClr>
              <a:buFont typeface="Arial" pitchFamily="34" charset="0"/>
              <a:buChar char="◦"/>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smtClean="0"/>
          </a:p>
        </p:txBody>
      </p:sp>
      <p:sp>
        <p:nvSpPr>
          <p:cNvPr id="16" name="TextBox 15"/>
          <p:cNvSpPr txBox="1"/>
          <p:nvPr userDrawn="1"/>
        </p:nvSpPr>
        <p:spPr>
          <a:xfrm>
            <a:off x="7164328" y="6345369"/>
            <a:ext cx="972123" cy="307777"/>
          </a:xfrm>
          <a:prstGeom prst="rect">
            <a:avLst/>
          </a:prstGeom>
          <a:noFill/>
        </p:spPr>
        <p:txBody>
          <a:bodyPr wrap="square" rtlCol="0">
            <a:spAutoFit/>
          </a:bodyPr>
          <a:lstStyle/>
          <a:p>
            <a:pPr marL="400050" indent="-400050" algn="r">
              <a:buFont typeface="+mj-lt"/>
              <a:buNone/>
            </a:pPr>
            <a:fld id="{59129038-30A0-4044-A7A8-E5128C0CD9F6}" type="slidenum">
              <a:rPr lang="en-ZA" sz="1400" smtClean="0">
                <a:solidFill>
                  <a:schemeClr val="bg1"/>
                </a:solidFill>
                <a:latin typeface="Arial" pitchFamily="34" charset="0"/>
                <a:cs typeface="Arial" pitchFamily="34" charset="0"/>
              </a:rPr>
              <a:pPr marL="400050" indent="-400050" algn="r">
                <a:buFont typeface="+mj-lt"/>
                <a:buNone/>
              </a:pPr>
              <a:t>‹#›</a:t>
            </a:fld>
            <a:endParaRPr lang="en-ZA" sz="1400" dirty="0">
              <a:solidFill>
                <a:schemeClr val="bg1"/>
              </a:solidFill>
              <a:latin typeface="Arial" pitchFamily="34" charset="0"/>
              <a:cs typeface="Arial" pitchFamily="34" charset="0"/>
            </a:endParaRPr>
          </a:p>
        </p:txBody>
      </p:sp>
      <p:sp>
        <p:nvSpPr>
          <p:cNvPr id="28" name="Slide Number Placeholder 5"/>
          <p:cNvSpPr>
            <a:spLocks noGrp="1"/>
          </p:cNvSpPr>
          <p:nvPr>
            <p:ph type="sldNum" sz="quarter" idx="12"/>
          </p:nvPr>
        </p:nvSpPr>
        <p:spPr>
          <a:xfrm>
            <a:off x="6553200" y="6356350"/>
            <a:ext cx="2133600" cy="365125"/>
          </a:xfrm>
        </p:spPr>
        <p:txBody>
          <a:bodyPr/>
          <a:lstStyle>
            <a:lvl1pPr>
              <a:defRPr>
                <a:solidFill>
                  <a:srgbClr val="7B1272"/>
                </a:solidFill>
                <a:latin typeface="Arial" pitchFamily="34" charset="0"/>
                <a:cs typeface="Arial" pitchFamily="34" charset="0"/>
              </a:defRPr>
            </a:lvl1pPr>
          </a:lstStyle>
          <a:p>
            <a:fld id="{EDA1711D-FA38-428E-8A41-861559834B06}" type="slidenum">
              <a:rPr lang="en-ZA" smtClean="0"/>
              <a:pPr/>
              <a:t>‹#›</a:t>
            </a:fld>
            <a:endParaRPr lang="en-ZA" dirty="0"/>
          </a:p>
        </p:txBody>
      </p:sp>
      <p:cxnSp>
        <p:nvCxnSpPr>
          <p:cNvPr id="10" name="Straight Connector 9"/>
          <p:cNvCxnSpPr/>
          <p:nvPr userDrawn="1"/>
        </p:nvCxnSpPr>
        <p:spPr>
          <a:xfrm>
            <a:off x="0" y="836672"/>
            <a:ext cx="9144000" cy="0"/>
          </a:xfrm>
          <a:prstGeom prst="line">
            <a:avLst/>
          </a:prstGeom>
          <a:ln w="19050">
            <a:solidFill>
              <a:srgbClr val="7B127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6021328"/>
            <a:ext cx="9144000" cy="0"/>
          </a:xfrm>
          <a:prstGeom prst="line">
            <a:avLst/>
          </a:prstGeom>
          <a:ln w="6350">
            <a:solidFill>
              <a:srgbClr val="7B127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98" y="6249876"/>
            <a:ext cx="1601155" cy="532789"/>
          </a:xfrm>
          <a:prstGeom prst="rect">
            <a:avLst/>
          </a:prstGeom>
        </p:spPr>
      </p:pic>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EA72A9-3E06-455B-ACF3-93BA1A43C1C9}"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DA1711D-FA38-428E-8A41-861559834B06}" type="slidenum">
              <a:rPr lang="en-ZA" smtClean="0"/>
              <a:pPr/>
              <a:t>‹#›</a:t>
            </a:fld>
            <a:endParaRPr lang="en-ZA" dirty="0"/>
          </a:p>
        </p:txBody>
      </p:sp>
      <p:sp>
        <p:nvSpPr>
          <p:cNvPr id="8" name="Rectangle 7"/>
          <p:cNvSpPr/>
          <p:nvPr userDrawn="1"/>
        </p:nvSpPr>
        <p:spPr>
          <a:xfrm>
            <a:off x="0" y="836672"/>
            <a:ext cx="9144000" cy="5289808"/>
          </a:xfrm>
          <a:prstGeom prst="rect">
            <a:avLst/>
          </a:prstGeom>
          <a:solidFill>
            <a:srgbClr val="FD761D">
              <a:alpha val="10196"/>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n>
                <a:noFill/>
              </a:ln>
              <a:solidFill>
                <a:srgbClr val="0099D0"/>
              </a:solidFill>
            </a:endParaRPr>
          </a:p>
        </p:txBody>
      </p:sp>
      <p:sp>
        <p:nvSpPr>
          <p:cNvPr id="9" name="TextBox 8"/>
          <p:cNvSpPr txBox="1"/>
          <p:nvPr userDrawn="1"/>
        </p:nvSpPr>
        <p:spPr>
          <a:xfrm>
            <a:off x="7164328" y="6345369"/>
            <a:ext cx="972123" cy="307777"/>
          </a:xfrm>
          <a:prstGeom prst="rect">
            <a:avLst/>
          </a:prstGeom>
          <a:noFill/>
        </p:spPr>
        <p:txBody>
          <a:bodyPr wrap="square" rtlCol="0">
            <a:spAutoFit/>
          </a:bodyPr>
          <a:lstStyle/>
          <a:p>
            <a:pPr marL="400050" indent="-400050" algn="r">
              <a:buFont typeface="+mj-lt"/>
              <a:buNone/>
            </a:pPr>
            <a:fld id="{59129038-30A0-4044-A7A8-E5128C0CD9F6}" type="slidenum">
              <a:rPr lang="en-ZA" sz="1400" smtClean="0">
                <a:solidFill>
                  <a:schemeClr val="bg1"/>
                </a:solidFill>
                <a:latin typeface="Arial" pitchFamily="34" charset="0"/>
                <a:cs typeface="Arial" pitchFamily="34" charset="0"/>
              </a:rPr>
              <a:pPr marL="400050" indent="-400050" algn="r">
                <a:buFont typeface="+mj-lt"/>
                <a:buNone/>
              </a:pPr>
              <a:t>‹#›</a:t>
            </a:fld>
            <a:endParaRPr lang="en-ZA" sz="1400" dirty="0">
              <a:solidFill>
                <a:schemeClr val="bg1"/>
              </a:solidFill>
              <a:latin typeface="Arial" pitchFamily="34" charset="0"/>
              <a:cs typeface="Arial" pitchFamily="34" charset="0"/>
            </a:endParaRPr>
          </a:p>
        </p:txBody>
      </p:sp>
      <p:cxnSp>
        <p:nvCxnSpPr>
          <p:cNvPr id="11" name="Straight Connector 10"/>
          <p:cNvCxnSpPr/>
          <p:nvPr userDrawn="1"/>
        </p:nvCxnSpPr>
        <p:spPr>
          <a:xfrm>
            <a:off x="0" y="836672"/>
            <a:ext cx="9144000" cy="0"/>
          </a:xfrm>
          <a:prstGeom prst="line">
            <a:avLst/>
          </a:prstGeom>
          <a:ln w="19050">
            <a:solidFill>
              <a:srgbClr val="7B127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98" y="6249876"/>
            <a:ext cx="1601155" cy="532789"/>
          </a:xfrm>
          <a:prstGeom prst="rect">
            <a:avLst/>
          </a:prstGeom>
        </p:spPr>
      </p:pic>
    </p:spTree>
    <p:extLst>
      <p:ext uri="{BB962C8B-B14F-4D97-AF65-F5344CB8AC3E}">
        <p14:creationId xmlns:p14="http://schemas.microsoft.com/office/powerpoint/2010/main" val="212269224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6" name="Rectangle 15"/>
          <p:cNvSpPr/>
          <p:nvPr userDrawn="1"/>
        </p:nvSpPr>
        <p:spPr>
          <a:xfrm>
            <a:off x="-1792" y="2065904"/>
            <a:ext cx="5220978" cy="1620205"/>
          </a:xfrm>
          <a:prstGeom prst="rect">
            <a:avLst/>
          </a:prstGeom>
          <a:solidFill>
            <a:srgbClr val="FD76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ectangle 16"/>
          <p:cNvSpPr/>
          <p:nvPr userDrawn="1"/>
        </p:nvSpPr>
        <p:spPr>
          <a:xfrm>
            <a:off x="-1793" y="3686109"/>
            <a:ext cx="9144000" cy="432048"/>
          </a:xfrm>
          <a:prstGeom prst="rect">
            <a:avLst/>
          </a:prstGeom>
          <a:solidFill>
            <a:srgbClr val="7B1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Rectangle 19"/>
          <p:cNvSpPr/>
          <p:nvPr userDrawn="1"/>
        </p:nvSpPr>
        <p:spPr>
          <a:xfrm>
            <a:off x="-1793" y="3593182"/>
            <a:ext cx="5224563" cy="92927"/>
          </a:xfrm>
          <a:prstGeom prst="rect">
            <a:avLst/>
          </a:prstGeom>
          <a:solidFill>
            <a:srgbClr val="009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hasCustomPrompt="1"/>
          </p:nvPr>
        </p:nvSpPr>
        <p:spPr>
          <a:xfrm>
            <a:off x="684021" y="2065904"/>
            <a:ext cx="3887787" cy="972123"/>
          </a:xfrm>
          <a:noFill/>
          <a:ln>
            <a:noFill/>
          </a:ln>
        </p:spPr>
        <p:style>
          <a:lnRef idx="2">
            <a:schemeClr val="accent2"/>
          </a:lnRef>
          <a:fillRef idx="1">
            <a:schemeClr val="lt1"/>
          </a:fillRef>
          <a:effectRef idx="0">
            <a:schemeClr val="accent2"/>
          </a:effectRef>
          <a:fontRef idx="none"/>
        </p:style>
        <p:txBody>
          <a:bodyPr anchor="b">
            <a:normAutofit/>
          </a:bodyPr>
          <a:lstStyle>
            <a:lvl1pPr algn="l">
              <a:defRPr sz="2400" b="1" cap="none">
                <a:solidFill>
                  <a:schemeClr val="bg1"/>
                </a:solidFill>
                <a:latin typeface="Arial" pitchFamily="34" charset="0"/>
                <a:cs typeface="Arial" pitchFamily="34" charset="0"/>
              </a:defRPr>
            </a:lvl1pPr>
          </a:lstStyle>
          <a:p>
            <a:r>
              <a:rPr lang="en-US" dirty="0" smtClean="0"/>
              <a:t>Click to edit master title style</a:t>
            </a:r>
            <a:endParaRPr lang="en-ZA" dirty="0"/>
          </a:p>
        </p:txBody>
      </p:sp>
      <p:sp>
        <p:nvSpPr>
          <p:cNvPr id="3" name="Text Placeholder 2"/>
          <p:cNvSpPr>
            <a:spLocks noGrp="1"/>
          </p:cNvSpPr>
          <p:nvPr>
            <p:ph type="body" idx="1"/>
          </p:nvPr>
        </p:nvSpPr>
        <p:spPr>
          <a:xfrm>
            <a:off x="684022" y="2780918"/>
            <a:ext cx="3887787" cy="714948"/>
          </a:xfrm>
          <a:noFill/>
          <a:ln>
            <a:noFill/>
          </a:ln>
        </p:spPr>
        <p:style>
          <a:lnRef idx="2">
            <a:schemeClr val="accent2"/>
          </a:lnRef>
          <a:fillRef idx="1">
            <a:schemeClr val="lt1"/>
          </a:fillRef>
          <a:effectRef idx="0">
            <a:schemeClr val="accent2"/>
          </a:effectRef>
          <a:fontRef idx="none"/>
        </p:style>
        <p:txBody>
          <a:bodyPr anchor="b">
            <a:normAutofit/>
          </a:bodyPr>
          <a:lstStyle>
            <a:lvl1pPr marL="0" indent="0">
              <a:buNone/>
              <a:defRPr sz="2000">
                <a:solidFill>
                  <a:schemeClr val="bg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116601" y="4820074"/>
            <a:ext cx="2139047" cy="1336008"/>
          </a:xfrm>
          <a:prstGeom prst="rect">
            <a:avLst/>
          </a:prstGeom>
          <a:noFill/>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amp; Content">
    <p:spTree>
      <p:nvGrpSpPr>
        <p:cNvPr id="1" name=""/>
        <p:cNvGrpSpPr/>
        <p:nvPr/>
      </p:nvGrpSpPr>
      <p:grpSpPr>
        <a:xfrm>
          <a:off x="0" y="0"/>
          <a:ext cx="0" cy="0"/>
          <a:chOff x="0" y="0"/>
          <a:chExt cx="0" cy="0"/>
        </a:xfrm>
      </p:grpSpPr>
      <p:sp>
        <p:nvSpPr>
          <p:cNvPr id="20" name="Rectangle 19"/>
          <p:cNvSpPr/>
          <p:nvPr userDrawn="1"/>
        </p:nvSpPr>
        <p:spPr>
          <a:xfrm>
            <a:off x="0" y="836672"/>
            <a:ext cx="9144000" cy="5289808"/>
          </a:xfrm>
          <a:prstGeom prst="rect">
            <a:avLst/>
          </a:prstGeom>
          <a:solidFill>
            <a:srgbClr val="FD761D">
              <a:alpha val="10196"/>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n>
                <a:noFill/>
              </a:ln>
              <a:solidFill>
                <a:srgbClr val="0099D0"/>
              </a:solidFill>
            </a:endParaRPr>
          </a:p>
        </p:txBody>
      </p:sp>
      <p:sp>
        <p:nvSpPr>
          <p:cNvPr id="4" name="Content Placeholder 3"/>
          <p:cNvSpPr>
            <a:spLocks noGrp="1"/>
          </p:cNvSpPr>
          <p:nvPr>
            <p:ph sz="half" idx="2"/>
          </p:nvPr>
        </p:nvSpPr>
        <p:spPr>
          <a:xfrm>
            <a:off x="2951795" y="1160714"/>
            <a:ext cx="5508698" cy="4536574"/>
          </a:xfrm>
        </p:spPr>
        <p:txBody>
          <a:bodyPr>
            <a:normAutofit/>
          </a:bodyPr>
          <a:lstStyle>
            <a:lvl1pPr>
              <a:lnSpc>
                <a:spcPct val="100000"/>
              </a:lnSpc>
              <a:buClr>
                <a:srgbClr val="7B1272"/>
              </a:buClr>
              <a:defRPr sz="2000">
                <a:latin typeface="Arial" pitchFamily="34" charset="0"/>
                <a:cs typeface="Arial" pitchFamily="34" charset="0"/>
              </a:defRPr>
            </a:lvl1pPr>
            <a:lvl2pPr>
              <a:lnSpc>
                <a:spcPct val="100000"/>
              </a:lnSpc>
              <a:buClr>
                <a:srgbClr val="7B1272"/>
              </a:buClr>
              <a:buFont typeface="Courier New" pitchFamily="49" charset="0"/>
              <a:buChar char="o"/>
              <a:defRPr sz="1800">
                <a:latin typeface="Arial" pitchFamily="34" charset="0"/>
                <a:cs typeface="Arial" pitchFamily="34" charset="0"/>
              </a:defRPr>
            </a:lvl2pPr>
            <a:lvl3pPr>
              <a:lnSpc>
                <a:spcPct val="100000"/>
              </a:lnSpc>
              <a:buClr>
                <a:srgbClr val="7B1272"/>
              </a:buClr>
              <a:buFont typeface="Symbol" pitchFamily="18" charset="2"/>
              <a:buChar char="-"/>
              <a:defRPr sz="1600">
                <a:latin typeface="Arial" pitchFamily="34" charset="0"/>
                <a:cs typeface="Arial" pitchFamily="34" charset="0"/>
              </a:defRPr>
            </a:lvl3pPr>
            <a:lvl4pPr>
              <a:lnSpc>
                <a:spcPct val="100000"/>
              </a:lnSpc>
              <a:buClr>
                <a:srgbClr val="7B1272"/>
              </a:buClr>
              <a:buFont typeface="Arial" pitchFamily="34" charset="0"/>
              <a:buChar char="•"/>
              <a:defRPr sz="1400">
                <a:latin typeface="Arial" pitchFamily="34" charset="0"/>
                <a:cs typeface="Arial" pitchFamily="34" charset="0"/>
              </a:defRPr>
            </a:lvl4pPr>
            <a:lvl5pPr>
              <a:lnSpc>
                <a:spcPct val="100000"/>
              </a:lnSpc>
              <a:buClr>
                <a:srgbClr val="7B1272"/>
              </a:buClr>
              <a:buFont typeface="Arial" pitchFamily="34" charset="0"/>
              <a:buChar char="◦"/>
              <a:defRPr sz="14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smtClean="0"/>
          </a:p>
        </p:txBody>
      </p:sp>
      <p:sp>
        <p:nvSpPr>
          <p:cNvPr id="24" name="Slide Number Placeholder 5"/>
          <p:cNvSpPr>
            <a:spLocks noGrp="1"/>
          </p:cNvSpPr>
          <p:nvPr>
            <p:ph type="sldNum" sz="quarter" idx="12"/>
          </p:nvPr>
        </p:nvSpPr>
        <p:spPr>
          <a:xfrm>
            <a:off x="6553200" y="6356350"/>
            <a:ext cx="2133600" cy="365125"/>
          </a:xfrm>
        </p:spPr>
        <p:txBody>
          <a:bodyPr/>
          <a:lstStyle>
            <a:lvl1pPr>
              <a:defRPr>
                <a:solidFill>
                  <a:srgbClr val="7B1272"/>
                </a:solidFill>
                <a:latin typeface="Arial" pitchFamily="34" charset="0"/>
                <a:cs typeface="Arial" pitchFamily="34" charset="0"/>
              </a:defRPr>
            </a:lvl1pPr>
          </a:lstStyle>
          <a:p>
            <a:fld id="{EDA1711D-FA38-428E-8A41-861559834B06}" type="slidenum">
              <a:rPr lang="en-ZA" smtClean="0"/>
              <a:pPr/>
              <a:t>‹#›</a:t>
            </a:fld>
            <a:endParaRPr lang="en-ZA" dirty="0"/>
          </a:p>
        </p:txBody>
      </p:sp>
      <p:cxnSp>
        <p:nvCxnSpPr>
          <p:cNvPr id="25" name="Straight Connector 24"/>
          <p:cNvCxnSpPr/>
          <p:nvPr userDrawn="1"/>
        </p:nvCxnSpPr>
        <p:spPr>
          <a:xfrm>
            <a:off x="0" y="836672"/>
            <a:ext cx="9144000" cy="0"/>
          </a:xfrm>
          <a:prstGeom prst="line">
            <a:avLst/>
          </a:prstGeom>
          <a:ln w="19050">
            <a:solidFill>
              <a:srgbClr val="7B1272"/>
            </a:solidFill>
          </a:ln>
        </p:spPr>
        <p:style>
          <a:lnRef idx="1">
            <a:schemeClr val="accent1"/>
          </a:lnRef>
          <a:fillRef idx="0">
            <a:schemeClr val="accent1"/>
          </a:fillRef>
          <a:effectRef idx="0">
            <a:schemeClr val="accent1"/>
          </a:effectRef>
          <a:fontRef idx="minor">
            <a:schemeClr val="tx1"/>
          </a:fontRef>
        </p:style>
      </p:cxnSp>
      <p:sp>
        <p:nvSpPr>
          <p:cNvPr id="28" name="Picture Placeholder 27"/>
          <p:cNvSpPr>
            <a:spLocks noGrp="1"/>
          </p:cNvSpPr>
          <p:nvPr>
            <p:ph type="pic" sz="quarter" idx="13"/>
          </p:nvPr>
        </p:nvSpPr>
        <p:spPr>
          <a:xfrm>
            <a:off x="0" y="1160714"/>
            <a:ext cx="2609850" cy="4536574"/>
          </a:xfrm>
        </p:spPr>
        <p:txBody>
          <a:bodyPr anchor="t">
            <a:normAutofit/>
          </a:bodyPr>
          <a:lstStyle>
            <a:lvl1pPr algn="ctr">
              <a:buNone/>
              <a:defRPr sz="2200">
                <a:latin typeface="Arial" pitchFamily="34" charset="0"/>
                <a:cs typeface="Arial" pitchFamily="34" charset="0"/>
              </a:defRPr>
            </a:lvl1pPr>
          </a:lstStyle>
          <a:p>
            <a:endParaRPr lang="en-ZA"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98" y="6249876"/>
            <a:ext cx="1601155" cy="532789"/>
          </a:xfrm>
          <a:prstGeom prst="rect">
            <a:avLst/>
          </a:prstGeom>
        </p:spPr>
      </p:pic>
      <p:sp>
        <p:nvSpPr>
          <p:cNvPr id="12" name="Title 1"/>
          <p:cNvSpPr>
            <a:spLocks noGrp="1"/>
          </p:cNvSpPr>
          <p:nvPr>
            <p:ph type="title" hasCustomPrompt="1"/>
          </p:nvPr>
        </p:nvSpPr>
        <p:spPr>
          <a:xfrm>
            <a:off x="1007549" y="0"/>
            <a:ext cx="7632848" cy="836672"/>
          </a:xfrm>
        </p:spPr>
        <p:txBody>
          <a:bodyPr>
            <a:normAutofit/>
          </a:bodyPr>
          <a:lstStyle>
            <a:lvl1pPr algn="l">
              <a:defRPr sz="3000" b="1">
                <a:solidFill>
                  <a:srgbClr val="7B1272"/>
                </a:solidFill>
                <a:latin typeface="Arial" pitchFamily="34" charset="0"/>
                <a:cs typeface="Arial" pitchFamily="34" charset="0"/>
              </a:defRPr>
            </a:lvl1pPr>
          </a:lstStyle>
          <a:p>
            <a:r>
              <a:rPr lang="en-US" dirty="0" smtClean="0"/>
              <a:t>Text slide heading set in Arial</a:t>
            </a:r>
            <a:endParaRPr lang="en-ZA"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4" name="Slide Number Placeholder 5"/>
          <p:cNvSpPr>
            <a:spLocks noGrp="1"/>
          </p:cNvSpPr>
          <p:nvPr>
            <p:ph type="sldNum" sz="quarter" idx="12"/>
          </p:nvPr>
        </p:nvSpPr>
        <p:spPr>
          <a:xfrm>
            <a:off x="6553200" y="6356350"/>
            <a:ext cx="2133600" cy="365125"/>
          </a:xfrm>
        </p:spPr>
        <p:txBody>
          <a:bodyPr/>
          <a:lstStyle>
            <a:lvl1pPr>
              <a:defRPr>
                <a:solidFill>
                  <a:srgbClr val="7B1272"/>
                </a:solidFill>
                <a:latin typeface="Arial" pitchFamily="34" charset="0"/>
                <a:cs typeface="Arial" pitchFamily="34" charset="0"/>
              </a:defRPr>
            </a:lvl1pPr>
          </a:lstStyle>
          <a:p>
            <a:fld id="{EDA1711D-FA38-428E-8A41-861559834B06}" type="slidenum">
              <a:rPr lang="en-ZA" smtClean="0"/>
              <a:pPr/>
              <a:t>‹#›</a:t>
            </a:fld>
            <a:endParaRPr lang="en-ZA" dirty="0"/>
          </a:p>
        </p:txBody>
      </p:sp>
      <p:cxnSp>
        <p:nvCxnSpPr>
          <p:cNvPr id="25" name="Straight Connector 24"/>
          <p:cNvCxnSpPr/>
          <p:nvPr userDrawn="1"/>
        </p:nvCxnSpPr>
        <p:spPr>
          <a:xfrm>
            <a:off x="0" y="836672"/>
            <a:ext cx="9144000" cy="0"/>
          </a:xfrm>
          <a:prstGeom prst="line">
            <a:avLst/>
          </a:prstGeom>
          <a:ln w="19050">
            <a:solidFill>
              <a:srgbClr val="7B1272"/>
            </a:solidFill>
          </a:ln>
        </p:spPr>
        <p:style>
          <a:lnRef idx="1">
            <a:schemeClr val="accent1"/>
          </a:lnRef>
          <a:fillRef idx="0">
            <a:schemeClr val="accent1"/>
          </a:fillRef>
          <a:effectRef idx="0">
            <a:schemeClr val="accent1"/>
          </a:effectRef>
          <a:fontRef idx="minor">
            <a:schemeClr val="tx1"/>
          </a:fontRef>
        </p:style>
      </p:cxnSp>
      <p:sp>
        <p:nvSpPr>
          <p:cNvPr id="11" name="Content Placeholder 3"/>
          <p:cNvSpPr>
            <a:spLocks noGrp="1"/>
          </p:cNvSpPr>
          <p:nvPr>
            <p:ph sz="half" idx="2"/>
          </p:nvPr>
        </p:nvSpPr>
        <p:spPr>
          <a:xfrm>
            <a:off x="2951795" y="1160714"/>
            <a:ext cx="5508698" cy="4536574"/>
          </a:xfrm>
        </p:spPr>
        <p:txBody>
          <a:bodyPr>
            <a:normAutofit/>
          </a:bodyPr>
          <a:lstStyle>
            <a:lvl1pPr>
              <a:lnSpc>
                <a:spcPct val="100000"/>
              </a:lnSpc>
              <a:buClr>
                <a:srgbClr val="7B1272"/>
              </a:buClr>
              <a:defRPr sz="2000">
                <a:latin typeface="Arial" pitchFamily="34" charset="0"/>
                <a:cs typeface="Arial" pitchFamily="34" charset="0"/>
              </a:defRPr>
            </a:lvl1pPr>
            <a:lvl2pPr>
              <a:lnSpc>
                <a:spcPct val="100000"/>
              </a:lnSpc>
              <a:buClr>
                <a:srgbClr val="7B1272"/>
              </a:buClr>
              <a:buFont typeface="Courier New" pitchFamily="49" charset="0"/>
              <a:buChar char="o"/>
              <a:defRPr sz="1800">
                <a:latin typeface="Arial" pitchFamily="34" charset="0"/>
                <a:cs typeface="Arial" pitchFamily="34" charset="0"/>
              </a:defRPr>
            </a:lvl2pPr>
            <a:lvl3pPr>
              <a:lnSpc>
                <a:spcPct val="100000"/>
              </a:lnSpc>
              <a:buClr>
                <a:srgbClr val="7B1272"/>
              </a:buClr>
              <a:buFont typeface="Symbol" pitchFamily="18" charset="2"/>
              <a:buChar char="-"/>
              <a:defRPr sz="1600">
                <a:latin typeface="Arial" pitchFamily="34" charset="0"/>
                <a:cs typeface="Arial" pitchFamily="34" charset="0"/>
              </a:defRPr>
            </a:lvl3pPr>
            <a:lvl4pPr>
              <a:lnSpc>
                <a:spcPct val="100000"/>
              </a:lnSpc>
              <a:buClr>
                <a:srgbClr val="7B1272"/>
              </a:buClr>
              <a:buFont typeface="Arial" pitchFamily="34" charset="0"/>
              <a:buChar char="•"/>
              <a:defRPr sz="1400">
                <a:latin typeface="Arial" pitchFamily="34" charset="0"/>
                <a:cs typeface="Arial" pitchFamily="34" charset="0"/>
              </a:defRPr>
            </a:lvl4pPr>
            <a:lvl5pPr>
              <a:lnSpc>
                <a:spcPct val="100000"/>
              </a:lnSpc>
              <a:buClr>
                <a:srgbClr val="7B1272"/>
              </a:buClr>
              <a:buFont typeface="Arial" pitchFamily="34" charset="0"/>
              <a:buChar char="◦"/>
              <a:defRPr sz="14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smtClean="0"/>
          </a:p>
        </p:txBody>
      </p:sp>
      <p:sp>
        <p:nvSpPr>
          <p:cNvPr id="12" name="Picture Placeholder 27"/>
          <p:cNvSpPr>
            <a:spLocks noGrp="1"/>
          </p:cNvSpPr>
          <p:nvPr>
            <p:ph type="pic" sz="quarter" idx="13"/>
          </p:nvPr>
        </p:nvSpPr>
        <p:spPr>
          <a:xfrm>
            <a:off x="0" y="1160714"/>
            <a:ext cx="2609850" cy="4536574"/>
          </a:xfrm>
        </p:spPr>
        <p:txBody>
          <a:bodyPr anchor="t">
            <a:normAutofit/>
          </a:bodyPr>
          <a:lstStyle>
            <a:lvl1pPr algn="ctr">
              <a:buNone/>
              <a:defRPr sz="2200">
                <a:latin typeface="Arial" pitchFamily="34" charset="0"/>
                <a:cs typeface="Arial" pitchFamily="34" charset="0"/>
              </a:defRPr>
            </a:lvl1pPr>
          </a:lstStyle>
          <a:p>
            <a:endParaRPr lang="en-ZA" dirty="0"/>
          </a:p>
        </p:txBody>
      </p:sp>
      <p:cxnSp>
        <p:nvCxnSpPr>
          <p:cNvPr id="13" name="Straight Connector 12"/>
          <p:cNvCxnSpPr/>
          <p:nvPr userDrawn="1"/>
        </p:nvCxnSpPr>
        <p:spPr>
          <a:xfrm>
            <a:off x="0" y="6021328"/>
            <a:ext cx="9144000" cy="0"/>
          </a:xfrm>
          <a:prstGeom prst="line">
            <a:avLst/>
          </a:prstGeom>
          <a:ln w="6350">
            <a:solidFill>
              <a:srgbClr val="7B1272"/>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98" y="6249876"/>
            <a:ext cx="1601155" cy="532789"/>
          </a:xfrm>
          <a:prstGeom prst="rect">
            <a:avLst/>
          </a:prstGeom>
        </p:spPr>
      </p:pic>
      <p:sp>
        <p:nvSpPr>
          <p:cNvPr id="15" name="Title 1"/>
          <p:cNvSpPr>
            <a:spLocks noGrp="1"/>
          </p:cNvSpPr>
          <p:nvPr>
            <p:ph type="title" hasCustomPrompt="1"/>
          </p:nvPr>
        </p:nvSpPr>
        <p:spPr>
          <a:xfrm>
            <a:off x="1007549" y="0"/>
            <a:ext cx="7632848" cy="836672"/>
          </a:xfrm>
        </p:spPr>
        <p:txBody>
          <a:bodyPr>
            <a:normAutofit/>
          </a:bodyPr>
          <a:lstStyle>
            <a:lvl1pPr algn="l">
              <a:defRPr sz="3000" b="1">
                <a:solidFill>
                  <a:srgbClr val="7B1272"/>
                </a:solidFill>
                <a:latin typeface="Arial" pitchFamily="34" charset="0"/>
                <a:cs typeface="Arial" pitchFamily="34" charset="0"/>
              </a:defRPr>
            </a:lvl1pPr>
          </a:lstStyle>
          <a:p>
            <a:r>
              <a:rPr lang="en-US" dirty="0" smtClean="0"/>
              <a:t>Text slide heading set in Arial</a:t>
            </a:r>
            <a:endParaRPr lang="en-ZA"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p:cNvSpPr/>
          <p:nvPr userDrawn="1"/>
        </p:nvSpPr>
        <p:spPr>
          <a:xfrm>
            <a:off x="0" y="836672"/>
            <a:ext cx="9144000" cy="5289808"/>
          </a:xfrm>
          <a:prstGeom prst="rect">
            <a:avLst/>
          </a:prstGeom>
          <a:solidFill>
            <a:srgbClr val="FD761D">
              <a:alpha val="10196"/>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n>
                <a:noFill/>
              </a:ln>
              <a:solidFill>
                <a:srgbClr val="0099D0"/>
              </a:solidFill>
            </a:endParaRPr>
          </a:p>
        </p:txBody>
      </p:sp>
      <p:sp>
        <p:nvSpPr>
          <p:cNvPr id="13" name="Text Placeholder 2"/>
          <p:cNvSpPr>
            <a:spLocks noGrp="1"/>
          </p:cNvSpPr>
          <p:nvPr>
            <p:ph type="body" idx="1"/>
          </p:nvPr>
        </p:nvSpPr>
        <p:spPr>
          <a:xfrm>
            <a:off x="1007548" y="1160713"/>
            <a:ext cx="3564451" cy="762000"/>
          </a:xfrm>
          <a:noFill/>
          <a:ln w="12700" cap="sq" cmpd="sng" algn="ctr">
            <a:noFill/>
            <a:prstDash val="solid"/>
          </a:ln>
        </p:spPr>
        <p:txBody>
          <a:bodyPr lIns="91440" anchor="b" anchorCtr="0">
            <a:noAutofit/>
          </a:bodyPr>
          <a:lstStyle>
            <a:lvl1pPr marL="0" indent="0">
              <a:buNone/>
              <a:defRPr sz="2400" b="1">
                <a:solidFill>
                  <a:schemeClr val="tx1"/>
                </a:solidFill>
                <a:latin typeface="Arial" pitchFamily="34" charset="0"/>
                <a:ea typeface="+mj-ea"/>
                <a:cs typeface="Arial"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14" name="Text Placeholder 3"/>
          <p:cNvSpPr>
            <a:spLocks noGrp="1"/>
          </p:cNvSpPr>
          <p:nvPr>
            <p:ph type="body" sz="half" idx="3"/>
          </p:nvPr>
        </p:nvSpPr>
        <p:spPr>
          <a:xfrm>
            <a:off x="4896041" y="1160713"/>
            <a:ext cx="3564451" cy="762000"/>
          </a:xfrm>
          <a:noFill/>
          <a:ln w="12700" cap="sq" cmpd="sng" algn="ctr">
            <a:noFill/>
            <a:prstDash val="solid"/>
          </a:ln>
        </p:spPr>
        <p:txBody>
          <a:bodyPr lIns="91440" anchor="b" anchorCtr="0">
            <a:noAutofit/>
          </a:bodyPr>
          <a:lstStyle>
            <a:lvl1pPr marL="0" indent="0">
              <a:buNone/>
              <a:defRPr sz="2400" b="1">
                <a:solidFill>
                  <a:schemeClr val="tx1"/>
                </a:solidFill>
                <a:latin typeface="Arial" pitchFamily="34" charset="0"/>
                <a:ea typeface="+mj-ea"/>
                <a:cs typeface="Arial"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25" name="Content Placeholder 2"/>
          <p:cNvSpPr>
            <a:spLocks noGrp="1"/>
          </p:cNvSpPr>
          <p:nvPr>
            <p:ph sz="half" idx="1"/>
          </p:nvPr>
        </p:nvSpPr>
        <p:spPr>
          <a:xfrm>
            <a:off x="1007548" y="2132836"/>
            <a:ext cx="3564451" cy="3564451"/>
          </a:xfrm>
        </p:spPr>
        <p:txBody>
          <a:bodyPr>
            <a:normAutofit/>
          </a:bodyPr>
          <a:lstStyle>
            <a:lvl1pPr>
              <a:lnSpc>
                <a:spcPct val="100000"/>
              </a:lnSpc>
              <a:buClr>
                <a:srgbClr val="7B1272"/>
              </a:buClr>
              <a:defRPr sz="2000" b="0">
                <a:latin typeface="Arial" pitchFamily="34" charset="0"/>
                <a:cs typeface="Arial" pitchFamily="34" charset="0"/>
              </a:defRPr>
            </a:lvl1pPr>
            <a:lvl2pPr>
              <a:lnSpc>
                <a:spcPct val="100000"/>
              </a:lnSpc>
              <a:buClr>
                <a:srgbClr val="7B1272"/>
              </a:buClr>
              <a:buFont typeface="Arial" pitchFamily="34" charset="0"/>
              <a:buChar char="○"/>
              <a:defRPr sz="1800" b="0">
                <a:latin typeface="Arial" pitchFamily="34" charset="0"/>
                <a:cs typeface="Arial" pitchFamily="34" charset="0"/>
              </a:defRPr>
            </a:lvl2pPr>
            <a:lvl3pPr>
              <a:lnSpc>
                <a:spcPct val="100000"/>
              </a:lnSpc>
              <a:buClr>
                <a:srgbClr val="7B1272"/>
              </a:buClr>
              <a:buFont typeface="Symbol" pitchFamily="18" charset="2"/>
              <a:buChar char="-"/>
              <a:defRPr sz="1600" b="0">
                <a:latin typeface="Arial" pitchFamily="34" charset="0"/>
                <a:cs typeface="Arial" pitchFamily="34" charset="0"/>
              </a:defRPr>
            </a:lvl3pPr>
            <a:lvl4pPr>
              <a:lnSpc>
                <a:spcPct val="100000"/>
              </a:lnSpc>
              <a:buClr>
                <a:srgbClr val="7B1272"/>
              </a:buClr>
              <a:buFont typeface="Arial" pitchFamily="34" charset="0"/>
              <a:buChar char="•"/>
              <a:defRPr sz="1400" b="0">
                <a:latin typeface="Arial" pitchFamily="34" charset="0"/>
                <a:cs typeface="Arial" pitchFamily="34" charset="0"/>
              </a:defRPr>
            </a:lvl4pPr>
            <a:lvl5pPr>
              <a:lnSpc>
                <a:spcPct val="100000"/>
              </a:lnSpc>
              <a:buClr>
                <a:srgbClr val="7B1272"/>
              </a:buClr>
              <a:buFont typeface="Calibri" pitchFamily="34" charset="0"/>
              <a:buChar char="◦"/>
              <a:defRPr sz="1400" b="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smtClean="0"/>
          </a:p>
        </p:txBody>
      </p:sp>
      <p:sp>
        <p:nvSpPr>
          <p:cNvPr id="17" name="Slide Number Placeholder 5"/>
          <p:cNvSpPr>
            <a:spLocks noGrp="1"/>
          </p:cNvSpPr>
          <p:nvPr>
            <p:ph type="sldNum" sz="quarter" idx="12"/>
          </p:nvPr>
        </p:nvSpPr>
        <p:spPr>
          <a:xfrm>
            <a:off x="6553200" y="6356350"/>
            <a:ext cx="2133600" cy="365125"/>
          </a:xfrm>
        </p:spPr>
        <p:txBody>
          <a:bodyPr/>
          <a:lstStyle>
            <a:lvl1pPr>
              <a:defRPr>
                <a:solidFill>
                  <a:srgbClr val="7B1272"/>
                </a:solidFill>
                <a:latin typeface="Arial" pitchFamily="34" charset="0"/>
                <a:cs typeface="Arial" pitchFamily="34" charset="0"/>
              </a:defRPr>
            </a:lvl1pPr>
          </a:lstStyle>
          <a:p>
            <a:fld id="{EDA1711D-FA38-428E-8A41-861559834B06}" type="slidenum">
              <a:rPr lang="en-ZA" smtClean="0"/>
              <a:pPr/>
              <a:t>‹#›</a:t>
            </a:fld>
            <a:endParaRPr lang="en-ZA" dirty="0"/>
          </a:p>
        </p:txBody>
      </p:sp>
      <p:cxnSp>
        <p:nvCxnSpPr>
          <p:cNvPr id="18" name="Straight Connector 17"/>
          <p:cNvCxnSpPr/>
          <p:nvPr userDrawn="1"/>
        </p:nvCxnSpPr>
        <p:spPr>
          <a:xfrm>
            <a:off x="0" y="836672"/>
            <a:ext cx="9144000" cy="0"/>
          </a:xfrm>
          <a:prstGeom prst="line">
            <a:avLst/>
          </a:prstGeom>
          <a:ln w="19050">
            <a:solidFill>
              <a:srgbClr val="7B1272"/>
            </a:solidFill>
          </a:ln>
        </p:spPr>
        <p:style>
          <a:lnRef idx="1">
            <a:schemeClr val="accent1"/>
          </a:lnRef>
          <a:fillRef idx="0">
            <a:schemeClr val="accent1"/>
          </a:fillRef>
          <a:effectRef idx="0">
            <a:schemeClr val="accent1"/>
          </a:effectRef>
          <a:fontRef idx="minor">
            <a:schemeClr val="tx1"/>
          </a:fontRef>
        </p:style>
      </p:cxnSp>
      <p:sp>
        <p:nvSpPr>
          <p:cNvPr id="27" name="Content Placeholder 2"/>
          <p:cNvSpPr>
            <a:spLocks noGrp="1"/>
          </p:cNvSpPr>
          <p:nvPr>
            <p:ph sz="half" idx="13"/>
          </p:nvPr>
        </p:nvSpPr>
        <p:spPr>
          <a:xfrm>
            <a:off x="4896041" y="2132836"/>
            <a:ext cx="3564451" cy="3564451"/>
          </a:xfrm>
        </p:spPr>
        <p:txBody>
          <a:bodyPr>
            <a:normAutofit/>
          </a:bodyPr>
          <a:lstStyle>
            <a:lvl1pPr>
              <a:lnSpc>
                <a:spcPct val="100000"/>
              </a:lnSpc>
              <a:buClr>
                <a:srgbClr val="7B1272"/>
              </a:buClr>
              <a:defRPr sz="2000" b="0">
                <a:latin typeface="Arial" pitchFamily="34" charset="0"/>
                <a:cs typeface="Arial" pitchFamily="34" charset="0"/>
              </a:defRPr>
            </a:lvl1pPr>
            <a:lvl2pPr>
              <a:lnSpc>
                <a:spcPct val="100000"/>
              </a:lnSpc>
              <a:buClr>
                <a:srgbClr val="7B1272"/>
              </a:buClr>
              <a:buFont typeface="Arial" pitchFamily="34" charset="0"/>
              <a:buChar char="○"/>
              <a:defRPr sz="1800" b="0">
                <a:latin typeface="Arial" pitchFamily="34" charset="0"/>
                <a:cs typeface="Arial" pitchFamily="34" charset="0"/>
              </a:defRPr>
            </a:lvl2pPr>
            <a:lvl3pPr>
              <a:lnSpc>
                <a:spcPct val="100000"/>
              </a:lnSpc>
              <a:buClr>
                <a:srgbClr val="7B1272"/>
              </a:buClr>
              <a:buFont typeface="Symbol" pitchFamily="18" charset="2"/>
              <a:buChar char="-"/>
              <a:defRPr sz="1600" b="0">
                <a:latin typeface="Arial" pitchFamily="34" charset="0"/>
                <a:cs typeface="Arial" pitchFamily="34" charset="0"/>
              </a:defRPr>
            </a:lvl3pPr>
            <a:lvl4pPr>
              <a:lnSpc>
                <a:spcPct val="100000"/>
              </a:lnSpc>
              <a:buClr>
                <a:srgbClr val="7B1272"/>
              </a:buClr>
              <a:buFont typeface="Arial" pitchFamily="34" charset="0"/>
              <a:buChar char="•"/>
              <a:defRPr sz="1400" b="0">
                <a:latin typeface="Arial" pitchFamily="34" charset="0"/>
                <a:cs typeface="Arial" pitchFamily="34" charset="0"/>
              </a:defRPr>
            </a:lvl4pPr>
            <a:lvl5pPr>
              <a:lnSpc>
                <a:spcPct val="100000"/>
              </a:lnSpc>
              <a:buClr>
                <a:srgbClr val="7B1272"/>
              </a:buClr>
              <a:buFont typeface="Calibri" pitchFamily="34" charset="0"/>
              <a:buChar char="◦"/>
              <a:defRPr sz="1400" b="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smtClean="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98" y="6249876"/>
            <a:ext cx="1601155" cy="532789"/>
          </a:xfrm>
          <a:prstGeom prst="rect">
            <a:avLst/>
          </a:prstGeom>
        </p:spPr>
      </p:pic>
      <p:sp>
        <p:nvSpPr>
          <p:cNvPr id="20" name="Title 1"/>
          <p:cNvSpPr>
            <a:spLocks noGrp="1"/>
          </p:cNvSpPr>
          <p:nvPr>
            <p:ph type="title" hasCustomPrompt="1"/>
          </p:nvPr>
        </p:nvSpPr>
        <p:spPr>
          <a:xfrm>
            <a:off x="1007549" y="0"/>
            <a:ext cx="7452943" cy="836672"/>
          </a:xfrm>
        </p:spPr>
        <p:txBody>
          <a:bodyPr>
            <a:normAutofit/>
          </a:bodyPr>
          <a:lstStyle>
            <a:lvl1pPr algn="l">
              <a:defRPr sz="3000" b="1">
                <a:solidFill>
                  <a:srgbClr val="7B1272"/>
                </a:solidFill>
                <a:latin typeface="Arial" pitchFamily="34" charset="0"/>
                <a:cs typeface="Arial" pitchFamily="34" charset="0"/>
              </a:defRPr>
            </a:lvl1pPr>
          </a:lstStyle>
          <a:p>
            <a:r>
              <a:rPr lang="en-US" dirty="0" smtClean="0"/>
              <a:t>Text slide heading set in Arial</a:t>
            </a:r>
            <a:endParaRPr lang="en-ZA"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3" name="Text Placeholder 2"/>
          <p:cNvSpPr>
            <a:spLocks noGrp="1"/>
          </p:cNvSpPr>
          <p:nvPr>
            <p:ph type="body" idx="1"/>
          </p:nvPr>
        </p:nvSpPr>
        <p:spPr>
          <a:xfrm>
            <a:off x="1007548" y="1160713"/>
            <a:ext cx="3564451" cy="762000"/>
          </a:xfrm>
          <a:noFill/>
          <a:ln w="12700" cap="sq" cmpd="sng" algn="ctr">
            <a:noFill/>
            <a:prstDash val="solid"/>
          </a:ln>
        </p:spPr>
        <p:txBody>
          <a:bodyPr lIns="91440" anchor="b" anchorCtr="0">
            <a:noAutofit/>
          </a:bodyPr>
          <a:lstStyle>
            <a:lvl1pPr marL="0" indent="0">
              <a:buNone/>
              <a:defRPr sz="2400" b="1">
                <a:solidFill>
                  <a:schemeClr val="tx1"/>
                </a:solidFill>
                <a:latin typeface="Arial" pitchFamily="34" charset="0"/>
                <a:ea typeface="+mj-ea"/>
                <a:cs typeface="Arial"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14" name="Text Placeholder 3"/>
          <p:cNvSpPr>
            <a:spLocks noGrp="1"/>
          </p:cNvSpPr>
          <p:nvPr>
            <p:ph type="body" sz="half" idx="3"/>
          </p:nvPr>
        </p:nvSpPr>
        <p:spPr>
          <a:xfrm>
            <a:off x="4896041" y="1160713"/>
            <a:ext cx="3564451" cy="762000"/>
          </a:xfrm>
          <a:noFill/>
          <a:ln w="12700" cap="sq" cmpd="sng" algn="ctr">
            <a:noFill/>
            <a:prstDash val="solid"/>
          </a:ln>
        </p:spPr>
        <p:txBody>
          <a:bodyPr lIns="91440" anchor="b" anchorCtr="0">
            <a:noAutofit/>
          </a:bodyPr>
          <a:lstStyle>
            <a:lvl1pPr marL="0" indent="0">
              <a:buNone/>
              <a:defRPr sz="2400" b="1">
                <a:solidFill>
                  <a:schemeClr val="tx1"/>
                </a:solidFill>
                <a:latin typeface="Arial" pitchFamily="34" charset="0"/>
                <a:ea typeface="+mj-ea"/>
                <a:cs typeface="Arial"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25" name="Content Placeholder 2"/>
          <p:cNvSpPr>
            <a:spLocks noGrp="1"/>
          </p:cNvSpPr>
          <p:nvPr>
            <p:ph sz="half" idx="1"/>
          </p:nvPr>
        </p:nvSpPr>
        <p:spPr>
          <a:xfrm>
            <a:off x="1007548" y="2132836"/>
            <a:ext cx="3488251" cy="3564451"/>
          </a:xfrm>
        </p:spPr>
        <p:txBody>
          <a:bodyPr>
            <a:normAutofit/>
          </a:bodyPr>
          <a:lstStyle>
            <a:lvl1pPr>
              <a:lnSpc>
                <a:spcPct val="100000"/>
              </a:lnSpc>
              <a:buClr>
                <a:srgbClr val="7B1272"/>
              </a:buClr>
              <a:defRPr sz="2200" b="0">
                <a:latin typeface="Arial" pitchFamily="34" charset="0"/>
                <a:cs typeface="Arial" pitchFamily="34" charset="0"/>
              </a:defRPr>
            </a:lvl1pPr>
            <a:lvl2pPr>
              <a:lnSpc>
                <a:spcPct val="100000"/>
              </a:lnSpc>
              <a:buClr>
                <a:srgbClr val="7B1272"/>
              </a:buClr>
              <a:buFont typeface="Arial" pitchFamily="34" charset="0"/>
              <a:buChar char="○"/>
              <a:defRPr sz="2000" b="0">
                <a:latin typeface="Arial" pitchFamily="34" charset="0"/>
                <a:cs typeface="Arial" pitchFamily="34" charset="0"/>
              </a:defRPr>
            </a:lvl2pPr>
            <a:lvl3pPr>
              <a:lnSpc>
                <a:spcPct val="100000"/>
              </a:lnSpc>
              <a:buClr>
                <a:srgbClr val="7B1272"/>
              </a:buClr>
              <a:buFont typeface="Symbol" pitchFamily="18" charset="2"/>
              <a:buChar char="-"/>
              <a:defRPr sz="1800" b="0">
                <a:latin typeface="Arial" pitchFamily="34" charset="0"/>
                <a:cs typeface="Arial" pitchFamily="34" charset="0"/>
              </a:defRPr>
            </a:lvl3pPr>
            <a:lvl4pPr>
              <a:lnSpc>
                <a:spcPct val="100000"/>
              </a:lnSpc>
              <a:buClr>
                <a:srgbClr val="7B1272"/>
              </a:buClr>
              <a:buFont typeface="Arial" pitchFamily="34" charset="0"/>
              <a:buChar char="•"/>
              <a:defRPr sz="1600" b="0">
                <a:latin typeface="Arial" pitchFamily="34" charset="0"/>
                <a:cs typeface="Arial" pitchFamily="34" charset="0"/>
              </a:defRPr>
            </a:lvl4pPr>
            <a:lvl5pPr>
              <a:lnSpc>
                <a:spcPct val="100000"/>
              </a:lnSpc>
              <a:buClr>
                <a:srgbClr val="7B1272"/>
              </a:buClr>
              <a:buFont typeface="Calibri" pitchFamily="34" charset="0"/>
              <a:buChar char="◦"/>
              <a:defRPr sz="1600" b="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smtClean="0"/>
          </a:p>
        </p:txBody>
      </p:sp>
      <p:sp>
        <p:nvSpPr>
          <p:cNvPr id="26" name="Content Placeholder 3"/>
          <p:cNvSpPr>
            <a:spLocks noGrp="1"/>
          </p:cNvSpPr>
          <p:nvPr>
            <p:ph sz="half" idx="2"/>
          </p:nvPr>
        </p:nvSpPr>
        <p:spPr>
          <a:xfrm>
            <a:off x="4896041" y="2132836"/>
            <a:ext cx="3564452" cy="3564451"/>
          </a:xfrm>
        </p:spPr>
        <p:txBody>
          <a:bodyPr/>
          <a:lstStyle>
            <a:lvl1pPr>
              <a:lnSpc>
                <a:spcPct val="100000"/>
              </a:lnSpc>
              <a:buClr>
                <a:srgbClr val="7B1272"/>
              </a:buClr>
              <a:buFont typeface="Arial" panose="020B0604020202020204" pitchFamily="34" charset="0"/>
              <a:buChar char="•"/>
              <a:defRPr sz="2200">
                <a:latin typeface="Arial" pitchFamily="34" charset="0"/>
                <a:cs typeface="Arial" pitchFamily="34" charset="0"/>
              </a:defRPr>
            </a:lvl1pPr>
            <a:lvl2pPr>
              <a:lnSpc>
                <a:spcPct val="100000"/>
              </a:lnSpc>
              <a:buClr>
                <a:srgbClr val="7B1272"/>
              </a:buClr>
              <a:buFont typeface="Courier New" pitchFamily="49" charset="0"/>
              <a:buChar char="o"/>
              <a:defRPr sz="2000">
                <a:latin typeface="Arial" pitchFamily="34" charset="0"/>
                <a:cs typeface="Arial" pitchFamily="34" charset="0"/>
              </a:defRPr>
            </a:lvl2pPr>
            <a:lvl3pPr>
              <a:lnSpc>
                <a:spcPct val="100000"/>
              </a:lnSpc>
              <a:buClr>
                <a:srgbClr val="7B1272"/>
              </a:buClr>
              <a:buFont typeface="Symbol" pitchFamily="18" charset="2"/>
              <a:buChar char="-"/>
              <a:defRPr sz="1800">
                <a:latin typeface="Arial" pitchFamily="34" charset="0"/>
                <a:cs typeface="Arial" pitchFamily="34" charset="0"/>
              </a:defRPr>
            </a:lvl3pPr>
            <a:lvl4pPr>
              <a:lnSpc>
                <a:spcPct val="100000"/>
              </a:lnSpc>
              <a:buClr>
                <a:srgbClr val="7B1272"/>
              </a:buClr>
              <a:buFont typeface="Arial" pitchFamily="34" charset="0"/>
              <a:buChar char="•"/>
              <a:defRPr sz="1600">
                <a:latin typeface="Arial" pitchFamily="34" charset="0"/>
                <a:cs typeface="Arial" pitchFamily="34" charset="0"/>
              </a:defRPr>
            </a:lvl4pPr>
            <a:lvl5pPr>
              <a:lnSpc>
                <a:spcPct val="100000"/>
              </a:lnSpc>
              <a:buClr>
                <a:srgbClr val="7B1272"/>
              </a:buClr>
              <a:buFont typeface="Arial" pitchFamily="34" charset="0"/>
              <a:buChar cha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smtClean="0"/>
          </a:p>
        </p:txBody>
      </p:sp>
      <p:sp>
        <p:nvSpPr>
          <p:cNvPr id="17" name="Slide Number Placeholder 5"/>
          <p:cNvSpPr>
            <a:spLocks noGrp="1"/>
          </p:cNvSpPr>
          <p:nvPr>
            <p:ph type="sldNum" sz="quarter" idx="12"/>
          </p:nvPr>
        </p:nvSpPr>
        <p:spPr>
          <a:xfrm>
            <a:off x="6553200" y="6356350"/>
            <a:ext cx="2133600" cy="365125"/>
          </a:xfrm>
        </p:spPr>
        <p:txBody>
          <a:bodyPr/>
          <a:lstStyle>
            <a:lvl1pPr>
              <a:defRPr>
                <a:solidFill>
                  <a:srgbClr val="7B1272"/>
                </a:solidFill>
                <a:latin typeface="Arial" pitchFamily="34" charset="0"/>
                <a:cs typeface="Arial" pitchFamily="34" charset="0"/>
              </a:defRPr>
            </a:lvl1pPr>
          </a:lstStyle>
          <a:p>
            <a:fld id="{EDA1711D-FA38-428E-8A41-861559834B06}" type="slidenum">
              <a:rPr lang="en-ZA" smtClean="0"/>
              <a:pPr/>
              <a:t>‹#›</a:t>
            </a:fld>
            <a:endParaRPr lang="en-ZA" dirty="0"/>
          </a:p>
        </p:txBody>
      </p:sp>
      <p:cxnSp>
        <p:nvCxnSpPr>
          <p:cNvPr id="18" name="Straight Connector 17"/>
          <p:cNvCxnSpPr/>
          <p:nvPr userDrawn="1"/>
        </p:nvCxnSpPr>
        <p:spPr>
          <a:xfrm>
            <a:off x="0" y="836672"/>
            <a:ext cx="9144000" cy="0"/>
          </a:xfrm>
          <a:prstGeom prst="line">
            <a:avLst/>
          </a:prstGeom>
          <a:ln w="19050">
            <a:solidFill>
              <a:srgbClr val="7B127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0" y="6021328"/>
            <a:ext cx="9144000" cy="0"/>
          </a:xfrm>
          <a:prstGeom prst="line">
            <a:avLst/>
          </a:prstGeom>
          <a:ln w="6350">
            <a:solidFill>
              <a:srgbClr val="7B1272"/>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98" y="6249876"/>
            <a:ext cx="1601155" cy="532789"/>
          </a:xfrm>
          <a:prstGeom prst="rect">
            <a:avLst/>
          </a:prstGeom>
        </p:spPr>
      </p:pic>
      <p:sp>
        <p:nvSpPr>
          <p:cNvPr id="21" name="Title 1"/>
          <p:cNvSpPr>
            <a:spLocks noGrp="1"/>
          </p:cNvSpPr>
          <p:nvPr>
            <p:ph type="title" hasCustomPrompt="1"/>
          </p:nvPr>
        </p:nvSpPr>
        <p:spPr>
          <a:xfrm>
            <a:off x="1007549" y="0"/>
            <a:ext cx="7452943" cy="836672"/>
          </a:xfrm>
        </p:spPr>
        <p:txBody>
          <a:bodyPr>
            <a:normAutofit/>
          </a:bodyPr>
          <a:lstStyle>
            <a:lvl1pPr algn="l">
              <a:defRPr sz="3000" b="1">
                <a:solidFill>
                  <a:srgbClr val="7B1272"/>
                </a:solidFill>
                <a:latin typeface="Arial" pitchFamily="34" charset="0"/>
                <a:cs typeface="Arial" pitchFamily="34" charset="0"/>
              </a:defRPr>
            </a:lvl1pPr>
          </a:lstStyle>
          <a:p>
            <a:r>
              <a:rPr lang="en-US" dirty="0" smtClean="0"/>
              <a:t>Text slide heading set in Arial</a:t>
            </a:r>
            <a:endParaRPr lang="en-ZA"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4" name="TextBox 13"/>
          <p:cNvSpPr txBox="1"/>
          <p:nvPr userDrawn="1"/>
        </p:nvSpPr>
        <p:spPr>
          <a:xfrm>
            <a:off x="7164328" y="6345369"/>
            <a:ext cx="972123" cy="307777"/>
          </a:xfrm>
          <a:prstGeom prst="rect">
            <a:avLst/>
          </a:prstGeom>
          <a:noFill/>
        </p:spPr>
        <p:txBody>
          <a:bodyPr wrap="square" rtlCol="0">
            <a:spAutoFit/>
          </a:bodyPr>
          <a:lstStyle/>
          <a:p>
            <a:pPr marL="400050" indent="-400050" algn="r">
              <a:buFont typeface="+mj-lt"/>
              <a:buNone/>
            </a:pPr>
            <a:fld id="{59129038-30A0-4044-A7A8-E5128C0CD9F6}" type="slidenum">
              <a:rPr lang="en-ZA" sz="1400" smtClean="0">
                <a:solidFill>
                  <a:schemeClr val="bg1"/>
                </a:solidFill>
                <a:latin typeface="Arial" pitchFamily="34" charset="0"/>
                <a:cs typeface="Arial" pitchFamily="34" charset="0"/>
              </a:rPr>
              <a:pPr marL="400050" indent="-400050" algn="r">
                <a:buFont typeface="+mj-lt"/>
                <a:buNone/>
              </a:pPr>
              <a:t>‹#›</a:t>
            </a:fld>
            <a:endParaRPr lang="en-ZA" sz="1400" dirty="0">
              <a:solidFill>
                <a:schemeClr val="bg1"/>
              </a:solidFill>
              <a:latin typeface="Arial" pitchFamily="34" charset="0"/>
              <a:cs typeface="Arial" pitchFamily="34" charset="0"/>
            </a:endParaRPr>
          </a:p>
        </p:txBody>
      </p:sp>
      <p:sp>
        <p:nvSpPr>
          <p:cNvPr id="15" name="Slide Number Placeholder 5"/>
          <p:cNvSpPr>
            <a:spLocks noGrp="1"/>
          </p:cNvSpPr>
          <p:nvPr>
            <p:ph type="sldNum" sz="quarter" idx="12"/>
          </p:nvPr>
        </p:nvSpPr>
        <p:spPr>
          <a:xfrm>
            <a:off x="6553200" y="6356350"/>
            <a:ext cx="2133600" cy="365125"/>
          </a:xfrm>
        </p:spPr>
        <p:txBody>
          <a:bodyPr/>
          <a:lstStyle>
            <a:lvl1pPr>
              <a:defRPr>
                <a:solidFill>
                  <a:srgbClr val="7B1272"/>
                </a:solidFill>
                <a:latin typeface="Arial" pitchFamily="34" charset="0"/>
                <a:cs typeface="Arial" pitchFamily="34" charset="0"/>
              </a:defRPr>
            </a:lvl1pPr>
          </a:lstStyle>
          <a:p>
            <a:fld id="{EDA1711D-FA38-428E-8A41-861559834B06}" type="slidenum">
              <a:rPr lang="en-ZA" smtClean="0"/>
              <a:pPr/>
              <a:t>‹#›</a:t>
            </a:fld>
            <a:endParaRPr lang="en-ZA" dirty="0"/>
          </a:p>
        </p:txBody>
      </p:sp>
      <p:cxnSp>
        <p:nvCxnSpPr>
          <p:cNvPr id="16" name="Straight Connector 15"/>
          <p:cNvCxnSpPr/>
          <p:nvPr userDrawn="1"/>
        </p:nvCxnSpPr>
        <p:spPr>
          <a:xfrm>
            <a:off x="0" y="836672"/>
            <a:ext cx="9144000" cy="0"/>
          </a:xfrm>
          <a:prstGeom prst="line">
            <a:avLst/>
          </a:prstGeom>
          <a:ln w="19050">
            <a:solidFill>
              <a:srgbClr val="7B127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6021328"/>
            <a:ext cx="9144000" cy="0"/>
          </a:xfrm>
          <a:prstGeom prst="line">
            <a:avLst/>
          </a:prstGeom>
          <a:ln w="6350">
            <a:solidFill>
              <a:srgbClr val="7B127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98" y="6249876"/>
            <a:ext cx="1601155" cy="532789"/>
          </a:xfrm>
          <a:prstGeom prst="rect">
            <a:avLst/>
          </a:prstGeom>
        </p:spPr>
      </p:pic>
      <p:sp>
        <p:nvSpPr>
          <p:cNvPr id="10" name="Title 1"/>
          <p:cNvSpPr>
            <a:spLocks noGrp="1"/>
          </p:cNvSpPr>
          <p:nvPr>
            <p:ph type="title" hasCustomPrompt="1"/>
          </p:nvPr>
        </p:nvSpPr>
        <p:spPr>
          <a:xfrm>
            <a:off x="1007549" y="0"/>
            <a:ext cx="7452943" cy="836672"/>
          </a:xfrm>
        </p:spPr>
        <p:txBody>
          <a:bodyPr>
            <a:normAutofit/>
          </a:bodyPr>
          <a:lstStyle>
            <a:lvl1pPr algn="l">
              <a:defRPr sz="3000" b="1">
                <a:solidFill>
                  <a:srgbClr val="7B1272"/>
                </a:solidFill>
                <a:latin typeface="Arial" pitchFamily="34" charset="0"/>
                <a:cs typeface="Arial" pitchFamily="34" charset="0"/>
              </a:defRPr>
            </a:lvl1pPr>
          </a:lstStyle>
          <a:p>
            <a:r>
              <a:rPr lang="en-US" dirty="0" smtClean="0"/>
              <a:t>Text slide heading set in Arial</a:t>
            </a:r>
            <a:endParaRPr lang="en-ZA"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0" name="Rectangle 9"/>
          <p:cNvSpPr/>
          <p:nvPr userDrawn="1"/>
        </p:nvSpPr>
        <p:spPr>
          <a:xfrm>
            <a:off x="0" y="836672"/>
            <a:ext cx="9144000" cy="5289808"/>
          </a:xfrm>
          <a:prstGeom prst="rect">
            <a:avLst/>
          </a:prstGeom>
          <a:solidFill>
            <a:srgbClr val="FD761D">
              <a:alpha val="10196"/>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n>
                <a:noFill/>
              </a:ln>
              <a:solidFill>
                <a:srgbClr val="0099D0"/>
              </a:solidFill>
            </a:endParaRPr>
          </a:p>
        </p:txBody>
      </p:sp>
      <p:sp>
        <p:nvSpPr>
          <p:cNvPr id="26" name="Text Placeholder 2"/>
          <p:cNvSpPr>
            <a:spLocks noGrp="1"/>
          </p:cNvSpPr>
          <p:nvPr>
            <p:ph type="body" idx="2"/>
          </p:nvPr>
        </p:nvSpPr>
        <p:spPr>
          <a:xfrm>
            <a:off x="1007548" y="1160713"/>
            <a:ext cx="2268288" cy="4495800"/>
          </a:xfrm>
        </p:spPr>
        <p:txBody>
          <a:bodyPr>
            <a:normAutofit/>
          </a:bodyPr>
          <a:lstStyle>
            <a:lvl1pPr marL="0" indent="0">
              <a:lnSpc>
                <a:spcPct val="100000"/>
              </a:lnSpc>
              <a:buNone/>
              <a:defRPr sz="1600">
                <a:latin typeface="Arial" pitchFamily="34" charset="0"/>
                <a:cs typeface="Arial" pitchFamily="34" charset="0"/>
              </a:defRPr>
            </a:lvl1pPr>
            <a:lvl2pPr>
              <a:buNone/>
              <a:defRPr sz="1200"/>
            </a:lvl2pPr>
            <a:lvl3pPr>
              <a:buNone/>
              <a:defRPr sz="1000"/>
            </a:lvl3pPr>
            <a:lvl4pPr>
              <a:buNone/>
              <a:defRPr sz="900"/>
            </a:lvl4pPr>
            <a:lvl5pPr>
              <a:buNone/>
              <a:defRPr sz="900"/>
            </a:lvl5pPr>
          </a:lstStyle>
          <a:p>
            <a:pPr lvl="0" eaLnBrk="1" latinLnBrk="0" hangingPunct="1"/>
            <a:r>
              <a:rPr kumimoji="0" lang="en-US" dirty="0" smtClean="0"/>
              <a:t>Click to edit Master text styles</a:t>
            </a:r>
          </a:p>
        </p:txBody>
      </p:sp>
      <p:sp>
        <p:nvSpPr>
          <p:cNvPr id="31" name="Content Placeholder 3"/>
          <p:cNvSpPr>
            <a:spLocks noGrp="1"/>
          </p:cNvSpPr>
          <p:nvPr>
            <p:ph sz="half" idx="10"/>
          </p:nvPr>
        </p:nvSpPr>
        <p:spPr>
          <a:xfrm>
            <a:off x="3599877" y="1160714"/>
            <a:ext cx="4860616" cy="4421128"/>
          </a:xfrm>
        </p:spPr>
        <p:txBody>
          <a:bodyPr>
            <a:normAutofit/>
          </a:bodyPr>
          <a:lstStyle>
            <a:lvl1pPr>
              <a:lnSpc>
                <a:spcPct val="100000"/>
              </a:lnSpc>
              <a:buClr>
                <a:srgbClr val="7B1272"/>
              </a:buClr>
              <a:buFont typeface="Arial" panose="020B0604020202020204" pitchFamily="34" charset="0"/>
              <a:buChar char="•"/>
              <a:defRPr sz="2000">
                <a:latin typeface="Arial" pitchFamily="34" charset="0"/>
                <a:cs typeface="Arial" pitchFamily="34" charset="0"/>
              </a:defRPr>
            </a:lvl1pPr>
            <a:lvl2pPr>
              <a:lnSpc>
                <a:spcPct val="100000"/>
              </a:lnSpc>
              <a:buClr>
                <a:srgbClr val="7B1272"/>
              </a:buClr>
              <a:buFont typeface="Courier New" pitchFamily="49" charset="0"/>
              <a:buChar char="o"/>
              <a:defRPr sz="2000">
                <a:latin typeface="Arial" pitchFamily="34" charset="0"/>
                <a:cs typeface="Arial" pitchFamily="34" charset="0"/>
              </a:defRPr>
            </a:lvl2pPr>
            <a:lvl3pPr>
              <a:lnSpc>
                <a:spcPct val="100000"/>
              </a:lnSpc>
              <a:buClr>
                <a:srgbClr val="7B1272"/>
              </a:buClr>
              <a:buFont typeface="Symbol" pitchFamily="18" charset="2"/>
              <a:buChar char="-"/>
              <a:defRPr sz="1800">
                <a:latin typeface="Arial" pitchFamily="34" charset="0"/>
                <a:cs typeface="Arial" pitchFamily="34" charset="0"/>
              </a:defRPr>
            </a:lvl3pPr>
            <a:lvl4pPr>
              <a:lnSpc>
                <a:spcPct val="100000"/>
              </a:lnSpc>
              <a:buClr>
                <a:srgbClr val="7B1272"/>
              </a:buClr>
              <a:buFont typeface="Arial" pitchFamily="34" charset="0"/>
              <a:buChar char="•"/>
              <a:defRPr sz="1600">
                <a:latin typeface="Arial" pitchFamily="34" charset="0"/>
                <a:cs typeface="Arial" pitchFamily="34" charset="0"/>
              </a:defRPr>
            </a:lvl4pPr>
            <a:lvl5pPr>
              <a:lnSpc>
                <a:spcPct val="100000"/>
              </a:lnSpc>
              <a:buClr>
                <a:srgbClr val="7B1272"/>
              </a:buClr>
              <a:buFont typeface="Arial" pitchFamily="34" charset="0"/>
              <a:buChar cha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smtClean="0"/>
          </a:p>
        </p:txBody>
      </p:sp>
      <p:sp>
        <p:nvSpPr>
          <p:cNvPr id="13" name="TextBox 12"/>
          <p:cNvSpPr txBox="1"/>
          <p:nvPr userDrawn="1"/>
        </p:nvSpPr>
        <p:spPr>
          <a:xfrm>
            <a:off x="7164328" y="6345369"/>
            <a:ext cx="972123" cy="307777"/>
          </a:xfrm>
          <a:prstGeom prst="rect">
            <a:avLst/>
          </a:prstGeom>
          <a:noFill/>
        </p:spPr>
        <p:txBody>
          <a:bodyPr wrap="square" rtlCol="0">
            <a:spAutoFit/>
          </a:bodyPr>
          <a:lstStyle/>
          <a:p>
            <a:pPr marL="400050" indent="-400050" algn="r">
              <a:buFont typeface="+mj-lt"/>
              <a:buNone/>
            </a:pPr>
            <a:fld id="{59129038-30A0-4044-A7A8-E5128C0CD9F6}" type="slidenum">
              <a:rPr lang="en-ZA" sz="1400" smtClean="0">
                <a:solidFill>
                  <a:schemeClr val="bg1"/>
                </a:solidFill>
                <a:latin typeface="Arial" pitchFamily="34" charset="0"/>
                <a:cs typeface="Arial" pitchFamily="34" charset="0"/>
              </a:rPr>
              <a:pPr marL="400050" indent="-400050" algn="r">
                <a:buFont typeface="+mj-lt"/>
                <a:buNone/>
              </a:pPr>
              <a:t>‹#›</a:t>
            </a:fld>
            <a:endParaRPr lang="en-ZA" sz="1400" dirty="0">
              <a:solidFill>
                <a:schemeClr val="bg1"/>
              </a:solidFill>
              <a:latin typeface="Arial" pitchFamily="34" charset="0"/>
              <a:cs typeface="Arial" pitchFamily="34" charset="0"/>
            </a:endParaRPr>
          </a:p>
        </p:txBody>
      </p:sp>
      <p:sp>
        <p:nvSpPr>
          <p:cNvPr id="14" name="Slide Number Placeholder 5"/>
          <p:cNvSpPr>
            <a:spLocks noGrp="1"/>
          </p:cNvSpPr>
          <p:nvPr>
            <p:ph type="sldNum" sz="quarter" idx="12"/>
          </p:nvPr>
        </p:nvSpPr>
        <p:spPr>
          <a:xfrm>
            <a:off x="6553200" y="6356350"/>
            <a:ext cx="2133600" cy="365125"/>
          </a:xfrm>
        </p:spPr>
        <p:txBody>
          <a:bodyPr/>
          <a:lstStyle>
            <a:lvl1pPr>
              <a:defRPr>
                <a:solidFill>
                  <a:srgbClr val="7B1272"/>
                </a:solidFill>
                <a:latin typeface="Arial" pitchFamily="34" charset="0"/>
                <a:cs typeface="Arial" pitchFamily="34" charset="0"/>
              </a:defRPr>
            </a:lvl1pPr>
          </a:lstStyle>
          <a:p>
            <a:fld id="{EDA1711D-FA38-428E-8A41-861559834B06}" type="slidenum">
              <a:rPr lang="en-ZA" smtClean="0"/>
              <a:pPr/>
              <a:t>‹#›</a:t>
            </a:fld>
            <a:endParaRPr lang="en-ZA" dirty="0"/>
          </a:p>
        </p:txBody>
      </p:sp>
      <p:cxnSp>
        <p:nvCxnSpPr>
          <p:cNvPr id="15" name="Straight Connector 14"/>
          <p:cNvCxnSpPr/>
          <p:nvPr userDrawn="1"/>
        </p:nvCxnSpPr>
        <p:spPr>
          <a:xfrm>
            <a:off x="0" y="836672"/>
            <a:ext cx="9144000" cy="0"/>
          </a:xfrm>
          <a:prstGeom prst="line">
            <a:avLst/>
          </a:prstGeom>
          <a:ln w="19050">
            <a:solidFill>
              <a:srgbClr val="7B1272"/>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98" y="6249876"/>
            <a:ext cx="1601155" cy="532789"/>
          </a:xfrm>
          <a:prstGeom prst="rect">
            <a:avLst/>
          </a:prstGeom>
        </p:spPr>
      </p:pic>
      <p:sp>
        <p:nvSpPr>
          <p:cNvPr id="20" name="Title 1"/>
          <p:cNvSpPr>
            <a:spLocks noGrp="1"/>
          </p:cNvSpPr>
          <p:nvPr>
            <p:ph type="title" hasCustomPrompt="1"/>
          </p:nvPr>
        </p:nvSpPr>
        <p:spPr>
          <a:xfrm>
            <a:off x="1007549" y="0"/>
            <a:ext cx="7452943" cy="836672"/>
          </a:xfrm>
        </p:spPr>
        <p:txBody>
          <a:bodyPr>
            <a:normAutofit/>
          </a:bodyPr>
          <a:lstStyle>
            <a:lvl1pPr algn="l">
              <a:defRPr sz="3000" b="1">
                <a:solidFill>
                  <a:srgbClr val="7B1272"/>
                </a:solidFill>
                <a:latin typeface="Arial" pitchFamily="34" charset="0"/>
                <a:cs typeface="Arial" pitchFamily="34" charset="0"/>
              </a:defRPr>
            </a:lvl1pPr>
          </a:lstStyle>
          <a:p>
            <a:r>
              <a:rPr lang="en-US" dirty="0" smtClean="0"/>
              <a:t>Text slide heading set in Arial</a:t>
            </a:r>
            <a:endParaRPr lang="en-ZA"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6" name="Text Placeholder 2"/>
          <p:cNvSpPr>
            <a:spLocks noGrp="1"/>
          </p:cNvSpPr>
          <p:nvPr>
            <p:ph type="body" idx="2"/>
          </p:nvPr>
        </p:nvSpPr>
        <p:spPr>
          <a:xfrm>
            <a:off x="1007548" y="1160712"/>
            <a:ext cx="2268288" cy="4495800"/>
          </a:xfrm>
        </p:spPr>
        <p:txBody>
          <a:bodyPr>
            <a:normAutofit/>
          </a:bodyPr>
          <a:lstStyle>
            <a:lvl1pPr marL="0" indent="0">
              <a:lnSpc>
                <a:spcPct val="100000"/>
              </a:lnSpc>
              <a:buNone/>
              <a:defRPr sz="1600">
                <a:latin typeface="Arial" pitchFamily="34" charset="0"/>
                <a:cs typeface="Arial" pitchFamily="34" charset="0"/>
              </a:defRPr>
            </a:lvl1pPr>
            <a:lvl2pPr>
              <a:buNone/>
              <a:defRPr sz="1200"/>
            </a:lvl2pPr>
            <a:lvl3pPr>
              <a:buNone/>
              <a:defRPr sz="1000"/>
            </a:lvl3pPr>
            <a:lvl4pPr>
              <a:buNone/>
              <a:defRPr sz="900"/>
            </a:lvl4pPr>
            <a:lvl5pPr>
              <a:buNone/>
              <a:defRPr sz="900"/>
            </a:lvl5pPr>
          </a:lstStyle>
          <a:p>
            <a:pPr lvl="0" eaLnBrk="1" latinLnBrk="0" hangingPunct="1"/>
            <a:r>
              <a:rPr kumimoji="0" lang="en-US" dirty="0" smtClean="0"/>
              <a:t>Click to edit Master text styles</a:t>
            </a:r>
          </a:p>
        </p:txBody>
      </p:sp>
      <p:sp>
        <p:nvSpPr>
          <p:cNvPr id="31" name="Content Placeholder 3"/>
          <p:cNvSpPr>
            <a:spLocks noGrp="1"/>
          </p:cNvSpPr>
          <p:nvPr>
            <p:ph sz="half" idx="10"/>
          </p:nvPr>
        </p:nvSpPr>
        <p:spPr>
          <a:xfrm>
            <a:off x="3599877" y="1160713"/>
            <a:ext cx="4860616" cy="4421128"/>
          </a:xfrm>
        </p:spPr>
        <p:txBody>
          <a:bodyPr>
            <a:normAutofit/>
          </a:bodyPr>
          <a:lstStyle>
            <a:lvl1pPr>
              <a:lnSpc>
                <a:spcPct val="100000"/>
              </a:lnSpc>
              <a:buClr>
                <a:srgbClr val="7B1272"/>
              </a:buClr>
              <a:buFont typeface="Arial" panose="020B0604020202020204" pitchFamily="34" charset="0"/>
              <a:buChar char="•"/>
              <a:defRPr sz="2000">
                <a:latin typeface="Arial" pitchFamily="34" charset="0"/>
                <a:cs typeface="Arial" pitchFamily="34" charset="0"/>
              </a:defRPr>
            </a:lvl1pPr>
            <a:lvl2pPr>
              <a:lnSpc>
                <a:spcPct val="100000"/>
              </a:lnSpc>
              <a:buClr>
                <a:srgbClr val="7B1272"/>
              </a:buClr>
              <a:buFont typeface="Courier New" pitchFamily="49" charset="0"/>
              <a:buChar char="o"/>
              <a:defRPr sz="2000">
                <a:latin typeface="Arial" pitchFamily="34" charset="0"/>
                <a:cs typeface="Arial" pitchFamily="34" charset="0"/>
              </a:defRPr>
            </a:lvl2pPr>
            <a:lvl3pPr>
              <a:lnSpc>
                <a:spcPct val="100000"/>
              </a:lnSpc>
              <a:buClr>
                <a:srgbClr val="7B1272"/>
              </a:buClr>
              <a:buFont typeface="Symbol" pitchFamily="18" charset="2"/>
              <a:buChar char="-"/>
              <a:defRPr sz="1800">
                <a:latin typeface="Arial" pitchFamily="34" charset="0"/>
                <a:cs typeface="Arial" pitchFamily="34" charset="0"/>
              </a:defRPr>
            </a:lvl3pPr>
            <a:lvl4pPr>
              <a:lnSpc>
                <a:spcPct val="100000"/>
              </a:lnSpc>
              <a:buClr>
                <a:srgbClr val="7B1272"/>
              </a:buClr>
              <a:buFont typeface="Arial" pitchFamily="34" charset="0"/>
              <a:buChar char="•"/>
              <a:defRPr sz="1600">
                <a:latin typeface="Arial" pitchFamily="34" charset="0"/>
                <a:cs typeface="Arial" pitchFamily="34" charset="0"/>
              </a:defRPr>
            </a:lvl4pPr>
            <a:lvl5pPr>
              <a:lnSpc>
                <a:spcPct val="100000"/>
              </a:lnSpc>
              <a:buClr>
                <a:srgbClr val="7B1272"/>
              </a:buClr>
              <a:buFont typeface="Arial" pitchFamily="34" charset="0"/>
              <a:buChar cha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smtClean="0"/>
          </a:p>
        </p:txBody>
      </p:sp>
      <p:sp>
        <p:nvSpPr>
          <p:cNvPr id="13" name="TextBox 12"/>
          <p:cNvSpPr txBox="1"/>
          <p:nvPr userDrawn="1"/>
        </p:nvSpPr>
        <p:spPr>
          <a:xfrm>
            <a:off x="7164328" y="6345369"/>
            <a:ext cx="972123" cy="307777"/>
          </a:xfrm>
          <a:prstGeom prst="rect">
            <a:avLst/>
          </a:prstGeom>
          <a:noFill/>
        </p:spPr>
        <p:txBody>
          <a:bodyPr wrap="square" rtlCol="0">
            <a:spAutoFit/>
          </a:bodyPr>
          <a:lstStyle/>
          <a:p>
            <a:pPr marL="400050" indent="-400050" algn="r">
              <a:buFont typeface="+mj-lt"/>
              <a:buNone/>
            </a:pPr>
            <a:fld id="{59129038-30A0-4044-A7A8-E5128C0CD9F6}" type="slidenum">
              <a:rPr lang="en-ZA" sz="1400" smtClean="0">
                <a:solidFill>
                  <a:schemeClr val="bg1"/>
                </a:solidFill>
                <a:latin typeface="Arial" pitchFamily="34" charset="0"/>
                <a:cs typeface="Arial" pitchFamily="34" charset="0"/>
              </a:rPr>
              <a:pPr marL="400050" indent="-400050" algn="r">
                <a:buFont typeface="+mj-lt"/>
                <a:buNone/>
              </a:pPr>
              <a:t>‹#›</a:t>
            </a:fld>
            <a:endParaRPr lang="en-ZA" sz="1400" dirty="0">
              <a:solidFill>
                <a:schemeClr val="bg1"/>
              </a:solidFill>
              <a:latin typeface="Arial" pitchFamily="34" charset="0"/>
              <a:cs typeface="Arial" pitchFamily="34" charset="0"/>
            </a:endParaRPr>
          </a:p>
        </p:txBody>
      </p:sp>
      <p:sp>
        <p:nvSpPr>
          <p:cNvPr id="14" name="Slide Number Placeholder 5"/>
          <p:cNvSpPr>
            <a:spLocks noGrp="1"/>
          </p:cNvSpPr>
          <p:nvPr>
            <p:ph type="sldNum" sz="quarter" idx="12"/>
          </p:nvPr>
        </p:nvSpPr>
        <p:spPr>
          <a:xfrm>
            <a:off x="6553200" y="6356350"/>
            <a:ext cx="2133600" cy="365125"/>
          </a:xfrm>
        </p:spPr>
        <p:txBody>
          <a:bodyPr/>
          <a:lstStyle>
            <a:lvl1pPr>
              <a:defRPr>
                <a:solidFill>
                  <a:srgbClr val="7B1272"/>
                </a:solidFill>
                <a:latin typeface="Arial" pitchFamily="34" charset="0"/>
                <a:cs typeface="Arial" pitchFamily="34" charset="0"/>
              </a:defRPr>
            </a:lvl1pPr>
          </a:lstStyle>
          <a:p>
            <a:fld id="{EDA1711D-FA38-428E-8A41-861559834B06}" type="slidenum">
              <a:rPr lang="en-ZA" smtClean="0"/>
              <a:pPr/>
              <a:t>‹#›</a:t>
            </a:fld>
            <a:endParaRPr lang="en-ZA" dirty="0"/>
          </a:p>
        </p:txBody>
      </p:sp>
      <p:cxnSp>
        <p:nvCxnSpPr>
          <p:cNvPr id="15" name="Straight Connector 14"/>
          <p:cNvCxnSpPr/>
          <p:nvPr userDrawn="1"/>
        </p:nvCxnSpPr>
        <p:spPr>
          <a:xfrm>
            <a:off x="0" y="836672"/>
            <a:ext cx="9144000" cy="0"/>
          </a:xfrm>
          <a:prstGeom prst="line">
            <a:avLst/>
          </a:prstGeom>
          <a:ln w="19050">
            <a:solidFill>
              <a:srgbClr val="7B127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0" y="6021328"/>
            <a:ext cx="9144000" cy="0"/>
          </a:xfrm>
          <a:prstGeom prst="line">
            <a:avLst/>
          </a:prstGeom>
          <a:ln w="6350">
            <a:solidFill>
              <a:srgbClr val="7B1272"/>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98" y="6249876"/>
            <a:ext cx="1601155" cy="532789"/>
          </a:xfrm>
          <a:prstGeom prst="rect">
            <a:avLst/>
          </a:prstGeom>
        </p:spPr>
      </p:pic>
      <p:sp>
        <p:nvSpPr>
          <p:cNvPr id="19" name="Title 1"/>
          <p:cNvSpPr>
            <a:spLocks noGrp="1"/>
          </p:cNvSpPr>
          <p:nvPr>
            <p:ph type="title" hasCustomPrompt="1"/>
          </p:nvPr>
        </p:nvSpPr>
        <p:spPr>
          <a:xfrm>
            <a:off x="1007549" y="0"/>
            <a:ext cx="7452943" cy="836672"/>
          </a:xfrm>
        </p:spPr>
        <p:txBody>
          <a:bodyPr>
            <a:normAutofit/>
          </a:bodyPr>
          <a:lstStyle>
            <a:lvl1pPr algn="l">
              <a:defRPr sz="3000" b="1">
                <a:solidFill>
                  <a:srgbClr val="7B1272"/>
                </a:solidFill>
                <a:latin typeface="Arial" pitchFamily="34" charset="0"/>
                <a:cs typeface="Arial" pitchFamily="34" charset="0"/>
              </a:defRPr>
            </a:lvl1pPr>
          </a:lstStyle>
          <a:p>
            <a:r>
              <a:rPr lang="en-US" dirty="0" smtClean="0"/>
              <a:t>Text slide heading set in Arial</a:t>
            </a:r>
            <a:endParaRPr lang="en-ZA"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8" name="Rectangle 7"/>
          <p:cNvSpPr/>
          <p:nvPr userDrawn="1"/>
        </p:nvSpPr>
        <p:spPr>
          <a:xfrm>
            <a:off x="0" y="836672"/>
            <a:ext cx="9144000" cy="5289808"/>
          </a:xfrm>
          <a:prstGeom prst="rect">
            <a:avLst/>
          </a:prstGeom>
          <a:solidFill>
            <a:srgbClr val="FD761D">
              <a:alpha val="10196"/>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n>
                <a:noFill/>
              </a:ln>
              <a:solidFill>
                <a:srgbClr val="0099D0"/>
              </a:solidFill>
            </a:endParaRPr>
          </a:p>
        </p:txBody>
      </p:sp>
      <p:sp>
        <p:nvSpPr>
          <p:cNvPr id="9" name="Text Placeholder 8"/>
          <p:cNvSpPr>
            <a:spLocks noGrp="1"/>
          </p:cNvSpPr>
          <p:nvPr>
            <p:ph type="body" sz="quarter" idx="13"/>
          </p:nvPr>
        </p:nvSpPr>
        <p:spPr>
          <a:xfrm rot="5400000">
            <a:off x="2465732" y="-297470"/>
            <a:ext cx="4536575" cy="7452942"/>
          </a:xfrm>
        </p:spPr>
        <p:txBody>
          <a:bodyPr>
            <a:normAutofit/>
          </a:bodyPr>
          <a:lstStyle>
            <a:lvl1pPr>
              <a:lnSpc>
                <a:spcPct val="100000"/>
              </a:lnSpc>
              <a:buClr>
                <a:srgbClr val="7B1272"/>
              </a:buClr>
              <a:defRPr sz="2400"/>
            </a:lvl1pPr>
            <a:lvl2pPr>
              <a:lnSpc>
                <a:spcPct val="100000"/>
              </a:lnSpc>
              <a:buClr>
                <a:srgbClr val="7B1272"/>
              </a:buClr>
              <a:buFont typeface="Courier New" pitchFamily="49" charset="0"/>
              <a:buChar char="o"/>
              <a:defRPr sz="2000"/>
            </a:lvl2pPr>
            <a:lvl3pPr>
              <a:lnSpc>
                <a:spcPct val="100000"/>
              </a:lnSpc>
              <a:buClr>
                <a:srgbClr val="7B1272"/>
              </a:buClr>
              <a:buFont typeface="Symbol" pitchFamily="18" charset="2"/>
              <a:buChar char="-"/>
              <a:defRPr sz="1800"/>
            </a:lvl3pPr>
            <a:lvl4pPr>
              <a:lnSpc>
                <a:spcPct val="100000"/>
              </a:lnSpc>
              <a:buClr>
                <a:srgbClr val="7B1272"/>
              </a:buClr>
              <a:buFont typeface="Calibri" pitchFamily="34" charset="0"/>
              <a:buChar char="•"/>
              <a:defRPr sz="1600"/>
            </a:lvl4pPr>
            <a:lvl5pPr>
              <a:lnSpc>
                <a:spcPct val="100000"/>
              </a:lnSpc>
              <a:buClr>
                <a:srgbClr val="7B1272"/>
              </a:buClr>
              <a:buFont typeface="Calibri"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7" name="TextBox 16"/>
          <p:cNvSpPr txBox="1"/>
          <p:nvPr userDrawn="1"/>
        </p:nvSpPr>
        <p:spPr>
          <a:xfrm>
            <a:off x="7164328" y="6345369"/>
            <a:ext cx="972123" cy="307777"/>
          </a:xfrm>
          <a:prstGeom prst="rect">
            <a:avLst/>
          </a:prstGeom>
          <a:noFill/>
        </p:spPr>
        <p:txBody>
          <a:bodyPr wrap="square" rtlCol="0">
            <a:spAutoFit/>
          </a:bodyPr>
          <a:lstStyle/>
          <a:p>
            <a:pPr marL="400050" indent="-400050" algn="r">
              <a:buFont typeface="+mj-lt"/>
              <a:buNone/>
            </a:pPr>
            <a:fld id="{59129038-30A0-4044-A7A8-E5128C0CD9F6}" type="slidenum">
              <a:rPr lang="en-ZA" sz="1400" smtClean="0">
                <a:solidFill>
                  <a:schemeClr val="bg1"/>
                </a:solidFill>
                <a:latin typeface="Arial" pitchFamily="34" charset="0"/>
                <a:cs typeface="Arial" pitchFamily="34" charset="0"/>
              </a:rPr>
              <a:pPr marL="400050" indent="-400050" algn="r">
                <a:buFont typeface="+mj-lt"/>
                <a:buNone/>
              </a:pPr>
              <a:t>‹#›</a:t>
            </a:fld>
            <a:endParaRPr lang="en-ZA" sz="1400" dirty="0">
              <a:solidFill>
                <a:schemeClr val="bg1"/>
              </a:solidFill>
              <a:latin typeface="Arial" pitchFamily="34" charset="0"/>
              <a:cs typeface="Arial" pitchFamily="34" charset="0"/>
            </a:endParaRPr>
          </a:p>
        </p:txBody>
      </p:sp>
      <p:sp>
        <p:nvSpPr>
          <p:cNvPr id="18" name="Slide Number Placeholder 5"/>
          <p:cNvSpPr>
            <a:spLocks noGrp="1"/>
          </p:cNvSpPr>
          <p:nvPr>
            <p:ph type="sldNum" sz="quarter" idx="12"/>
          </p:nvPr>
        </p:nvSpPr>
        <p:spPr>
          <a:xfrm>
            <a:off x="6553200" y="6356350"/>
            <a:ext cx="2133600" cy="365125"/>
          </a:xfrm>
        </p:spPr>
        <p:txBody>
          <a:bodyPr/>
          <a:lstStyle>
            <a:lvl1pPr>
              <a:defRPr>
                <a:solidFill>
                  <a:srgbClr val="7B1272"/>
                </a:solidFill>
                <a:latin typeface="Arial" pitchFamily="34" charset="0"/>
                <a:cs typeface="Arial" pitchFamily="34" charset="0"/>
              </a:defRPr>
            </a:lvl1pPr>
          </a:lstStyle>
          <a:p>
            <a:fld id="{EDA1711D-FA38-428E-8A41-861559834B06}" type="slidenum">
              <a:rPr lang="en-ZA" smtClean="0"/>
              <a:pPr/>
              <a:t>‹#›</a:t>
            </a:fld>
            <a:endParaRPr lang="en-ZA" dirty="0"/>
          </a:p>
        </p:txBody>
      </p:sp>
      <p:cxnSp>
        <p:nvCxnSpPr>
          <p:cNvPr id="19" name="Straight Connector 18"/>
          <p:cNvCxnSpPr/>
          <p:nvPr userDrawn="1"/>
        </p:nvCxnSpPr>
        <p:spPr>
          <a:xfrm>
            <a:off x="0" y="836672"/>
            <a:ext cx="9144000" cy="0"/>
          </a:xfrm>
          <a:prstGeom prst="line">
            <a:avLst/>
          </a:prstGeom>
          <a:ln w="19050">
            <a:solidFill>
              <a:srgbClr val="7B127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98" y="6249876"/>
            <a:ext cx="1601155" cy="532789"/>
          </a:xfrm>
          <a:prstGeom prst="rect">
            <a:avLst/>
          </a:prstGeom>
        </p:spPr>
      </p:pic>
      <p:sp>
        <p:nvSpPr>
          <p:cNvPr id="11" name="Title 1"/>
          <p:cNvSpPr>
            <a:spLocks noGrp="1"/>
          </p:cNvSpPr>
          <p:nvPr>
            <p:ph type="title" hasCustomPrompt="1"/>
          </p:nvPr>
        </p:nvSpPr>
        <p:spPr>
          <a:xfrm>
            <a:off x="1007549" y="0"/>
            <a:ext cx="7452943" cy="836672"/>
          </a:xfrm>
        </p:spPr>
        <p:txBody>
          <a:bodyPr>
            <a:normAutofit/>
          </a:bodyPr>
          <a:lstStyle>
            <a:lvl1pPr algn="l">
              <a:defRPr sz="3000" b="1">
                <a:solidFill>
                  <a:srgbClr val="7B1272"/>
                </a:solidFill>
                <a:latin typeface="Arial" pitchFamily="34" charset="0"/>
                <a:cs typeface="Arial" pitchFamily="34" charset="0"/>
              </a:defRPr>
            </a:lvl1pPr>
          </a:lstStyle>
          <a:p>
            <a:r>
              <a:rPr lang="en-US" dirty="0" smtClean="0"/>
              <a:t>Text slide heading set in Arial</a:t>
            </a:r>
            <a:endParaRPr lang="en-Z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AEA72A9-3E06-455B-ACF3-93BA1A43C1C9}"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5E04D5A-E0B6-4346-9AE9-DF50CD3C68D2}" type="slidenum">
              <a:rPr lang="en-US" smtClean="0"/>
              <a:t>‹#›</a:t>
            </a:fld>
            <a:endParaRPr lang="en-US"/>
          </a:p>
        </p:txBody>
      </p:sp>
      <p:sp>
        <p:nvSpPr>
          <p:cNvPr id="8" name="Rectangle 7"/>
          <p:cNvSpPr/>
          <p:nvPr userDrawn="1"/>
        </p:nvSpPr>
        <p:spPr>
          <a:xfrm>
            <a:off x="-1792" y="2065904"/>
            <a:ext cx="5220978" cy="1620205"/>
          </a:xfrm>
          <a:prstGeom prst="rect">
            <a:avLst/>
          </a:prstGeom>
          <a:solidFill>
            <a:srgbClr val="FD76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p:cNvSpPr/>
          <p:nvPr userDrawn="1"/>
        </p:nvSpPr>
        <p:spPr>
          <a:xfrm>
            <a:off x="-1793" y="3686109"/>
            <a:ext cx="9144000" cy="432048"/>
          </a:xfrm>
          <a:prstGeom prst="rect">
            <a:avLst/>
          </a:prstGeom>
          <a:solidFill>
            <a:srgbClr val="7B1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ectangle 9"/>
          <p:cNvSpPr/>
          <p:nvPr userDrawn="1"/>
        </p:nvSpPr>
        <p:spPr>
          <a:xfrm>
            <a:off x="-1793" y="3593182"/>
            <a:ext cx="5224563" cy="92927"/>
          </a:xfrm>
          <a:prstGeom prst="rect">
            <a:avLst/>
          </a:prstGeom>
          <a:solidFill>
            <a:srgbClr val="009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116601" y="4820074"/>
            <a:ext cx="2139047" cy="1336008"/>
          </a:xfrm>
          <a:prstGeom prst="rect">
            <a:avLst/>
          </a:prstGeom>
          <a:noFill/>
        </p:spPr>
      </p:pic>
    </p:spTree>
    <p:extLst>
      <p:ext uri="{BB962C8B-B14F-4D97-AF65-F5344CB8AC3E}">
        <p14:creationId xmlns:p14="http://schemas.microsoft.com/office/powerpoint/2010/main" val="10881252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rot="5400000">
            <a:off x="2465732" y="-297470"/>
            <a:ext cx="4536575" cy="7452942"/>
          </a:xfrm>
        </p:spPr>
        <p:txBody>
          <a:bodyPr>
            <a:normAutofit/>
          </a:bodyPr>
          <a:lstStyle>
            <a:lvl1pPr>
              <a:lnSpc>
                <a:spcPct val="100000"/>
              </a:lnSpc>
              <a:buClr>
                <a:srgbClr val="7B1272"/>
              </a:buClr>
              <a:defRPr sz="2400"/>
            </a:lvl1pPr>
            <a:lvl2pPr>
              <a:lnSpc>
                <a:spcPct val="100000"/>
              </a:lnSpc>
              <a:buClr>
                <a:srgbClr val="7B1272"/>
              </a:buClr>
              <a:buFont typeface="Courier New" pitchFamily="49" charset="0"/>
              <a:buChar char="o"/>
              <a:defRPr sz="2000"/>
            </a:lvl2pPr>
            <a:lvl3pPr>
              <a:lnSpc>
                <a:spcPct val="100000"/>
              </a:lnSpc>
              <a:buClr>
                <a:srgbClr val="7B1272"/>
              </a:buClr>
              <a:buFont typeface="Symbol" pitchFamily="18" charset="2"/>
              <a:buChar char="-"/>
              <a:defRPr sz="1800"/>
            </a:lvl3pPr>
            <a:lvl4pPr>
              <a:lnSpc>
                <a:spcPct val="100000"/>
              </a:lnSpc>
              <a:buClr>
                <a:srgbClr val="7B1272"/>
              </a:buClr>
              <a:buFont typeface="Calibri" pitchFamily="34" charset="0"/>
              <a:buChar char="•"/>
              <a:defRPr sz="1600"/>
            </a:lvl4pPr>
            <a:lvl5pPr>
              <a:lnSpc>
                <a:spcPct val="100000"/>
              </a:lnSpc>
              <a:buClr>
                <a:srgbClr val="7B1272"/>
              </a:buClr>
              <a:buFont typeface="Calibri"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7" name="TextBox 16"/>
          <p:cNvSpPr txBox="1"/>
          <p:nvPr userDrawn="1"/>
        </p:nvSpPr>
        <p:spPr>
          <a:xfrm>
            <a:off x="7164328" y="6345369"/>
            <a:ext cx="972123" cy="307777"/>
          </a:xfrm>
          <a:prstGeom prst="rect">
            <a:avLst/>
          </a:prstGeom>
          <a:noFill/>
        </p:spPr>
        <p:txBody>
          <a:bodyPr wrap="square" rtlCol="0">
            <a:spAutoFit/>
          </a:bodyPr>
          <a:lstStyle/>
          <a:p>
            <a:pPr marL="400050" indent="-400050" algn="r">
              <a:buFont typeface="+mj-lt"/>
              <a:buNone/>
            </a:pPr>
            <a:fld id="{59129038-30A0-4044-A7A8-E5128C0CD9F6}" type="slidenum">
              <a:rPr lang="en-ZA" sz="1400" smtClean="0">
                <a:solidFill>
                  <a:schemeClr val="bg1"/>
                </a:solidFill>
                <a:latin typeface="Arial" pitchFamily="34" charset="0"/>
                <a:cs typeface="Arial" pitchFamily="34" charset="0"/>
              </a:rPr>
              <a:pPr marL="400050" indent="-400050" algn="r">
                <a:buFont typeface="+mj-lt"/>
                <a:buNone/>
              </a:pPr>
              <a:t>‹#›</a:t>
            </a:fld>
            <a:endParaRPr lang="en-ZA" sz="1400" dirty="0">
              <a:solidFill>
                <a:schemeClr val="bg1"/>
              </a:solidFill>
              <a:latin typeface="Arial" pitchFamily="34" charset="0"/>
              <a:cs typeface="Arial" pitchFamily="34" charset="0"/>
            </a:endParaRPr>
          </a:p>
        </p:txBody>
      </p:sp>
      <p:sp>
        <p:nvSpPr>
          <p:cNvPr id="18" name="Slide Number Placeholder 5"/>
          <p:cNvSpPr>
            <a:spLocks noGrp="1"/>
          </p:cNvSpPr>
          <p:nvPr>
            <p:ph type="sldNum" sz="quarter" idx="12"/>
          </p:nvPr>
        </p:nvSpPr>
        <p:spPr>
          <a:xfrm>
            <a:off x="6553200" y="6356350"/>
            <a:ext cx="2133600" cy="365125"/>
          </a:xfrm>
        </p:spPr>
        <p:txBody>
          <a:bodyPr/>
          <a:lstStyle>
            <a:lvl1pPr>
              <a:defRPr>
                <a:solidFill>
                  <a:srgbClr val="7B1272"/>
                </a:solidFill>
                <a:latin typeface="Arial" pitchFamily="34" charset="0"/>
                <a:cs typeface="Arial" pitchFamily="34" charset="0"/>
              </a:defRPr>
            </a:lvl1pPr>
          </a:lstStyle>
          <a:p>
            <a:fld id="{EDA1711D-FA38-428E-8A41-861559834B06}" type="slidenum">
              <a:rPr lang="en-ZA" smtClean="0"/>
              <a:pPr/>
              <a:t>‹#›</a:t>
            </a:fld>
            <a:endParaRPr lang="en-ZA" dirty="0"/>
          </a:p>
        </p:txBody>
      </p:sp>
      <p:cxnSp>
        <p:nvCxnSpPr>
          <p:cNvPr id="19" name="Straight Connector 18"/>
          <p:cNvCxnSpPr/>
          <p:nvPr userDrawn="1"/>
        </p:nvCxnSpPr>
        <p:spPr>
          <a:xfrm>
            <a:off x="0" y="836672"/>
            <a:ext cx="9144000" cy="0"/>
          </a:xfrm>
          <a:prstGeom prst="line">
            <a:avLst/>
          </a:prstGeom>
          <a:ln w="19050">
            <a:solidFill>
              <a:srgbClr val="7B127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6021328"/>
            <a:ext cx="9144000" cy="0"/>
          </a:xfrm>
          <a:prstGeom prst="line">
            <a:avLst/>
          </a:prstGeom>
          <a:ln w="6350">
            <a:solidFill>
              <a:srgbClr val="7B127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98" y="6249876"/>
            <a:ext cx="1601155" cy="532789"/>
          </a:xfrm>
          <a:prstGeom prst="rect">
            <a:avLst/>
          </a:prstGeom>
        </p:spPr>
      </p:pic>
      <p:sp>
        <p:nvSpPr>
          <p:cNvPr id="12" name="Title 1"/>
          <p:cNvSpPr>
            <a:spLocks noGrp="1"/>
          </p:cNvSpPr>
          <p:nvPr>
            <p:ph type="title" hasCustomPrompt="1"/>
          </p:nvPr>
        </p:nvSpPr>
        <p:spPr>
          <a:xfrm>
            <a:off x="1007549" y="0"/>
            <a:ext cx="7452943" cy="836672"/>
          </a:xfrm>
        </p:spPr>
        <p:txBody>
          <a:bodyPr>
            <a:normAutofit/>
          </a:bodyPr>
          <a:lstStyle>
            <a:lvl1pPr algn="l">
              <a:defRPr sz="3000" b="1">
                <a:solidFill>
                  <a:srgbClr val="7B1272"/>
                </a:solidFill>
                <a:latin typeface="Arial" pitchFamily="34" charset="0"/>
                <a:cs typeface="Arial" pitchFamily="34" charset="0"/>
              </a:defRPr>
            </a:lvl1pPr>
          </a:lstStyle>
          <a:p>
            <a:r>
              <a:rPr lang="en-US" dirty="0" smtClean="0"/>
              <a:t>Text slide heading set in Arial</a:t>
            </a:r>
            <a:endParaRPr lang="en-ZA"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378635" y="1469026"/>
            <a:ext cx="1601155" cy="532789"/>
          </a:xfrm>
          <a:prstGeom prst="rect">
            <a:avLst/>
          </a:prstGeom>
        </p:spPr>
      </p:pic>
      <p:sp>
        <p:nvSpPr>
          <p:cNvPr id="10" name="Rectangle 9"/>
          <p:cNvSpPr/>
          <p:nvPr userDrawn="1"/>
        </p:nvSpPr>
        <p:spPr>
          <a:xfrm>
            <a:off x="783770" y="0"/>
            <a:ext cx="7352681" cy="6858000"/>
          </a:xfrm>
          <a:prstGeom prst="rect">
            <a:avLst/>
          </a:prstGeom>
          <a:solidFill>
            <a:srgbClr val="FD761D">
              <a:alpha val="10196"/>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n>
                <a:noFill/>
              </a:ln>
              <a:solidFill>
                <a:srgbClr val="0099D0"/>
              </a:solidFill>
            </a:endParaRPr>
          </a:p>
        </p:txBody>
      </p:sp>
      <p:sp>
        <p:nvSpPr>
          <p:cNvPr id="7" name="Text Placeholder 8"/>
          <p:cNvSpPr>
            <a:spLocks noGrp="1"/>
          </p:cNvSpPr>
          <p:nvPr>
            <p:ph type="body" sz="quarter" idx="13"/>
          </p:nvPr>
        </p:nvSpPr>
        <p:spPr>
          <a:xfrm rot="5400000">
            <a:off x="2037713" y="246635"/>
            <a:ext cx="5068574" cy="6480820"/>
          </a:xfrm>
        </p:spPr>
        <p:txBody>
          <a:bodyPr>
            <a:normAutofit/>
          </a:bodyPr>
          <a:lstStyle>
            <a:lvl1pPr>
              <a:lnSpc>
                <a:spcPct val="100000"/>
              </a:lnSpc>
              <a:buClr>
                <a:srgbClr val="7B1272"/>
              </a:buClr>
              <a:defRPr sz="2400"/>
            </a:lvl1pPr>
            <a:lvl2pPr>
              <a:lnSpc>
                <a:spcPct val="100000"/>
              </a:lnSpc>
              <a:buClr>
                <a:srgbClr val="7B1272"/>
              </a:buClr>
              <a:buFont typeface="Courier New" pitchFamily="49" charset="0"/>
              <a:buChar char="o"/>
              <a:defRPr sz="2000"/>
            </a:lvl2pPr>
            <a:lvl3pPr>
              <a:lnSpc>
                <a:spcPct val="100000"/>
              </a:lnSpc>
              <a:buClr>
                <a:srgbClr val="7B1272"/>
              </a:buClr>
              <a:buFont typeface="Symbol" pitchFamily="18" charset="2"/>
              <a:buChar char="-"/>
              <a:defRPr sz="1800"/>
            </a:lvl3pPr>
            <a:lvl4pPr>
              <a:lnSpc>
                <a:spcPct val="100000"/>
              </a:lnSpc>
              <a:buClr>
                <a:srgbClr val="7B1272"/>
              </a:buClr>
              <a:buFont typeface="Calibri" pitchFamily="34" charset="0"/>
              <a:buChar char="•"/>
              <a:defRPr sz="1600"/>
            </a:lvl4pPr>
            <a:lvl5pPr>
              <a:lnSpc>
                <a:spcPct val="100000"/>
              </a:lnSpc>
              <a:buClr>
                <a:srgbClr val="7B1272"/>
              </a:buClr>
              <a:buFont typeface="Calibri"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7" name="Slide Number Placeholder 5"/>
          <p:cNvSpPr>
            <a:spLocks noGrp="1"/>
          </p:cNvSpPr>
          <p:nvPr>
            <p:ph type="sldNum" sz="quarter" idx="12"/>
          </p:nvPr>
        </p:nvSpPr>
        <p:spPr>
          <a:xfrm rot="5400000">
            <a:off x="-647272" y="5289549"/>
            <a:ext cx="2133600" cy="365125"/>
          </a:xfrm>
        </p:spPr>
        <p:txBody>
          <a:bodyPr/>
          <a:lstStyle>
            <a:lvl1pPr>
              <a:defRPr>
                <a:solidFill>
                  <a:srgbClr val="7B1272"/>
                </a:solidFill>
                <a:latin typeface="Arial" pitchFamily="34" charset="0"/>
                <a:cs typeface="Arial" pitchFamily="34" charset="0"/>
              </a:defRPr>
            </a:lvl1pPr>
          </a:lstStyle>
          <a:p>
            <a:fld id="{EDA1711D-FA38-428E-8A41-861559834B06}" type="slidenum">
              <a:rPr lang="en-ZA" smtClean="0"/>
              <a:pPr/>
              <a:t>‹#›</a:t>
            </a:fld>
            <a:endParaRPr lang="en-ZA" dirty="0"/>
          </a:p>
        </p:txBody>
      </p:sp>
      <p:cxnSp>
        <p:nvCxnSpPr>
          <p:cNvPr id="21" name="Straight Connector 20"/>
          <p:cNvCxnSpPr/>
          <p:nvPr userDrawn="1"/>
        </p:nvCxnSpPr>
        <p:spPr>
          <a:xfrm>
            <a:off x="8136451" y="0"/>
            <a:ext cx="0" cy="6858000"/>
          </a:xfrm>
          <a:prstGeom prst="line">
            <a:avLst/>
          </a:prstGeom>
          <a:ln w="19050">
            <a:solidFill>
              <a:srgbClr val="7B1272"/>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rot="5400000">
            <a:off x="6011544" y="3059752"/>
            <a:ext cx="5086486" cy="836672"/>
          </a:xfrm>
        </p:spPr>
        <p:txBody>
          <a:bodyPr>
            <a:noAutofit/>
          </a:bodyPr>
          <a:lstStyle>
            <a:lvl1pPr algn="l">
              <a:defRPr sz="2400" b="1">
                <a:solidFill>
                  <a:srgbClr val="7B1272"/>
                </a:solidFill>
                <a:latin typeface="Arial" pitchFamily="34" charset="0"/>
                <a:cs typeface="Arial" pitchFamily="34" charset="0"/>
              </a:defRPr>
            </a:lvl1pPr>
          </a:lstStyle>
          <a:p>
            <a:r>
              <a:rPr lang="en-US" dirty="0" smtClean="0"/>
              <a:t>Text slide heading set in Arial</a:t>
            </a:r>
            <a:endParaRPr lang="en-ZA"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7" name="Text Placeholder 8"/>
          <p:cNvSpPr>
            <a:spLocks noGrp="1"/>
          </p:cNvSpPr>
          <p:nvPr>
            <p:ph type="body" sz="quarter" idx="13"/>
          </p:nvPr>
        </p:nvSpPr>
        <p:spPr>
          <a:xfrm rot="5400000">
            <a:off x="1713672" y="246635"/>
            <a:ext cx="5068574" cy="6480820"/>
          </a:xfrm>
        </p:spPr>
        <p:txBody>
          <a:bodyPr>
            <a:normAutofit/>
          </a:bodyPr>
          <a:lstStyle>
            <a:lvl1pPr>
              <a:lnSpc>
                <a:spcPct val="100000"/>
              </a:lnSpc>
              <a:buClr>
                <a:srgbClr val="7B1272"/>
              </a:buClr>
              <a:defRPr sz="2400"/>
            </a:lvl1pPr>
            <a:lvl2pPr>
              <a:lnSpc>
                <a:spcPct val="100000"/>
              </a:lnSpc>
              <a:buClr>
                <a:srgbClr val="7B1272"/>
              </a:buClr>
              <a:buFont typeface="Courier New" pitchFamily="49" charset="0"/>
              <a:buChar char="o"/>
              <a:defRPr sz="2000"/>
            </a:lvl2pPr>
            <a:lvl3pPr>
              <a:lnSpc>
                <a:spcPct val="100000"/>
              </a:lnSpc>
              <a:buClr>
                <a:srgbClr val="7B1272"/>
              </a:buClr>
              <a:buFont typeface="Symbol" pitchFamily="18" charset="2"/>
              <a:buChar char="-"/>
              <a:defRPr sz="1800"/>
            </a:lvl3pPr>
            <a:lvl4pPr>
              <a:lnSpc>
                <a:spcPct val="100000"/>
              </a:lnSpc>
              <a:buClr>
                <a:srgbClr val="7B1272"/>
              </a:buClr>
              <a:buFont typeface="Calibri" pitchFamily="34" charset="0"/>
              <a:buChar char="•"/>
              <a:defRPr sz="1600"/>
            </a:lvl4pPr>
            <a:lvl5pPr>
              <a:lnSpc>
                <a:spcPct val="100000"/>
              </a:lnSpc>
              <a:buClr>
                <a:srgbClr val="7B1272"/>
              </a:buClr>
              <a:buFont typeface="Calibri"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7" name="Slide Number Placeholder 5"/>
          <p:cNvSpPr>
            <a:spLocks noGrp="1"/>
          </p:cNvSpPr>
          <p:nvPr>
            <p:ph type="sldNum" sz="quarter" idx="12"/>
          </p:nvPr>
        </p:nvSpPr>
        <p:spPr>
          <a:xfrm rot="5400000">
            <a:off x="-647272" y="5289549"/>
            <a:ext cx="2133600" cy="365125"/>
          </a:xfrm>
        </p:spPr>
        <p:txBody>
          <a:bodyPr/>
          <a:lstStyle>
            <a:lvl1pPr>
              <a:defRPr>
                <a:solidFill>
                  <a:srgbClr val="7B1272"/>
                </a:solidFill>
                <a:latin typeface="Arial" pitchFamily="34" charset="0"/>
                <a:cs typeface="Arial" pitchFamily="34" charset="0"/>
              </a:defRPr>
            </a:lvl1pPr>
          </a:lstStyle>
          <a:p>
            <a:fld id="{EDA1711D-FA38-428E-8A41-861559834B06}" type="slidenum">
              <a:rPr lang="en-ZA" smtClean="0"/>
              <a:pPr/>
              <a:t>‹#›</a:t>
            </a:fld>
            <a:endParaRPr lang="en-ZA" dirty="0"/>
          </a:p>
        </p:txBody>
      </p:sp>
      <p:cxnSp>
        <p:nvCxnSpPr>
          <p:cNvPr id="21" name="Straight Connector 20"/>
          <p:cNvCxnSpPr/>
          <p:nvPr userDrawn="1"/>
        </p:nvCxnSpPr>
        <p:spPr>
          <a:xfrm>
            <a:off x="8136451" y="0"/>
            <a:ext cx="0" cy="6858000"/>
          </a:xfrm>
          <a:prstGeom prst="line">
            <a:avLst/>
          </a:prstGeom>
          <a:ln w="19050">
            <a:solidFill>
              <a:srgbClr val="7B127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797804" y="0"/>
            <a:ext cx="0" cy="6858000"/>
          </a:xfrm>
          <a:prstGeom prst="line">
            <a:avLst/>
          </a:prstGeom>
          <a:ln>
            <a:solidFill>
              <a:srgbClr val="7B127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378635" y="1469026"/>
            <a:ext cx="1601155" cy="532789"/>
          </a:xfrm>
          <a:prstGeom prst="rect">
            <a:avLst/>
          </a:prstGeom>
        </p:spPr>
      </p:pic>
      <p:sp>
        <p:nvSpPr>
          <p:cNvPr id="10" name="Title 1"/>
          <p:cNvSpPr>
            <a:spLocks noGrp="1"/>
          </p:cNvSpPr>
          <p:nvPr>
            <p:ph type="title" hasCustomPrompt="1"/>
          </p:nvPr>
        </p:nvSpPr>
        <p:spPr>
          <a:xfrm rot="5400000">
            <a:off x="6011544" y="3059752"/>
            <a:ext cx="5086486" cy="836672"/>
          </a:xfrm>
        </p:spPr>
        <p:txBody>
          <a:bodyPr>
            <a:noAutofit/>
          </a:bodyPr>
          <a:lstStyle>
            <a:lvl1pPr algn="l">
              <a:defRPr sz="2400" b="1">
                <a:solidFill>
                  <a:srgbClr val="7B1272"/>
                </a:solidFill>
                <a:latin typeface="Arial" pitchFamily="34" charset="0"/>
                <a:cs typeface="Arial" pitchFamily="34" charset="0"/>
              </a:defRPr>
            </a:lvl1pPr>
          </a:lstStyle>
          <a:p>
            <a:r>
              <a:rPr lang="en-US" dirty="0" smtClean="0"/>
              <a:t>Text slide heading set in Arial</a:t>
            </a:r>
            <a:endParaRPr lang="en-Z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960BC5C-321D-4B3E-8D50-BD1FF25B0B25}" type="datetime1">
              <a:rPr lang="en-ZA" smtClean="0"/>
              <a:pPr/>
              <a:t>2017/05/10</a:t>
            </a:fld>
            <a:endParaRPr lang="en-ZA"/>
          </a:p>
        </p:txBody>
      </p:sp>
      <p:sp>
        <p:nvSpPr>
          <p:cNvPr id="6" name="Footer Placeholder 5"/>
          <p:cNvSpPr>
            <a:spLocks noGrp="1"/>
          </p:cNvSpPr>
          <p:nvPr>
            <p:ph type="ftr" sz="quarter" idx="11"/>
          </p:nvPr>
        </p:nvSpPr>
        <p:spPr/>
        <p:txBody>
          <a:bodyPr/>
          <a:lstStyle/>
          <a:p>
            <a:endParaRPr lang="en-ZA"/>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EDA1711D-FA38-428E-8A41-861559834B06}" type="slidenum">
              <a:rPr lang="en-ZA" smtClean="0"/>
              <a:pPr/>
              <a:t>‹#›</a:t>
            </a:fld>
            <a:endParaRPr lang="en-ZA"/>
          </a:p>
        </p:txBody>
      </p:sp>
    </p:spTree>
    <p:extLst>
      <p:ext uri="{BB962C8B-B14F-4D97-AF65-F5344CB8AC3E}">
        <p14:creationId xmlns:p14="http://schemas.microsoft.com/office/powerpoint/2010/main" val="1748565850"/>
      </p:ext>
    </p:extLst>
  </p:cSld>
  <p:clrMapOvr>
    <a:masterClrMapping/>
  </p:clrMapOvr>
  <p:hf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60BC5C-321D-4B3E-8D50-BD1FF25B0B25}" type="datetime1">
              <a:rPr lang="en-ZA" smtClean="0"/>
              <a:pPr/>
              <a:t>2017/05/10</a:t>
            </a:fld>
            <a:endParaRPr lang="en-ZA"/>
          </a:p>
        </p:txBody>
      </p:sp>
      <p:sp>
        <p:nvSpPr>
          <p:cNvPr id="8" name="Footer Placeholder 7"/>
          <p:cNvSpPr>
            <a:spLocks noGrp="1"/>
          </p:cNvSpPr>
          <p:nvPr>
            <p:ph type="ftr" sz="quarter" idx="11"/>
          </p:nvPr>
        </p:nvSpPr>
        <p:spPr/>
        <p:txBody>
          <a:bodyPr/>
          <a:lstStyle/>
          <a:p>
            <a:endParaRPr lang="en-ZA"/>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EDA1711D-FA38-428E-8A41-861559834B06}" type="slidenum">
              <a:rPr lang="en-ZA" smtClean="0"/>
              <a:pPr/>
              <a:t>‹#›</a:t>
            </a:fld>
            <a:endParaRPr lang="en-ZA"/>
          </a:p>
        </p:txBody>
      </p:sp>
    </p:spTree>
    <p:extLst>
      <p:ext uri="{BB962C8B-B14F-4D97-AF65-F5344CB8AC3E}">
        <p14:creationId xmlns:p14="http://schemas.microsoft.com/office/powerpoint/2010/main" val="219257818"/>
      </p:ext>
    </p:extLst>
  </p:cSld>
  <p:clrMapOvr>
    <a:masterClrMapping/>
  </p:clrMapOvr>
  <p:hf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EA72A9-3E06-455B-ACF3-93BA1A43C1C9}" type="datetimeFigureOut">
              <a:rPr lang="en-US" smtClean="0"/>
              <a:t>5/10/2017</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DA1711D-FA38-428E-8A41-861559834B06}" type="slidenum">
              <a:rPr lang="en-ZA" smtClean="0"/>
              <a:pPr/>
              <a:t>‹#›</a:t>
            </a:fld>
            <a:endParaRPr lang="en-ZA" dirty="0"/>
          </a:p>
        </p:txBody>
      </p:sp>
      <p:sp>
        <p:nvSpPr>
          <p:cNvPr id="7" name="TextBox 6"/>
          <p:cNvSpPr txBox="1"/>
          <p:nvPr userDrawn="1"/>
        </p:nvSpPr>
        <p:spPr>
          <a:xfrm>
            <a:off x="7164328" y="6345369"/>
            <a:ext cx="972123" cy="307777"/>
          </a:xfrm>
          <a:prstGeom prst="rect">
            <a:avLst/>
          </a:prstGeom>
          <a:noFill/>
        </p:spPr>
        <p:txBody>
          <a:bodyPr wrap="square" rtlCol="0">
            <a:spAutoFit/>
          </a:bodyPr>
          <a:lstStyle/>
          <a:p>
            <a:pPr marL="400050" indent="-400050" algn="r">
              <a:buFont typeface="+mj-lt"/>
              <a:buNone/>
            </a:pPr>
            <a:fld id="{59129038-30A0-4044-A7A8-E5128C0CD9F6}" type="slidenum">
              <a:rPr lang="en-ZA" sz="1400" smtClean="0">
                <a:solidFill>
                  <a:schemeClr val="bg1"/>
                </a:solidFill>
                <a:latin typeface="Arial" pitchFamily="34" charset="0"/>
                <a:cs typeface="Arial" pitchFamily="34" charset="0"/>
              </a:rPr>
              <a:pPr marL="400050" indent="-400050" algn="r">
                <a:buFont typeface="+mj-lt"/>
                <a:buNone/>
              </a:pPr>
              <a:t>‹#›</a:t>
            </a:fld>
            <a:endParaRPr lang="en-ZA" sz="1400" dirty="0">
              <a:solidFill>
                <a:schemeClr val="bg1"/>
              </a:solidFill>
              <a:latin typeface="Arial" pitchFamily="34" charset="0"/>
              <a:cs typeface="Arial" pitchFamily="34" charset="0"/>
            </a:endParaRPr>
          </a:p>
        </p:txBody>
      </p:sp>
      <p:cxnSp>
        <p:nvCxnSpPr>
          <p:cNvPr id="9" name="Straight Connector 8"/>
          <p:cNvCxnSpPr/>
          <p:nvPr userDrawn="1"/>
        </p:nvCxnSpPr>
        <p:spPr>
          <a:xfrm>
            <a:off x="0" y="836672"/>
            <a:ext cx="9144000" cy="0"/>
          </a:xfrm>
          <a:prstGeom prst="line">
            <a:avLst/>
          </a:prstGeom>
          <a:ln w="19050">
            <a:solidFill>
              <a:srgbClr val="7B127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6021328"/>
            <a:ext cx="9144000" cy="0"/>
          </a:xfrm>
          <a:prstGeom prst="line">
            <a:avLst/>
          </a:prstGeom>
          <a:ln w="6350">
            <a:solidFill>
              <a:srgbClr val="7B127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98" y="6249876"/>
            <a:ext cx="1601155" cy="532789"/>
          </a:xfrm>
          <a:prstGeom prst="rect">
            <a:avLst/>
          </a:prstGeom>
        </p:spPr>
      </p:pic>
    </p:spTree>
    <p:extLst>
      <p:ext uri="{BB962C8B-B14F-4D97-AF65-F5344CB8AC3E}">
        <p14:creationId xmlns:p14="http://schemas.microsoft.com/office/powerpoint/2010/main" val="1740568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60BC5C-321D-4B3E-8D50-BD1FF25B0B25}" type="datetime1">
              <a:rPr lang="en-ZA" smtClean="0"/>
              <a:pPr/>
              <a:t>2017/05/10</a:t>
            </a:fld>
            <a:endParaRPr lang="en-ZA"/>
          </a:p>
        </p:txBody>
      </p:sp>
      <p:sp>
        <p:nvSpPr>
          <p:cNvPr id="3" name="Footer Placeholder 2"/>
          <p:cNvSpPr>
            <a:spLocks noGrp="1"/>
          </p:cNvSpPr>
          <p:nvPr>
            <p:ph type="ftr" sz="quarter" idx="11"/>
          </p:nvPr>
        </p:nvSpPr>
        <p:spPr/>
        <p:txBody>
          <a:bodyPr/>
          <a:lstStyle/>
          <a:p>
            <a:endParaRPr lang="en-ZA"/>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DA1711D-FA38-428E-8A41-861559834B06}" type="slidenum">
              <a:rPr lang="en-ZA" smtClean="0"/>
              <a:pPr/>
              <a:t>‹#›</a:t>
            </a:fld>
            <a:endParaRPr lang="en-ZA"/>
          </a:p>
        </p:txBody>
      </p:sp>
    </p:spTree>
    <p:extLst>
      <p:ext uri="{BB962C8B-B14F-4D97-AF65-F5344CB8AC3E}">
        <p14:creationId xmlns:p14="http://schemas.microsoft.com/office/powerpoint/2010/main" val="256811511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AEA72A9-3E06-455B-ACF3-93BA1A43C1C9}"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DA1711D-FA38-428E-8A41-861559834B06}" type="slidenum">
              <a:rPr lang="en-ZA" smtClean="0"/>
              <a:pPr/>
              <a:t>‹#›</a:t>
            </a:fld>
            <a:endParaRPr lang="en-ZA" dirty="0"/>
          </a:p>
        </p:txBody>
      </p:sp>
      <p:sp>
        <p:nvSpPr>
          <p:cNvPr id="9" name="Rectangle 8"/>
          <p:cNvSpPr/>
          <p:nvPr userDrawn="1"/>
        </p:nvSpPr>
        <p:spPr>
          <a:xfrm>
            <a:off x="0" y="836672"/>
            <a:ext cx="9144000" cy="5289808"/>
          </a:xfrm>
          <a:prstGeom prst="rect">
            <a:avLst/>
          </a:prstGeom>
          <a:solidFill>
            <a:srgbClr val="FD761D">
              <a:alpha val="10196"/>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n>
                <a:noFill/>
              </a:ln>
              <a:solidFill>
                <a:srgbClr val="0099D0"/>
              </a:solidFill>
            </a:endParaRPr>
          </a:p>
        </p:txBody>
      </p:sp>
      <p:sp>
        <p:nvSpPr>
          <p:cNvPr id="11" name="TextBox 10"/>
          <p:cNvSpPr txBox="1"/>
          <p:nvPr userDrawn="1"/>
        </p:nvSpPr>
        <p:spPr>
          <a:xfrm>
            <a:off x="7164328" y="6345369"/>
            <a:ext cx="972123" cy="307777"/>
          </a:xfrm>
          <a:prstGeom prst="rect">
            <a:avLst/>
          </a:prstGeom>
          <a:noFill/>
        </p:spPr>
        <p:txBody>
          <a:bodyPr wrap="square" rtlCol="0">
            <a:spAutoFit/>
          </a:bodyPr>
          <a:lstStyle/>
          <a:p>
            <a:pPr marL="400050" indent="-400050" algn="r">
              <a:buFont typeface="+mj-lt"/>
              <a:buNone/>
            </a:pPr>
            <a:fld id="{59129038-30A0-4044-A7A8-E5128C0CD9F6}" type="slidenum">
              <a:rPr lang="en-ZA" sz="1400" smtClean="0">
                <a:solidFill>
                  <a:schemeClr val="bg1"/>
                </a:solidFill>
                <a:latin typeface="Arial" pitchFamily="34" charset="0"/>
                <a:cs typeface="Arial" pitchFamily="34" charset="0"/>
              </a:rPr>
              <a:pPr marL="400050" indent="-400050" algn="r">
                <a:buFont typeface="+mj-lt"/>
                <a:buNone/>
              </a:pPr>
              <a:t>‹#›</a:t>
            </a:fld>
            <a:endParaRPr lang="en-ZA" sz="1400" dirty="0">
              <a:solidFill>
                <a:schemeClr val="bg1"/>
              </a:solidFill>
              <a:latin typeface="Arial" pitchFamily="34" charset="0"/>
              <a:cs typeface="Arial" pitchFamily="34" charset="0"/>
            </a:endParaRPr>
          </a:p>
        </p:txBody>
      </p:sp>
      <p:cxnSp>
        <p:nvCxnSpPr>
          <p:cNvPr id="12" name="Straight Connector 11"/>
          <p:cNvCxnSpPr/>
          <p:nvPr userDrawn="1"/>
        </p:nvCxnSpPr>
        <p:spPr>
          <a:xfrm>
            <a:off x="0" y="836672"/>
            <a:ext cx="9144000" cy="0"/>
          </a:xfrm>
          <a:prstGeom prst="line">
            <a:avLst/>
          </a:prstGeom>
          <a:ln w="19050">
            <a:solidFill>
              <a:srgbClr val="7B1272"/>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98" y="6249876"/>
            <a:ext cx="1601155" cy="532789"/>
          </a:xfrm>
          <a:prstGeom prst="rect">
            <a:avLst/>
          </a:prstGeom>
        </p:spPr>
      </p:pic>
    </p:spTree>
    <p:extLst>
      <p:ext uri="{BB962C8B-B14F-4D97-AF65-F5344CB8AC3E}">
        <p14:creationId xmlns:p14="http://schemas.microsoft.com/office/powerpoint/2010/main" val="377412123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AEA72A9-3E06-455B-ACF3-93BA1A43C1C9}"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DA1711D-FA38-428E-8A41-861559834B06}" type="slidenum">
              <a:rPr lang="en-ZA" smtClean="0"/>
              <a:pPr/>
              <a:t>‹#›</a:t>
            </a:fld>
            <a:endParaRPr lang="en-ZA" dirty="0"/>
          </a:p>
        </p:txBody>
      </p:sp>
      <p:sp>
        <p:nvSpPr>
          <p:cNvPr id="9" name="Rectangle 8"/>
          <p:cNvSpPr/>
          <p:nvPr userDrawn="1"/>
        </p:nvSpPr>
        <p:spPr>
          <a:xfrm>
            <a:off x="0" y="836672"/>
            <a:ext cx="9144000" cy="5289808"/>
          </a:xfrm>
          <a:prstGeom prst="rect">
            <a:avLst/>
          </a:prstGeom>
          <a:solidFill>
            <a:srgbClr val="FD761D">
              <a:alpha val="10196"/>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n>
                <a:noFill/>
              </a:ln>
              <a:solidFill>
                <a:srgbClr val="0099D0"/>
              </a:solidFill>
            </a:endParaRPr>
          </a:p>
        </p:txBody>
      </p:sp>
      <p:sp>
        <p:nvSpPr>
          <p:cNvPr id="11" name="TextBox 10"/>
          <p:cNvSpPr txBox="1"/>
          <p:nvPr userDrawn="1"/>
        </p:nvSpPr>
        <p:spPr>
          <a:xfrm>
            <a:off x="7164328" y="6345369"/>
            <a:ext cx="972123" cy="307777"/>
          </a:xfrm>
          <a:prstGeom prst="rect">
            <a:avLst/>
          </a:prstGeom>
          <a:noFill/>
        </p:spPr>
        <p:txBody>
          <a:bodyPr wrap="square" rtlCol="0">
            <a:spAutoFit/>
          </a:bodyPr>
          <a:lstStyle/>
          <a:p>
            <a:pPr marL="400050" indent="-400050" algn="r">
              <a:buFont typeface="+mj-lt"/>
              <a:buNone/>
            </a:pPr>
            <a:fld id="{59129038-30A0-4044-A7A8-E5128C0CD9F6}" type="slidenum">
              <a:rPr lang="en-ZA" sz="1400" smtClean="0">
                <a:solidFill>
                  <a:schemeClr val="bg1"/>
                </a:solidFill>
                <a:latin typeface="Arial" pitchFamily="34" charset="0"/>
                <a:cs typeface="Arial" pitchFamily="34" charset="0"/>
              </a:rPr>
              <a:pPr marL="400050" indent="-400050" algn="r">
                <a:buFont typeface="+mj-lt"/>
                <a:buNone/>
              </a:pPr>
              <a:t>‹#›</a:t>
            </a:fld>
            <a:endParaRPr lang="en-ZA" sz="1400" dirty="0">
              <a:solidFill>
                <a:schemeClr val="bg1"/>
              </a:solidFill>
              <a:latin typeface="Arial" pitchFamily="34" charset="0"/>
              <a:cs typeface="Arial" pitchFamily="34" charset="0"/>
            </a:endParaRPr>
          </a:p>
        </p:txBody>
      </p:sp>
      <p:cxnSp>
        <p:nvCxnSpPr>
          <p:cNvPr id="12" name="Straight Connector 11"/>
          <p:cNvCxnSpPr/>
          <p:nvPr userDrawn="1"/>
        </p:nvCxnSpPr>
        <p:spPr>
          <a:xfrm>
            <a:off x="0" y="836672"/>
            <a:ext cx="9144000" cy="0"/>
          </a:xfrm>
          <a:prstGeom prst="line">
            <a:avLst/>
          </a:prstGeom>
          <a:ln w="19050">
            <a:solidFill>
              <a:srgbClr val="7B1272"/>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98" y="6249876"/>
            <a:ext cx="1601155" cy="532789"/>
          </a:xfrm>
          <a:prstGeom prst="rect">
            <a:avLst/>
          </a:prstGeom>
        </p:spPr>
      </p:pic>
      <p:sp>
        <p:nvSpPr>
          <p:cNvPr id="14" name="Title 1"/>
          <p:cNvSpPr txBox="1">
            <a:spLocks/>
          </p:cNvSpPr>
          <p:nvPr userDrawn="1"/>
        </p:nvSpPr>
        <p:spPr>
          <a:xfrm>
            <a:off x="1007549" y="0"/>
            <a:ext cx="7452943" cy="83667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000" b="1" kern="1200">
                <a:solidFill>
                  <a:srgbClr val="7B1272"/>
                </a:solidFill>
                <a:latin typeface="Arial" pitchFamily="34" charset="0"/>
                <a:ea typeface="+mj-ea"/>
                <a:cs typeface="Arial" pitchFamily="34" charset="0"/>
              </a:defRPr>
            </a:lvl1pPr>
          </a:lstStyle>
          <a:p>
            <a:r>
              <a:rPr lang="en-US" smtClean="0"/>
              <a:t>Text slide heading set in Arial</a:t>
            </a:r>
            <a:endParaRPr lang="en-ZA" dirty="0"/>
          </a:p>
        </p:txBody>
      </p:sp>
    </p:spTree>
    <p:extLst>
      <p:ext uri="{BB962C8B-B14F-4D97-AF65-F5344CB8AC3E}">
        <p14:creationId xmlns:p14="http://schemas.microsoft.com/office/powerpoint/2010/main" val="3282665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B960BC5C-321D-4B3E-8D50-BD1FF25B0B25}" type="datetime1">
              <a:rPr lang="en-ZA" smtClean="0"/>
              <a:pPr/>
              <a:t>2017/05/10</a:t>
            </a:fld>
            <a:endParaRPr lang="en-ZA"/>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ZA"/>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EDA1711D-FA38-428E-8A41-861559834B06}" type="slidenum">
              <a:rPr lang="en-ZA" smtClean="0"/>
              <a:pPr/>
              <a:t>‹#›</a:t>
            </a:fld>
            <a:endParaRPr lang="en-ZA"/>
          </a:p>
        </p:txBody>
      </p:sp>
      <p:graphicFrame>
        <p:nvGraphicFramePr>
          <p:cNvPr id="34" name="Table 33"/>
          <p:cNvGraphicFramePr>
            <a:graphicFrameLocks noGrp="1"/>
          </p:cNvGraphicFramePr>
          <p:nvPr userDrawn="1"/>
        </p:nvGraphicFramePr>
        <p:xfrm>
          <a:off x="9756656" y="0"/>
          <a:ext cx="9144000" cy="6858000"/>
        </p:xfrm>
        <a:graphic>
          <a:graphicData uri="http://schemas.openxmlformats.org/drawingml/2006/table">
            <a:tbl>
              <a:tblPr firstRow="1" bandRow="1"/>
              <a:tblGrid>
                <a:gridCol w="304800">
                  <a:extLst>
                    <a:ext uri="{9D8B030D-6E8A-4147-A177-3AD203B41FA5}">
                      <a16:colId xmlns:a16="http://schemas.microsoft.com/office/drawing/2014/main" val="20000"/>
                    </a:ext>
                  </a:extLst>
                </a:gridCol>
                <a:gridCol w="304800">
                  <a:extLst>
                    <a:ext uri="{9D8B030D-6E8A-4147-A177-3AD203B41FA5}">
                      <a16:colId xmlns:a16="http://schemas.microsoft.com/office/drawing/2014/main" val="20001"/>
                    </a:ext>
                  </a:extLst>
                </a:gridCol>
                <a:gridCol w="304800">
                  <a:extLst>
                    <a:ext uri="{9D8B030D-6E8A-4147-A177-3AD203B41FA5}">
                      <a16:colId xmlns:a16="http://schemas.microsoft.com/office/drawing/2014/main" val="20002"/>
                    </a:ext>
                  </a:extLst>
                </a:gridCol>
                <a:gridCol w="304800">
                  <a:extLst>
                    <a:ext uri="{9D8B030D-6E8A-4147-A177-3AD203B41FA5}">
                      <a16:colId xmlns:a16="http://schemas.microsoft.com/office/drawing/2014/main" val="20003"/>
                    </a:ext>
                  </a:extLst>
                </a:gridCol>
                <a:gridCol w="304800">
                  <a:extLst>
                    <a:ext uri="{9D8B030D-6E8A-4147-A177-3AD203B41FA5}">
                      <a16:colId xmlns:a16="http://schemas.microsoft.com/office/drawing/2014/main" val="20004"/>
                    </a:ext>
                  </a:extLst>
                </a:gridCol>
                <a:gridCol w="304800">
                  <a:extLst>
                    <a:ext uri="{9D8B030D-6E8A-4147-A177-3AD203B41FA5}">
                      <a16:colId xmlns:a16="http://schemas.microsoft.com/office/drawing/2014/main" val="20005"/>
                    </a:ext>
                  </a:extLst>
                </a:gridCol>
                <a:gridCol w="304800">
                  <a:extLst>
                    <a:ext uri="{9D8B030D-6E8A-4147-A177-3AD203B41FA5}">
                      <a16:colId xmlns:a16="http://schemas.microsoft.com/office/drawing/2014/main" val="20006"/>
                    </a:ext>
                  </a:extLst>
                </a:gridCol>
                <a:gridCol w="304800">
                  <a:extLst>
                    <a:ext uri="{9D8B030D-6E8A-4147-A177-3AD203B41FA5}">
                      <a16:colId xmlns:a16="http://schemas.microsoft.com/office/drawing/2014/main" val="20007"/>
                    </a:ext>
                  </a:extLst>
                </a:gridCol>
                <a:gridCol w="304800">
                  <a:extLst>
                    <a:ext uri="{9D8B030D-6E8A-4147-A177-3AD203B41FA5}">
                      <a16:colId xmlns:a16="http://schemas.microsoft.com/office/drawing/2014/main" val="20008"/>
                    </a:ext>
                  </a:extLst>
                </a:gridCol>
                <a:gridCol w="304800">
                  <a:extLst>
                    <a:ext uri="{9D8B030D-6E8A-4147-A177-3AD203B41FA5}">
                      <a16:colId xmlns:a16="http://schemas.microsoft.com/office/drawing/2014/main" val="20009"/>
                    </a:ext>
                  </a:extLst>
                </a:gridCol>
                <a:gridCol w="304800">
                  <a:extLst>
                    <a:ext uri="{9D8B030D-6E8A-4147-A177-3AD203B41FA5}">
                      <a16:colId xmlns:a16="http://schemas.microsoft.com/office/drawing/2014/main" val="20010"/>
                    </a:ext>
                  </a:extLst>
                </a:gridCol>
                <a:gridCol w="304800">
                  <a:extLst>
                    <a:ext uri="{9D8B030D-6E8A-4147-A177-3AD203B41FA5}">
                      <a16:colId xmlns:a16="http://schemas.microsoft.com/office/drawing/2014/main" val="20011"/>
                    </a:ext>
                  </a:extLst>
                </a:gridCol>
                <a:gridCol w="304800">
                  <a:extLst>
                    <a:ext uri="{9D8B030D-6E8A-4147-A177-3AD203B41FA5}">
                      <a16:colId xmlns:a16="http://schemas.microsoft.com/office/drawing/2014/main" val="20012"/>
                    </a:ext>
                  </a:extLst>
                </a:gridCol>
                <a:gridCol w="304800">
                  <a:extLst>
                    <a:ext uri="{9D8B030D-6E8A-4147-A177-3AD203B41FA5}">
                      <a16:colId xmlns:a16="http://schemas.microsoft.com/office/drawing/2014/main" val="20013"/>
                    </a:ext>
                  </a:extLst>
                </a:gridCol>
                <a:gridCol w="304800">
                  <a:extLst>
                    <a:ext uri="{9D8B030D-6E8A-4147-A177-3AD203B41FA5}">
                      <a16:colId xmlns:a16="http://schemas.microsoft.com/office/drawing/2014/main" val="20014"/>
                    </a:ext>
                  </a:extLst>
                </a:gridCol>
                <a:gridCol w="304800">
                  <a:extLst>
                    <a:ext uri="{9D8B030D-6E8A-4147-A177-3AD203B41FA5}">
                      <a16:colId xmlns:a16="http://schemas.microsoft.com/office/drawing/2014/main" val="20015"/>
                    </a:ext>
                  </a:extLst>
                </a:gridCol>
                <a:gridCol w="304800">
                  <a:extLst>
                    <a:ext uri="{9D8B030D-6E8A-4147-A177-3AD203B41FA5}">
                      <a16:colId xmlns:a16="http://schemas.microsoft.com/office/drawing/2014/main" val="20016"/>
                    </a:ext>
                  </a:extLst>
                </a:gridCol>
                <a:gridCol w="304800">
                  <a:extLst>
                    <a:ext uri="{9D8B030D-6E8A-4147-A177-3AD203B41FA5}">
                      <a16:colId xmlns:a16="http://schemas.microsoft.com/office/drawing/2014/main" val="20017"/>
                    </a:ext>
                  </a:extLst>
                </a:gridCol>
                <a:gridCol w="304800">
                  <a:extLst>
                    <a:ext uri="{9D8B030D-6E8A-4147-A177-3AD203B41FA5}">
                      <a16:colId xmlns:a16="http://schemas.microsoft.com/office/drawing/2014/main" val="20018"/>
                    </a:ext>
                  </a:extLst>
                </a:gridCol>
                <a:gridCol w="304800">
                  <a:extLst>
                    <a:ext uri="{9D8B030D-6E8A-4147-A177-3AD203B41FA5}">
                      <a16:colId xmlns:a16="http://schemas.microsoft.com/office/drawing/2014/main" val="20019"/>
                    </a:ext>
                  </a:extLst>
                </a:gridCol>
                <a:gridCol w="304800">
                  <a:extLst>
                    <a:ext uri="{9D8B030D-6E8A-4147-A177-3AD203B41FA5}">
                      <a16:colId xmlns:a16="http://schemas.microsoft.com/office/drawing/2014/main" val="20020"/>
                    </a:ext>
                  </a:extLst>
                </a:gridCol>
                <a:gridCol w="304800">
                  <a:extLst>
                    <a:ext uri="{9D8B030D-6E8A-4147-A177-3AD203B41FA5}">
                      <a16:colId xmlns:a16="http://schemas.microsoft.com/office/drawing/2014/main" val="20021"/>
                    </a:ext>
                  </a:extLst>
                </a:gridCol>
                <a:gridCol w="304800">
                  <a:extLst>
                    <a:ext uri="{9D8B030D-6E8A-4147-A177-3AD203B41FA5}">
                      <a16:colId xmlns:a16="http://schemas.microsoft.com/office/drawing/2014/main" val="20022"/>
                    </a:ext>
                  </a:extLst>
                </a:gridCol>
                <a:gridCol w="304800">
                  <a:extLst>
                    <a:ext uri="{9D8B030D-6E8A-4147-A177-3AD203B41FA5}">
                      <a16:colId xmlns:a16="http://schemas.microsoft.com/office/drawing/2014/main" val="20023"/>
                    </a:ext>
                  </a:extLst>
                </a:gridCol>
                <a:gridCol w="304800">
                  <a:extLst>
                    <a:ext uri="{9D8B030D-6E8A-4147-A177-3AD203B41FA5}">
                      <a16:colId xmlns:a16="http://schemas.microsoft.com/office/drawing/2014/main" val="20024"/>
                    </a:ext>
                  </a:extLst>
                </a:gridCol>
                <a:gridCol w="304800">
                  <a:extLst>
                    <a:ext uri="{9D8B030D-6E8A-4147-A177-3AD203B41FA5}">
                      <a16:colId xmlns:a16="http://schemas.microsoft.com/office/drawing/2014/main" val="20025"/>
                    </a:ext>
                  </a:extLst>
                </a:gridCol>
                <a:gridCol w="304800">
                  <a:extLst>
                    <a:ext uri="{9D8B030D-6E8A-4147-A177-3AD203B41FA5}">
                      <a16:colId xmlns:a16="http://schemas.microsoft.com/office/drawing/2014/main" val="20026"/>
                    </a:ext>
                  </a:extLst>
                </a:gridCol>
                <a:gridCol w="304800">
                  <a:extLst>
                    <a:ext uri="{9D8B030D-6E8A-4147-A177-3AD203B41FA5}">
                      <a16:colId xmlns:a16="http://schemas.microsoft.com/office/drawing/2014/main" val="20027"/>
                    </a:ext>
                  </a:extLst>
                </a:gridCol>
                <a:gridCol w="304800">
                  <a:extLst>
                    <a:ext uri="{9D8B030D-6E8A-4147-A177-3AD203B41FA5}">
                      <a16:colId xmlns:a16="http://schemas.microsoft.com/office/drawing/2014/main" val="20028"/>
                    </a:ext>
                  </a:extLst>
                </a:gridCol>
                <a:gridCol w="304800">
                  <a:extLst>
                    <a:ext uri="{9D8B030D-6E8A-4147-A177-3AD203B41FA5}">
                      <a16:colId xmlns:a16="http://schemas.microsoft.com/office/drawing/2014/main" val="20029"/>
                    </a:ext>
                  </a:extLst>
                </a:gridCol>
              </a:tblGrid>
              <a:tr h="762000">
                <a:tc>
                  <a:txBody>
                    <a:bodyPr/>
                    <a:lstStyle/>
                    <a:p>
                      <a:endParaRPr lang="en-ZA" dirty="0"/>
                    </a:p>
                  </a:txBody>
                  <a:tcPr/>
                </a:tc>
                <a:tc>
                  <a:txBody>
                    <a:bodyPr/>
                    <a:lstStyle/>
                    <a:p>
                      <a:endParaRPr lang="en-ZA"/>
                    </a:p>
                  </a:txBody>
                  <a:tcPr/>
                </a:tc>
                <a:tc>
                  <a:txBody>
                    <a:bodyPr/>
                    <a:lstStyle/>
                    <a:p>
                      <a:endParaRPr lang="en-ZA" dirty="0"/>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extLst>
                  <a:ext uri="{0D108BD9-81ED-4DB2-BD59-A6C34878D82A}">
                    <a16:rowId xmlns:a16="http://schemas.microsoft.com/office/drawing/2014/main" val="10000"/>
                  </a:ext>
                </a:extLst>
              </a:tr>
              <a:tr h="762000">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extLst>
                  <a:ext uri="{0D108BD9-81ED-4DB2-BD59-A6C34878D82A}">
                    <a16:rowId xmlns:a16="http://schemas.microsoft.com/office/drawing/2014/main" val="10001"/>
                  </a:ext>
                </a:extLst>
              </a:tr>
              <a:tr h="762000">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extLst>
                  <a:ext uri="{0D108BD9-81ED-4DB2-BD59-A6C34878D82A}">
                    <a16:rowId xmlns:a16="http://schemas.microsoft.com/office/drawing/2014/main" val="10002"/>
                  </a:ext>
                </a:extLst>
              </a:tr>
              <a:tr h="762000">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dirty="0"/>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extLst>
                  <a:ext uri="{0D108BD9-81ED-4DB2-BD59-A6C34878D82A}">
                    <a16:rowId xmlns:a16="http://schemas.microsoft.com/office/drawing/2014/main" val="10003"/>
                  </a:ext>
                </a:extLst>
              </a:tr>
              <a:tr h="762000">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extLst>
                  <a:ext uri="{0D108BD9-81ED-4DB2-BD59-A6C34878D82A}">
                    <a16:rowId xmlns:a16="http://schemas.microsoft.com/office/drawing/2014/main" val="10004"/>
                  </a:ext>
                </a:extLst>
              </a:tr>
              <a:tr h="762000">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extLst>
                  <a:ext uri="{0D108BD9-81ED-4DB2-BD59-A6C34878D82A}">
                    <a16:rowId xmlns:a16="http://schemas.microsoft.com/office/drawing/2014/main" val="10005"/>
                  </a:ext>
                </a:extLst>
              </a:tr>
              <a:tr h="762000">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extLst>
                  <a:ext uri="{0D108BD9-81ED-4DB2-BD59-A6C34878D82A}">
                    <a16:rowId xmlns:a16="http://schemas.microsoft.com/office/drawing/2014/main" val="10006"/>
                  </a:ext>
                </a:extLst>
              </a:tr>
              <a:tr h="762000">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extLst>
                  <a:ext uri="{0D108BD9-81ED-4DB2-BD59-A6C34878D82A}">
                    <a16:rowId xmlns:a16="http://schemas.microsoft.com/office/drawing/2014/main" val="10007"/>
                  </a:ext>
                </a:extLst>
              </a:tr>
              <a:tr h="762000">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3993082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650" r:id="rId18"/>
    <p:sldLayoutId id="2147483662" r:id="rId19"/>
    <p:sldLayoutId id="2147483651" r:id="rId20"/>
    <p:sldLayoutId id="2147483652" r:id="rId21"/>
    <p:sldLayoutId id="2147483663" r:id="rId22"/>
    <p:sldLayoutId id="2147483660" r:id="rId23"/>
    <p:sldLayoutId id="2147483664" r:id="rId24"/>
    <p:sldLayoutId id="2147483654" r:id="rId25"/>
    <p:sldLayoutId id="2147483661" r:id="rId26"/>
    <p:sldLayoutId id="2147483656" r:id="rId27"/>
    <p:sldLayoutId id="2147483665" r:id="rId28"/>
    <p:sldLayoutId id="2147483658" r:id="rId29"/>
    <p:sldLayoutId id="2147483667" r:id="rId30"/>
    <p:sldLayoutId id="2147483659" r:id="rId31"/>
    <p:sldLayoutId id="2147483668" r:id="rId32"/>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ervice.elsevier.com/app/answers/detail/a_id/14883/supporthub/scopus/" TargetMode="External"/><Relationship Id="rId2" Type="http://schemas.openxmlformats.org/officeDocument/2006/relationships/hyperlink" Target="https://service.elsevier.com/app/answers/detail/a_id/14880/supporthub/scopus/" TargetMode="External"/><Relationship Id="rId1" Type="http://schemas.openxmlformats.org/officeDocument/2006/relationships/slideLayout" Target="../slideLayouts/slideLayout2.xml"/><Relationship Id="rId4" Type="http://schemas.openxmlformats.org/officeDocument/2006/relationships/hyperlink" Target="https://service.elsevier.com/app/answers/detail/a_id/14884/supporthub/scopus/"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ipscience-help.thomsonreuters.com/incitesLiveJCR/JCRGroup/jcrJournalHomePage/jcrHomePageCompareJournals.html"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hyperlink" Target="https://www.altmetric.com/" TargetMode="External"/><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hyperlink" Target="http://ru.za.libguides.com/c.php?g=174135&amp;p=1579138" TargetMode="External"/><Relationship Id="rId10" Type="http://schemas.openxmlformats.org/officeDocument/2006/relationships/image" Target="../media/image33.png"/><Relationship Id="rId4" Type="http://schemas.openxmlformats.org/officeDocument/2006/relationships/hyperlink" Target="https://www.youtube.com/watch?v=M6XawJ7-880" TargetMode="External"/><Relationship Id="rId9"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IIfF5jvowS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j.otto@ru.ac.za" TargetMode="External"/><Relationship Id="rId2" Type="http://schemas.openxmlformats.org/officeDocument/2006/relationships/hyperlink" Target="mailto:v.menze@ru.ac.za" TargetMode="External"/><Relationship Id="rId1" Type="http://schemas.openxmlformats.org/officeDocument/2006/relationships/slideLayout" Target="../slideLayouts/slideLayout2.xml"/><Relationship Id="rId5" Type="http://schemas.openxmlformats.org/officeDocument/2006/relationships/hyperlink" Target="mailto:l.cartwright@ru.ac.za" TargetMode="External"/><Relationship Id="rId4" Type="http://schemas.openxmlformats.org/officeDocument/2006/relationships/hyperlink" Target="mailto:f.still@ru.ac.za"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altmetric.com/" TargetMode="External"/><Relationship Id="rId2" Type="http://schemas.openxmlformats.org/officeDocument/2006/relationships/hyperlink" Target="https://www.slideshare.net/AnneWilHarzing/citation-analysis-with-publish-or-perish-and-google-schola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0-www.scopus.com.wam.seals.ac.za/home.ur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9"/>
          </p:nvPr>
        </p:nvSpPr>
        <p:spPr/>
        <p:txBody>
          <a:bodyPr>
            <a:normAutofit/>
          </a:bodyPr>
          <a:lstStyle/>
          <a:p>
            <a:r>
              <a:rPr lang="en-ZA" sz="1800" dirty="0" smtClean="0"/>
              <a:t>Jill Otto</a:t>
            </a:r>
            <a:endParaRPr lang="en-ZA" sz="1800" dirty="0"/>
          </a:p>
        </p:txBody>
      </p:sp>
      <p:sp>
        <p:nvSpPr>
          <p:cNvPr id="5" name="Title 4"/>
          <p:cNvSpPr>
            <a:spLocks noGrp="1"/>
          </p:cNvSpPr>
          <p:nvPr>
            <p:ph type="title"/>
          </p:nvPr>
        </p:nvSpPr>
        <p:spPr/>
        <p:txBody>
          <a:bodyPr>
            <a:normAutofit/>
          </a:bodyPr>
          <a:lstStyle/>
          <a:p>
            <a:r>
              <a:rPr lang="en-ZA" sz="3200" dirty="0" smtClean="0"/>
              <a:t>Citation Analysis</a:t>
            </a:r>
            <a:endParaRPr lang="en-ZA" sz="3200" dirty="0"/>
          </a:p>
        </p:txBody>
      </p:sp>
      <p:sp>
        <p:nvSpPr>
          <p:cNvPr id="6" name="Text Placeholder 5"/>
          <p:cNvSpPr>
            <a:spLocks noGrp="1"/>
          </p:cNvSpPr>
          <p:nvPr>
            <p:ph type="body" sz="quarter" idx="20"/>
          </p:nvPr>
        </p:nvSpPr>
        <p:spPr/>
        <p:txBody>
          <a:bodyPr/>
          <a:lstStyle/>
          <a:p>
            <a:r>
              <a:rPr lang="en-ZA" dirty="0" smtClean="0"/>
              <a:t>Rhodes Library Services</a:t>
            </a:r>
            <a:endParaRPr lang="en-ZA" dirty="0"/>
          </a:p>
        </p:txBody>
      </p:sp>
      <p:pic>
        <p:nvPicPr>
          <p:cNvPr id="11" name="Picture Placeholder 10"/>
          <p:cNvPicPr>
            <a:picLocks noGrp="1" noChangeAspect="1"/>
          </p:cNvPicPr>
          <p:nvPr>
            <p:ph type="pic" sz="quarter" idx="16"/>
          </p:nvPr>
        </p:nvPicPr>
        <p:blipFill>
          <a:blip r:embed="rId2"/>
          <a:srcRect t="22009" b="22009"/>
          <a:stretch>
            <a:fillRect/>
          </a:stretch>
        </p:blipFill>
        <p:spPr>
          <a:xfrm>
            <a:off x="359123" y="4457075"/>
            <a:ext cx="4212878" cy="2212335"/>
          </a:xfrm>
          <a:prstGeom prst="rect">
            <a:avLst/>
          </a:prstGeom>
        </p:spPr>
      </p:pic>
      <p:sp>
        <p:nvSpPr>
          <p:cNvPr id="10" name="Picture Placeholder 9"/>
          <p:cNvSpPr>
            <a:spLocks noGrp="1"/>
          </p:cNvSpPr>
          <p:nvPr>
            <p:ph type="pic" sz="quarter" idx="13"/>
          </p:nvPr>
        </p:nvSpPr>
        <p:spPr/>
      </p:sp>
      <p:graphicFrame>
        <p:nvGraphicFramePr>
          <p:cNvPr id="12" name="Diagram 11"/>
          <p:cNvGraphicFramePr/>
          <p:nvPr>
            <p:extLst>
              <p:ext uri="{D42A27DB-BD31-4B8C-83A1-F6EECF244321}">
                <p14:modId xmlns:p14="http://schemas.microsoft.com/office/powerpoint/2010/main" val="1517379411"/>
              </p:ext>
            </p:extLst>
          </p:nvPr>
        </p:nvGraphicFramePr>
        <p:xfrm>
          <a:off x="5403448" y="188590"/>
          <a:ext cx="3564451" cy="34975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7827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631" y="188589"/>
            <a:ext cx="6878769" cy="1296165"/>
          </a:xfrm>
          <a:solidFill>
            <a:schemeClr val="bg2">
              <a:lumMod val="75000"/>
            </a:schemeClr>
          </a:solidFill>
        </p:spPr>
        <p:txBody>
          <a:bodyPr>
            <a:normAutofit fontScale="90000"/>
          </a:bodyPr>
          <a:lstStyle/>
          <a:p>
            <a:r>
              <a:rPr lang="en-ZA" sz="2700" dirty="0" smtClean="0"/>
              <a:t>Search for “</a:t>
            </a:r>
            <a:r>
              <a:rPr lang="en-ZA" sz="2700" b="1" dirty="0" smtClean="0"/>
              <a:t>agricultural economics</a:t>
            </a:r>
            <a:r>
              <a:rPr lang="en-ZA" sz="2700" dirty="0" smtClean="0"/>
              <a:t>”, </a:t>
            </a:r>
            <a:br>
              <a:rPr lang="en-ZA" sz="2700" dirty="0" smtClean="0"/>
            </a:br>
            <a:r>
              <a:rPr lang="en-ZA" sz="2700" dirty="0" smtClean="0"/>
              <a:t>by </a:t>
            </a:r>
            <a:r>
              <a:rPr lang="en-ZA" sz="2700" b="1" dirty="0" smtClean="0"/>
              <a:t>Agricultural and Biological Sciences (or Economics) </a:t>
            </a:r>
            <a:r>
              <a:rPr lang="en-ZA" sz="2700" dirty="0" smtClean="0"/>
              <a:t>subject area</a:t>
            </a:r>
            <a:r>
              <a:rPr lang="en-ZA" sz="2800" dirty="0" smtClean="0"/>
              <a:t>. </a:t>
            </a:r>
            <a:endParaRPr lang="en-US" sz="2800" dirty="0"/>
          </a:p>
        </p:txBody>
      </p:sp>
      <p:pic>
        <p:nvPicPr>
          <p:cNvPr id="5" name="Content Placeholder 4"/>
          <p:cNvPicPr>
            <a:picLocks noGrp="1" noChangeAspect="1"/>
          </p:cNvPicPr>
          <p:nvPr>
            <p:ph idx="1"/>
          </p:nvPr>
        </p:nvPicPr>
        <p:blipFill>
          <a:blip r:embed="rId2"/>
          <a:stretch>
            <a:fillRect/>
          </a:stretch>
        </p:blipFill>
        <p:spPr>
          <a:xfrm>
            <a:off x="1655630" y="1484754"/>
            <a:ext cx="6804861" cy="4696267"/>
          </a:xfrm>
          <a:prstGeom prst="rect">
            <a:avLst/>
          </a:prstGeom>
        </p:spPr>
      </p:pic>
      <p:sp>
        <p:nvSpPr>
          <p:cNvPr id="4" name="Slide Number Placeholder 3"/>
          <p:cNvSpPr>
            <a:spLocks noGrp="1"/>
          </p:cNvSpPr>
          <p:nvPr>
            <p:ph type="sldNum" sz="quarter" idx="12"/>
          </p:nvPr>
        </p:nvSpPr>
        <p:spPr/>
        <p:txBody>
          <a:bodyPr/>
          <a:lstStyle/>
          <a:p>
            <a:fld id="{EDA1711D-FA38-428E-8A41-861559834B06}" type="slidenum">
              <a:rPr lang="en-ZA" smtClean="0"/>
              <a:pPr/>
              <a:t>10</a:t>
            </a:fld>
            <a:endParaRPr lang="en-ZA" dirty="0"/>
          </a:p>
        </p:txBody>
      </p:sp>
      <p:sp>
        <p:nvSpPr>
          <p:cNvPr id="7" name="Left Arrow 6"/>
          <p:cNvSpPr/>
          <p:nvPr/>
        </p:nvSpPr>
        <p:spPr>
          <a:xfrm>
            <a:off x="6233954" y="3105939"/>
            <a:ext cx="1461327"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rot="19919153">
            <a:off x="2865263" y="2897361"/>
            <a:ext cx="484632" cy="11322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29157" y="3590571"/>
            <a:ext cx="2592328" cy="1200329"/>
          </a:xfrm>
          <a:prstGeom prst="rect">
            <a:avLst/>
          </a:prstGeom>
          <a:solidFill>
            <a:srgbClr val="FFFF00"/>
          </a:solidFill>
          <a:ln>
            <a:solidFill>
              <a:srgbClr val="E62626"/>
            </a:solidFill>
          </a:ln>
        </p:spPr>
        <p:txBody>
          <a:bodyPr wrap="square" rtlCol="0">
            <a:spAutoFit/>
          </a:bodyPr>
          <a:lstStyle/>
          <a:p>
            <a:r>
              <a:rPr lang="en-ZA" dirty="0" smtClean="0"/>
              <a:t>You can search for a source by entering a subject, title, ISSN or publisher name.</a:t>
            </a:r>
            <a:endParaRPr lang="en-US" dirty="0"/>
          </a:p>
        </p:txBody>
      </p:sp>
    </p:spTree>
    <p:extLst>
      <p:ext uri="{BB962C8B-B14F-4D97-AF65-F5344CB8AC3E}">
        <p14:creationId xmlns:p14="http://schemas.microsoft.com/office/powerpoint/2010/main" val="2937218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631" y="188590"/>
            <a:ext cx="7128902" cy="1296164"/>
          </a:xfrm>
          <a:solidFill>
            <a:schemeClr val="bg2">
              <a:lumMod val="75000"/>
            </a:schemeClr>
          </a:solidFill>
        </p:spPr>
        <p:txBody>
          <a:bodyPr>
            <a:normAutofit fontScale="90000"/>
          </a:bodyPr>
          <a:lstStyle/>
          <a:p>
            <a:r>
              <a:rPr lang="en-ZA" sz="2800" dirty="0" smtClean="0"/>
              <a:t>From the list, select the journals to compare. </a:t>
            </a:r>
            <a:r>
              <a:rPr lang="en-ZA" sz="2700" dirty="0" smtClean="0"/>
              <a:t>You </a:t>
            </a:r>
            <a:r>
              <a:rPr lang="en-ZA" sz="2700" dirty="0"/>
              <a:t>can select up to 10 </a:t>
            </a:r>
            <a:r>
              <a:rPr lang="en-ZA" sz="2700" dirty="0" smtClean="0"/>
              <a:t>sources </a:t>
            </a:r>
            <a:r>
              <a:rPr lang="en-ZA" sz="2700" dirty="0"/>
              <a:t>to </a:t>
            </a:r>
            <a:r>
              <a:rPr lang="en-ZA" sz="2700" dirty="0" smtClean="0"/>
              <a:t>analyse </a:t>
            </a:r>
            <a:r>
              <a:rPr lang="en-ZA" sz="2700" dirty="0"/>
              <a:t>and </a:t>
            </a:r>
            <a:r>
              <a:rPr lang="en-ZA" sz="2700" dirty="0" smtClean="0"/>
              <a:t>compare</a:t>
            </a:r>
            <a:r>
              <a:rPr lang="en-ZA" sz="2800" dirty="0" smtClean="0"/>
              <a:t>. See Chart metrics below.</a:t>
            </a:r>
            <a:endParaRPr lang="en-US" sz="2800" dirty="0"/>
          </a:p>
        </p:txBody>
      </p:sp>
      <p:pic>
        <p:nvPicPr>
          <p:cNvPr id="5" name="Content Placeholder 4"/>
          <p:cNvPicPr>
            <a:picLocks noGrp="1" noChangeAspect="1"/>
          </p:cNvPicPr>
          <p:nvPr>
            <p:ph idx="1"/>
          </p:nvPr>
        </p:nvPicPr>
        <p:blipFill rotWithShape="1">
          <a:blip r:embed="rId2"/>
          <a:srcRect t="-2" b="9205"/>
          <a:stretch/>
        </p:blipFill>
        <p:spPr>
          <a:xfrm>
            <a:off x="1655631" y="1484753"/>
            <a:ext cx="7128902" cy="4536575"/>
          </a:xfrm>
          <a:prstGeom prst="rect">
            <a:avLst/>
          </a:prstGeom>
        </p:spPr>
      </p:pic>
      <p:sp>
        <p:nvSpPr>
          <p:cNvPr id="4" name="Slide Number Placeholder 3"/>
          <p:cNvSpPr>
            <a:spLocks noGrp="1"/>
          </p:cNvSpPr>
          <p:nvPr>
            <p:ph type="sldNum" sz="quarter" idx="12"/>
          </p:nvPr>
        </p:nvSpPr>
        <p:spPr/>
        <p:txBody>
          <a:bodyPr/>
          <a:lstStyle/>
          <a:p>
            <a:fld id="{EDA1711D-FA38-428E-8A41-861559834B06}" type="slidenum">
              <a:rPr lang="en-ZA" smtClean="0"/>
              <a:pPr/>
              <a:t>11</a:t>
            </a:fld>
            <a:endParaRPr lang="en-ZA" dirty="0"/>
          </a:p>
        </p:txBody>
      </p:sp>
      <p:sp>
        <p:nvSpPr>
          <p:cNvPr id="7" name="Oval 6"/>
          <p:cNvSpPr/>
          <p:nvPr/>
        </p:nvSpPr>
        <p:spPr>
          <a:xfrm>
            <a:off x="2494594" y="1808794"/>
            <a:ext cx="1429323" cy="590359"/>
          </a:xfrm>
          <a:prstGeom prst="ellipse">
            <a:avLst/>
          </a:prstGeom>
          <a:noFill/>
          <a:ln>
            <a:solidFill>
              <a:srgbClr val="E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923918" y="1826974"/>
            <a:ext cx="4536574" cy="276999"/>
          </a:xfrm>
          <a:prstGeom prst="rect">
            <a:avLst/>
          </a:prstGeom>
          <a:solidFill>
            <a:srgbClr val="FFFF00"/>
          </a:solidFill>
          <a:ln w="19050">
            <a:solidFill>
              <a:srgbClr val="E62626"/>
            </a:solidFill>
          </a:ln>
        </p:spPr>
        <p:txBody>
          <a:bodyPr wrap="square" rtlCol="0">
            <a:spAutoFit/>
          </a:bodyPr>
          <a:lstStyle/>
          <a:p>
            <a:r>
              <a:rPr lang="en-ZA" sz="1200" b="1" dirty="0" smtClean="0"/>
              <a:t>Compare sources calculations </a:t>
            </a:r>
            <a:r>
              <a:rPr lang="en-ZA" sz="1200" dirty="0" smtClean="0"/>
              <a:t>- ranking metrics explained.</a:t>
            </a:r>
            <a:endParaRPr lang="en-US" sz="1200" dirty="0"/>
          </a:p>
        </p:txBody>
      </p:sp>
    </p:spTree>
    <p:extLst>
      <p:ext uri="{BB962C8B-B14F-4D97-AF65-F5344CB8AC3E}">
        <p14:creationId xmlns:p14="http://schemas.microsoft.com/office/powerpoint/2010/main" val="1290430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631" y="-1"/>
            <a:ext cx="7452943" cy="1160713"/>
          </a:xfrm>
          <a:solidFill>
            <a:schemeClr val="bg2">
              <a:lumMod val="75000"/>
            </a:schemeClr>
          </a:solidFill>
        </p:spPr>
        <p:txBody>
          <a:bodyPr>
            <a:noAutofit/>
          </a:bodyPr>
          <a:lstStyle/>
          <a:p>
            <a:r>
              <a:rPr lang="en-US" sz="2800" dirty="0"/>
              <a:t>Click </a:t>
            </a:r>
            <a:r>
              <a:rPr lang="en-US" sz="2800" dirty="0" smtClean="0"/>
              <a:t>the other tabs to </a:t>
            </a:r>
            <a:r>
              <a:rPr lang="en-US" sz="2800" dirty="0"/>
              <a:t>see the journals compared by </a:t>
            </a:r>
            <a:r>
              <a:rPr lang="en-US" sz="2800" dirty="0" smtClean="0"/>
              <a:t>different </a:t>
            </a:r>
            <a:r>
              <a:rPr lang="en-US" sz="2800" dirty="0"/>
              <a:t>ranking </a:t>
            </a:r>
            <a:r>
              <a:rPr lang="en-US" sz="2800" dirty="0" smtClean="0"/>
              <a:t>metrics.</a:t>
            </a:r>
            <a:endParaRPr lang="en-US" sz="2800" dirty="0"/>
          </a:p>
        </p:txBody>
      </p:sp>
      <p:sp>
        <p:nvSpPr>
          <p:cNvPr id="4" name="Slide Number Placeholder 3"/>
          <p:cNvSpPr>
            <a:spLocks noGrp="1"/>
          </p:cNvSpPr>
          <p:nvPr>
            <p:ph type="sldNum" sz="quarter" idx="12"/>
          </p:nvPr>
        </p:nvSpPr>
        <p:spPr/>
        <p:txBody>
          <a:bodyPr/>
          <a:lstStyle/>
          <a:p>
            <a:fld id="{EDA1711D-FA38-428E-8A41-861559834B06}" type="slidenum">
              <a:rPr lang="en-ZA" smtClean="0"/>
              <a:pPr/>
              <a:t>12</a:t>
            </a:fld>
            <a:endParaRPr lang="en-ZA" dirty="0"/>
          </a:p>
        </p:txBody>
      </p:sp>
      <p:sp>
        <p:nvSpPr>
          <p:cNvPr id="6" name="Content Placeholder 5"/>
          <p:cNvSpPr>
            <a:spLocks noGrp="1"/>
          </p:cNvSpPr>
          <p:nvPr>
            <p:ph idx="1"/>
          </p:nvPr>
        </p:nvSpPr>
        <p:spPr>
          <a:xfrm>
            <a:off x="1655631" y="1152908"/>
            <a:ext cx="7452943" cy="4868420"/>
          </a:xfrm>
        </p:spPr>
        <p:txBody>
          <a:bodyPr anchor="ctr">
            <a:normAutofit/>
          </a:bodyPr>
          <a:lstStyle/>
          <a:p>
            <a:pPr marL="0" indent="0" algn="ctr">
              <a:buNone/>
            </a:pPr>
            <a:r>
              <a:rPr lang="en-ZA" b="1" dirty="0" smtClean="0"/>
              <a:t>Metric explanations: </a:t>
            </a:r>
          </a:p>
          <a:p>
            <a:r>
              <a:rPr lang="en-ZA" sz="1400" b="1" dirty="0" err="1"/>
              <a:t>CiteScore</a:t>
            </a:r>
            <a:r>
              <a:rPr lang="en-ZA" sz="1400" dirty="0"/>
              <a:t> calculates the average number of citations received in a calendar year by all items published in that journal in the preceding three years</a:t>
            </a:r>
            <a:r>
              <a:rPr lang="en-ZA" sz="1400" dirty="0" smtClean="0"/>
              <a:t>.</a:t>
            </a:r>
          </a:p>
          <a:p>
            <a:pPr marL="0" indent="0">
              <a:buNone/>
            </a:pPr>
            <a:r>
              <a:rPr lang="en-ZA" sz="1400" dirty="0" smtClean="0"/>
              <a:t>      For </a:t>
            </a:r>
            <a:r>
              <a:rPr lang="en-ZA" sz="1400" dirty="0"/>
              <a:t>more information, see </a:t>
            </a:r>
            <a:r>
              <a:rPr lang="en-ZA" sz="1400" dirty="0">
                <a:hlinkClick r:id="rId2"/>
              </a:rPr>
              <a:t>What is </a:t>
            </a:r>
            <a:r>
              <a:rPr lang="en-ZA" sz="1400" dirty="0" err="1">
                <a:hlinkClick r:id="rId2"/>
              </a:rPr>
              <a:t>CiteScore</a:t>
            </a:r>
            <a:r>
              <a:rPr lang="en-ZA" sz="1400" dirty="0" smtClean="0">
                <a:hlinkClick r:id="rId2"/>
              </a:rPr>
              <a:t>?</a:t>
            </a:r>
            <a:endParaRPr lang="en-ZA" sz="1400" dirty="0" smtClean="0"/>
          </a:p>
          <a:p>
            <a:r>
              <a:rPr lang="en-ZA" sz="1400" b="1" dirty="0"/>
              <a:t>SJR</a:t>
            </a:r>
            <a:r>
              <a:rPr lang="en-ZA" sz="1400" dirty="0"/>
              <a:t> </a:t>
            </a:r>
            <a:r>
              <a:rPr lang="en-ZA" sz="1400" dirty="0" smtClean="0"/>
              <a:t>compares </a:t>
            </a:r>
            <a:r>
              <a:rPr lang="en-ZA" sz="1400" dirty="0"/>
              <a:t>the scientific prestige of sources, based on the value of weighted citations per document</a:t>
            </a:r>
            <a:r>
              <a:rPr lang="en-ZA" sz="1400" dirty="0" smtClean="0"/>
              <a:t>. </a:t>
            </a:r>
          </a:p>
          <a:p>
            <a:pPr marL="400050" lvl="1" indent="0">
              <a:buNone/>
            </a:pPr>
            <a:r>
              <a:rPr lang="en-ZA" sz="1400" dirty="0" smtClean="0"/>
              <a:t>A </a:t>
            </a:r>
            <a:r>
              <a:rPr lang="en-ZA" sz="1400" dirty="0"/>
              <a:t>source transfers its own 'prestige', or status, to another </a:t>
            </a:r>
            <a:r>
              <a:rPr lang="en-ZA" sz="1400" dirty="0" smtClean="0"/>
              <a:t>source through the </a:t>
            </a:r>
            <a:r>
              <a:rPr lang="en-ZA" sz="1400" dirty="0"/>
              <a:t>act of citing it. A citation from a source with a relatively high SJR is worth more than a citation from a source with a lower SJR.</a:t>
            </a:r>
          </a:p>
          <a:p>
            <a:pPr marL="0" indent="0">
              <a:buNone/>
            </a:pPr>
            <a:r>
              <a:rPr lang="en-ZA" sz="1400" dirty="0" smtClean="0"/>
              <a:t>       For </a:t>
            </a:r>
            <a:r>
              <a:rPr lang="en-ZA" sz="1400" dirty="0"/>
              <a:t>more information, see </a:t>
            </a:r>
            <a:r>
              <a:rPr lang="en-ZA" sz="1400" dirty="0">
                <a:hlinkClick r:id="rId3"/>
              </a:rPr>
              <a:t>How is SJR (</a:t>
            </a:r>
            <a:r>
              <a:rPr lang="en-ZA" sz="1400" dirty="0" err="1">
                <a:hlinkClick r:id="rId3"/>
              </a:rPr>
              <a:t>SCImago</a:t>
            </a:r>
            <a:r>
              <a:rPr lang="en-ZA" sz="1400" dirty="0">
                <a:hlinkClick r:id="rId3"/>
              </a:rPr>
              <a:t> Journal Rank) used </a:t>
            </a:r>
            <a:r>
              <a:rPr lang="en-ZA" sz="1400" dirty="0" smtClean="0">
                <a:hlinkClick r:id="rId3"/>
              </a:rPr>
              <a:t>in</a:t>
            </a:r>
            <a:r>
              <a:rPr lang="en-ZA" sz="1400" dirty="0" smtClean="0"/>
              <a:t> </a:t>
            </a:r>
            <a:r>
              <a:rPr lang="en-ZA" sz="1600" dirty="0" smtClean="0">
                <a:hlinkClick r:id="rId3"/>
              </a:rPr>
              <a:t>Scopus</a:t>
            </a:r>
            <a:r>
              <a:rPr lang="en-ZA" sz="1600" dirty="0">
                <a:hlinkClick r:id="rId3"/>
              </a:rPr>
              <a:t>?</a:t>
            </a:r>
            <a:endParaRPr lang="en-ZA" sz="1600" dirty="0"/>
          </a:p>
          <a:p>
            <a:r>
              <a:rPr lang="en-ZA" sz="1400" b="1" dirty="0" smtClean="0"/>
              <a:t>SNIP </a:t>
            </a:r>
            <a:r>
              <a:rPr lang="en-ZA" sz="1400" dirty="0" smtClean="0"/>
              <a:t>compares </a:t>
            </a:r>
            <a:r>
              <a:rPr lang="en-ZA" sz="1400" dirty="0"/>
              <a:t>the citation impact of sources in different subject fields. SNIP is the ratio of a source's average citation count per paper, and the 'citation potential' of its subject field</a:t>
            </a:r>
            <a:r>
              <a:rPr lang="en-ZA" sz="1400" dirty="0" smtClean="0"/>
              <a:t>.</a:t>
            </a:r>
          </a:p>
          <a:p>
            <a:pPr marL="400050" lvl="1" indent="0">
              <a:buNone/>
            </a:pPr>
            <a:r>
              <a:rPr lang="en-ZA" sz="1400" dirty="0"/>
              <a:t>For more information, see </a:t>
            </a:r>
            <a:r>
              <a:rPr lang="en-ZA" sz="1400" dirty="0">
                <a:hlinkClick r:id="rId4"/>
              </a:rPr>
              <a:t>How is SNIP (Source Normalized Impact per Paper) used in Scopus</a:t>
            </a:r>
            <a:r>
              <a:rPr lang="en-ZA" sz="1400" dirty="0" smtClean="0">
                <a:hlinkClick r:id="rId4"/>
              </a:rPr>
              <a:t>?</a:t>
            </a:r>
            <a:endParaRPr lang="en-ZA" sz="1400" b="1" dirty="0" smtClean="0"/>
          </a:p>
          <a:p>
            <a:r>
              <a:rPr lang="en-ZA" sz="1400" dirty="0" smtClean="0"/>
              <a:t>See also the tabs: Citations; Documents; % Not cited; % Reviews.</a:t>
            </a:r>
            <a:endParaRPr lang="en-US" sz="1400" dirty="0"/>
          </a:p>
        </p:txBody>
      </p:sp>
    </p:spTree>
    <p:extLst>
      <p:ext uri="{BB962C8B-B14F-4D97-AF65-F5344CB8AC3E}">
        <p14:creationId xmlns:p14="http://schemas.microsoft.com/office/powerpoint/2010/main" val="303127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631" y="188590"/>
            <a:ext cx="7128902" cy="1296164"/>
          </a:xfrm>
          <a:solidFill>
            <a:schemeClr val="bg2">
              <a:lumMod val="75000"/>
            </a:schemeClr>
          </a:solidFill>
        </p:spPr>
        <p:txBody>
          <a:bodyPr>
            <a:noAutofit/>
          </a:bodyPr>
          <a:lstStyle/>
          <a:p>
            <a:r>
              <a:rPr lang="en-ZA" sz="2400" b="1" dirty="0"/>
              <a:t>SJR</a:t>
            </a:r>
            <a:r>
              <a:rPr lang="en-ZA" sz="2400" dirty="0"/>
              <a:t> compares the scientific prestige of sources, based on the value of weighted citations per </a:t>
            </a:r>
            <a:r>
              <a:rPr lang="en-ZA" sz="2400" dirty="0" smtClean="0"/>
              <a:t>document.</a:t>
            </a:r>
            <a:endParaRPr lang="en-US" sz="2400" dirty="0"/>
          </a:p>
        </p:txBody>
      </p:sp>
      <p:pic>
        <p:nvPicPr>
          <p:cNvPr id="5" name="Content Placeholder 4"/>
          <p:cNvPicPr>
            <a:picLocks noGrp="1" noChangeAspect="1"/>
          </p:cNvPicPr>
          <p:nvPr>
            <p:ph idx="1"/>
          </p:nvPr>
        </p:nvPicPr>
        <p:blipFill>
          <a:blip r:embed="rId2"/>
          <a:stretch>
            <a:fillRect/>
          </a:stretch>
        </p:blipFill>
        <p:spPr>
          <a:xfrm>
            <a:off x="1331591" y="1484755"/>
            <a:ext cx="7452942" cy="4736788"/>
          </a:xfrm>
          <a:prstGeom prst="rect">
            <a:avLst/>
          </a:prstGeom>
        </p:spPr>
      </p:pic>
      <p:sp>
        <p:nvSpPr>
          <p:cNvPr id="4" name="Slide Number Placeholder 3"/>
          <p:cNvSpPr>
            <a:spLocks noGrp="1"/>
          </p:cNvSpPr>
          <p:nvPr>
            <p:ph type="sldNum" sz="quarter" idx="12"/>
          </p:nvPr>
        </p:nvSpPr>
        <p:spPr/>
        <p:txBody>
          <a:bodyPr/>
          <a:lstStyle/>
          <a:p>
            <a:fld id="{EDA1711D-FA38-428E-8A41-861559834B06}" type="slidenum">
              <a:rPr lang="en-ZA" smtClean="0"/>
              <a:pPr/>
              <a:t>13</a:t>
            </a:fld>
            <a:endParaRPr lang="en-ZA" dirty="0"/>
          </a:p>
        </p:txBody>
      </p:sp>
      <p:sp>
        <p:nvSpPr>
          <p:cNvPr id="6" name="Left Arrow 5"/>
          <p:cNvSpPr/>
          <p:nvPr/>
        </p:nvSpPr>
        <p:spPr>
          <a:xfrm rot="19992911">
            <a:off x="4573212" y="2326254"/>
            <a:ext cx="978408" cy="50396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9217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631" y="188590"/>
            <a:ext cx="7128902" cy="964318"/>
          </a:xfrm>
          <a:solidFill>
            <a:schemeClr val="bg2">
              <a:lumMod val="75000"/>
            </a:schemeClr>
          </a:solidFill>
        </p:spPr>
        <p:txBody>
          <a:bodyPr>
            <a:normAutofit/>
          </a:bodyPr>
          <a:lstStyle/>
          <a:p>
            <a:r>
              <a:rPr lang="en-ZA" sz="2400" dirty="0" smtClean="0"/>
              <a:t>Switch from </a:t>
            </a:r>
            <a:r>
              <a:rPr lang="en-ZA" sz="2400" b="1" dirty="0" smtClean="0"/>
              <a:t>Chart</a:t>
            </a:r>
            <a:r>
              <a:rPr lang="en-ZA" sz="2400" dirty="0" smtClean="0"/>
              <a:t> to </a:t>
            </a:r>
            <a:r>
              <a:rPr lang="en-ZA" sz="2400" b="1" dirty="0" smtClean="0"/>
              <a:t>Table </a:t>
            </a:r>
            <a:r>
              <a:rPr lang="en-ZA" sz="2400" dirty="0" smtClean="0"/>
              <a:t>to compare metrics between the selected journal titles.</a:t>
            </a:r>
            <a:endParaRPr lang="en-US" sz="2400" b="1" dirty="0"/>
          </a:p>
        </p:txBody>
      </p:sp>
      <p:pic>
        <p:nvPicPr>
          <p:cNvPr id="5" name="Content Placeholder 4"/>
          <p:cNvPicPr>
            <a:picLocks noGrp="1" noChangeAspect="1"/>
          </p:cNvPicPr>
          <p:nvPr>
            <p:ph idx="1"/>
          </p:nvPr>
        </p:nvPicPr>
        <p:blipFill>
          <a:blip r:embed="rId2"/>
          <a:stretch>
            <a:fillRect/>
          </a:stretch>
        </p:blipFill>
        <p:spPr>
          <a:xfrm>
            <a:off x="1315598" y="1216152"/>
            <a:ext cx="7792975" cy="4805176"/>
          </a:xfrm>
          <a:prstGeom prst="rect">
            <a:avLst/>
          </a:prstGeom>
        </p:spPr>
      </p:pic>
      <p:sp>
        <p:nvSpPr>
          <p:cNvPr id="4" name="Slide Number Placeholder 3"/>
          <p:cNvSpPr>
            <a:spLocks noGrp="1"/>
          </p:cNvSpPr>
          <p:nvPr>
            <p:ph type="sldNum" sz="quarter" idx="12"/>
          </p:nvPr>
        </p:nvSpPr>
        <p:spPr/>
        <p:txBody>
          <a:bodyPr/>
          <a:lstStyle/>
          <a:p>
            <a:fld id="{EDA1711D-FA38-428E-8A41-861559834B06}" type="slidenum">
              <a:rPr lang="en-ZA" smtClean="0"/>
              <a:pPr/>
              <a:t>14</a:t>
            </a:fld>
            <a:endParaRPr lang="en-ZA" dirty="0"/>
          </a:p>
        </p:txBody>
      </p:sp>
      <p:sp>
        <p:nvSpPr>
          <p:cNvPr id="6" name="Oval 5"/>
          <p:cNvSpPr/>
          <p:nvPr/>
        </p:nvSpPr>
        <p:spPr>
          <a:xfrm>
            <a:off x="3599877" y="2780918"/>
            <a:ext cx="1886523" cy="486061"/>
          </a:xfrm>
          <a:prstGeom prst="ellipse">
            <a:avLst/>
          </a:prstGeom>
          <a:noFill/>
          <a:ln>
            <a:solidFill>
              <a:srgbClr val="E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8742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631" y="188589"/>
            <a:ext cx="7128902" cy="972123"/>
          </a:xfrm>
          <a:solidFill>
            <a:schemeClr val="accent2">
              <a:lumMod val="60000"/>
              <a:lumOff val="40000"/>
            </a:schemeClr>
          </a:solidFill>
        </p:spPr>
        <p:txBody>
          <a:bodyPr>
            <a:normAutofit/>
          </a:bodyPr>
          <a:lstStyle/>
          <a:p>
            <a:r>
              <a:rPr lang="en-ZA" sz="2800" b="1" dirty="0" smtClean="0"/>
              <a:t>Web of Science</a:t>
            </a:r>
            <a:r>
              <a:rPr lang="en-ZA" sz="2800" dirty="0" smtClean="0"/>
              <a:t>. </a:t>
            </a:r>
            <a:r>
              <a:rPr lang="en-ZA" sz="2800" b="1" dirty="0" smtClean="0"/>
              <a:t>Register</a:t>
            </a:r>
            <a:r>
              <a:rPr lang="en-ZA" sz="2800" dirty="0" smtClean="0"/>
              <a:t> or </a:t>
            </a:r>
            <a:r>
              <a:rPr lang="en-ZA" sz="2800" b="1" dirty="0" smtClean="0"/>
              <a:t>Sign in</a:t>
            </a:r>
            <a:r>
              <a:rPr lang="en-ZA" sz="2800" dirty="0" smtClean="0"/>
              <a:t>, then click on </a:t>
            </a:r>
            <a:r>
              <a:rPr lang="en-ZA" sz="2800" b="1" dirty="0" smtClean="0"/>
              <a:t>InCites</a:t>
            </a:r>
            <a:endParaRPr lang="en-US" sz="2800" b="1" dirty="0"/>
          </a:p>
        </p:txBody>
      </p:sp>
      <p:pic>
        <p:nvPicPr>
          <p:cNvPr id="5" name="Content Placeholder 4"/>
          <p:cNvPicPr>
            <a:picLocks noGrp="1" noChangeAspect="1"/>
          </p:cNvPicPr>
          <p:nvPr>
            <p:ph idx="1"/>
          </p:nvPr>
        </p:nvPicPr>
        <p:blipFill>
          <a:blip r:embed="rId2"/>
          <a:stretch>
            <a:fillRect/>
          </a:stretch>
        </p:blipFill>
        <p:spPr>
          <a:xfrm>
            <a:off x="1327184" y="1484754"/>
            <a:ext cx="7348461" cy="4491493"/>
          </a:xfrm>
          <a:prstGeom prst="rect">
            <a:avLst/>
          </a:prstGeom>
        </p:spPr>
      </p:pic>
      <p:sp>
        <p:nvSpPr>
          <p:cNvPr id="4" name="Slide Number Placeholder 3"/>
          <p:cNvSpPr>
            <a:spLocks noGrp="1"/>
          </p:cNvSpPr>
          <p:nvPr>
            <p:ph type="sldNum" sz="quarter" idx="12"/>
          </p:nvPr>
        </p:nvSpPr>
        <p:spPr/>
        <p:txBody>
          <a:bodyPr/>
          <a:lstStyle/>
          <a:p>
            <a:fld id="{EDA1711D-FA38-428E-8A41-861559834B06}" type="slidenum">
              <a:rPr lang="en-ZA" smtClean="0"/>
              <a:pPr/>
              <a:t>15</a:t>
            </a:fld>
            <a:endParaRPr lang="en-ZA" dirty="0"/>
          </a:p>
        </p:txBody>
      </p:sp>
      <p:sp>
        <p:nvSpPr>
          <p:cNvPr id="6" name="Oval 5"/>
          <p:cNvSpPr/>
          <p:nvPr/>
        </p:nvSpPr>
        <p:spPr>
          <a:xfrm>
            <a:off x="6516246" y="1484754"/>
            <a:ext cx="1562482" cy="1238441"/>
          </a:xfrm>
          <a:prstGeom prst="ellipse">
            <a:avLst/>
          </a:prstGeom>
          <a:noFill/>
          <a:ln>
            <a:solidFill>
              <a:srgbClr val="E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945201" y="1364826"/>
            <a:ext cx="682553" cy="443969"/>
          </a:xfrm>
          <a:prstGeom prst="ellipse">
            <a:avLst/>
          </a:prstGeom>
          <a:noFill/>
          <a:ln w="28575">
            <a:solidFill>
              <a:srgbClr val="E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1914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4050" y="188590"/>
            <a:ext cx="7240484" cy="648082"/>
          </a:xfrm>
          <a:solidFill>
            <a:schemeClr val="accent2">
              <a:lumMod val="60000"/>
              <a:lumOff val="40000"/>
            </a:schemeClr>
          </a:solidFill>
        </p:spPr>
        <p:txBody>
          <a:bodyPr>
            <a:normAutofit/>
          </a:bodyPr>
          <a:lstStyle/>
          <a:p>
            <a:pPr algn="ctr"/>
            <a:r>
              <a:rPr lang="en-ZA" sz="2800" dirty="0" smtClean="0"/>
              <a:t>Web of Science: InCites analytics.</a:t>
            </a:r>
            <a:endParaRPr lang="en-US" sz="2800" dirty="0"/>
          </a:p>
        </p:txBody>
      </p:sp>
      <p:pic>
        <p:nvPicPr>
          <p:cNvPr id="6" name="Content Placeholder 5"/>
          <p:cNvPicPr>
            <a:picLocks noGrp="1" noChangeAspect="1"/>
          </p:cNvPicPr>
          <p:nvPr>
            <p:ph idx="1"/>
          </p:nvPr>
        </p:nvPicPr>
        <p:blipFill>
          <a:blip r:embed="rId2"/>
          <a:stretch>
            <a:fillRect/>
          </a:stretch>
        </p:blipFill>
        <p:spPr>
          <a:xfrm>
            <a:off x="1303168" y="1022877"/>
            <a:ext cx="7840832" cy="5086891"/>
          </a:xfrm>
          <a:prstGeom prst="rect">
            <a:avLst/>
          </a:prstGeom>
        </p:spPr>
      </p:pic>
      <p:sp>
        <p:nvSpPr>
          <p:cNvPr id="4" name="Slide Number Placeholder 3"/>
          <p:cNvSpPr>
            <a:spLocks noGrp="1"/>
          </p:cNvSpPr>
          <p:nvPr>
            <p:ph type="sldNum" sz="quarter" idx="12"/>
          </p:nvPr>
        </p:nvSpPr>
        <p:spPr/>
        <p:txBody>
          <a:bodyPr/>
          <a:lstStyle/>
          <a:p>
            <a:fld id="{EDA1711D-FA38-428E-8A41-861559834B06}" type="slidenum">
              <a:rPr lang="en-ZA" smtClean="0"/>
              <a:pPr/>
              <a:t>16</a:t>
            </a:fld>
            <a:endParaRPr lang="en-ZA" dirty="0"/>
          </a:p>
        </p:txBody>
      </p:sp>
      <p:sp>
        <p:nvSpPr>
          <p:cNvPr id="7" name="Oval 6"/>
          <p:cNvSpPr/>
          <p:nvPr/>
        </p:nvSpPr>
        <p:spPr>
          <a:xfrm>
            <a:off x="1882463" y="2780918"/>
            <a:ext cx="1238441" cy="12961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46535" y="2255076"/>
            <a:ext cx="4533393" cy="646331"/>
          </a:xfrm>
          <a:prstGeom prst="rect">
            <a:avLst/>
          </a:prstGeom>
          <a:solidFill>
            <a:srgbClr val="FFFF00"/>
          </a:solidFill>
          <a:ln w="12700">
            <a:solidFill>
              <a:srgbClr val="E62626"/>
            </a:solidFill>
          </a:ln>
        </p:spPr>
        <p:txBody>
          <a:bodyPr wrap="square" rtlCol="0">
            <a:spAutoFit/>
          </a:bodyPr>
          <a:lstStyle/>
          <a:p>
            <a:r>
              <a:rPr lang="en-ZA" dirty="0" smtClean="0"/>
              <a:t>To search for personal citation analysis, click on the </a:t>
            </a:r>
            <a:r>
              <a:rPr lang="en-ZA" b="1" dirty="0" smtClean="0"/>
              <a:t>People</a:t>
            </a:r>
            <a:r>
              <a:rPr lang="en-ZA" dirty="0" smtClean="0"/>
              <a:t> option </a:t>
            </a:r>
            <a:endParaRPr lang="en-US" dirty="0"/>
          </a:p>
        </p:txBody>
      </p:sp>
    </p:spTree>
    <p:extLst>
      <p:ext uri="{BB962C8B-B14F-4D97-AF65-F5344CB8AC3E}">
        <p14:creationId xmlns:p14="http://schemas.microsoft.com/office/powerpoint/2010/main" val="3671886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631" y="0"/>
            <a:ext cx="7452942" cy="787783"/>
          </a:xfrm>
          <a:solidFill>
            <a:schemeClr val="accent2">
              <a:lumMod val="60000"/>
              <a:lumOff val="40000"/>
            </a:schemeClr>
          </a:solidFill>
        </p:spPr>
        <p:txBody>
          <a:bodyPr>
            <a:normAutofit fontScale="90000"/>
          </a:bodyPr>
          <a:lstStyle/>
          <a:p>
            <a:r>
              <a:rPr lang="en-ZA" sz="2400" dirty="0" smtClean="0"/>
              <a:t>Search: for example, Snowball, J</a:t>
            </a:r>
            <a:br>
              <a:rPr lang="en-ZA" sz="2400" dirty="0" smtClean="0"/>
            </a:br>
            <a:r>
              <a:rPr lang="en-ZA" sz="2400" dirty="0" smtClean="0"/>
              <a:t>(Prof Jen Snowball, Dept of Economics, Rhodes)</a:t>
            </a:r>
            <a:endParaRPr lang="en-US" sz="2400" dirty="0"/>
          </a:p>
        </p:txBody>
      </p:sp>
      <p:sp>
        <p:nvSpPr>
          <p:cNvPr id="4" name="Slide Number Placeholder 3"/>
          <p:cNvSpPr>
            <a:spLocks noGrp="1"/>
          </p:cNvSpPr>
          <p:nvPr>
            <p:ph type="sldNum" sz="quarter" idx="12"/>
          </p:nvPr>
        </p:nvSpPr>
        <p:spPr/>
        <p:txBody>
          <a:bodyPr/>
          <a:lstStyle/>
          <a:p>
            <a:fld id="{EDA1711D-FA38-428E-8A41-861559834B06}" type="slidenum">
              <a:rPr lang="en-ZA" smtClean="0"/>
              <a:pPr/>
              <a:t>17</a:t>
            </a:fld>
            <a:endParaRPr lang="en-ZA" dirty="0"/>
          </a:p>
        </p:txBody>
      </p:sp>
      <p:pic>
        <p:nvPicPr>
          <p:cNvPr id="9" name="Content Placeholder 8"/>
          <p:cNvPicPr>
            <a:picLocks noGrp="1" noChangeAspect="1"/>
          </p:cNvPicPr>
          <p:nvPr>
            <p:ph idx="1"/>
          </p:nvPr>
        </p:nvPicPr>
        <p:blipFill>
          <a:blip r:embed="rId2"/>
          <a:stretch>
            <a:fillRect/>
          </a:stretch>
        </p:blipFill>
        <p:spPr>
          <a:xfrm>
            <a:off x="1688868" y="930004"/>
            <a:ext cx="7418956" cy="5191162"/>
          </a:xfrm>
          <a:prstGeom prst="rect">
            <a:avLst/>
          </a:prstGeom>
        </p:spPr>
      </p:pic>
      <p:sp>
        <p:nvSpPr>
          <p:cNvPr id="7" name="Oval 6"/>
          <p:cNvSpPr/>
          <p:nvPr/>
        </p:nvSpPr>
        <p:spPr>
          <a:xfrm>
            <a:off x="1544999" y="3127369"/>
            <a:ext cx="1620205" cy="19218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247959" y="2780918"/>
            <a:ext cx="2916369" cy="1200329"/>
          </a:xfrm>
          <a:prstGeom prst="rect">
            <a:avLst/>
          </a:prstGeom>
          <a:solidFill>
            <a:srgbClr val="FFFF00"/>
          </a:solidFill>
          <a:ln w="19050">
            <a:solidFill>
              <a:srgbClr val="FF0000"/>
            </a:solidFill>
          </a:ln>
        </p:spPr>
        <p:txBody>
          <a:bodyPr wrap="square" rtlCol="0">
            <a:spAutoFit/>
          </a:bodyPr>
          <a:lstStyle/>
          <a:p>
            <a:r>
              <a:rPr lang="en-ZA" dirty="0" smtClean="0"/>
              <a:t>From the list of results, select all the versions which are relevant. Click “Update results”</a:t>
            </a:r>
            <a:endParaRPr lang="en-US" dirty="0"/>
          </a:p>
        </p:txBody>
      </p:sp>
      <p:sp>
        <p:nvSpPr>
          <p:cNvPr id="11" name="Left Arrow 10"/>
          <p:cNvSpPr/>
          <p:nvPr/>
        </p:nvSpPr>
        <p:spPr>
          <a:xfrm rot="20542834">
            <a:off x="2952784" y="3418133"/>
            <a:ext cx="1235034"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655631" y="5697287"/>
            <a:ext cx="1562482" cy="4238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3150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0"/>
            <a:ext cx="6589199" cy="836672"/>
          </a:xfrm>
          <a:solidFill>
            <a:schemeClr val="accent2">
              <a:lumMod val="60000"/>
              <a:lumOff val="40000"/>
            </a:schemeClr>
          </a:solidFill>
        </p:spPr>
        <p:txBody>
          <a:bodyPr>
            <a:normAutofit fontScale="90000"/>
          </a:bodyPr>
          <a:lstStyle/>
          <a:p>
            <a:r>
              <a:rPr lang="en-ZA" sz="2800" dirty="0" smtClean="0"/>
              <a:t>Results – displaying rank, affiliation, </a:t>
            </a:r>
            <a:r>
              <a:rPr lang="en-ZA" sz="2800" dirty="0" err="1" smtClean="0"/>
              <a:t>WoS</a:t>
            </a:r>
            <a:r>
              <a:rPr lang="en-ZA" sz="2800" dirty="0" smtClean="0"/>
              <a:t> documents, times cited…</a:t>
            </a:r>
            <a:endParaRPr lang="en-US" sz="2800" dirty="0"/>
          </a:p>
        </p:txBody>
      </p:sp>
      <p:sp>
        <p:nvSpPr>
          <p:cNvPr id="4" name="Slide Number Placeholder 3"/>
          <p:cNvSpPr>
            <a:spLocks noGrp="1"/>
          </p:cNvSpPr>
          <p:nvPr>
            <p:ph type="sldNum" sz="quarter" idx="12"/>
          </p:nvPr>
        </p:nvSpPr>
        <p:spPr/>
        <p:txBody>
          <a:bodyPr/>
          <a:lstStyle/>
          <a:p>
            <a:fld id="{EDA1711D-FA38-428E-8A41-861559834B06}" type="slidenum">
              <a:rPr lang="en-ZA" smtClean="0"/>
              <a:pPr/>
              <a:t>18</a:t>
            </a:fld>
            <a:endParaRPr lang="en-ZA" dirty="0"/>
          </a:p>
        </p:txBody>
      </p:sp>
      <p:pic>
        <p:nvPicPr>
          <p:cNvPr id="7" name="Content Placeholder 6"/>
          <p:cNvPicPr>
            <a:picLocks noGrp="1" noChangeAspect="1"/>
          </p:cNvPicPr>
          <p:nvPr>
            <p:ph idx="1"/>
          </p:nvPr>
        </p:nvPicPr>
        <p:blipFill>
          <a:blip r:embed="rId3"/>
          <a:stretch>
            <a:fillRect/>
          </a:stretch>
        </p:blipFill>
        <p:spPr>
          <a:xfrm>
            <a:off x="1151622" y="1129486"/>
            <a:ext cx="8012367" cy="5142801"/>
          </a:xfrm>
          <a:prstGeom prst="rect">
            <a:avLst/>
          </a:prstGeom>
        </p:spPr>
      </p:pic>
      <p:sp>
        <p:nvSpPr>
          <p:cNvPr id="8" name="TextBox 7"/>
          <p:cNvSpPr txBox="1"/>
          <p:nvPr/>
        </p:nvSpPr>
        <p:spPr>
          <a:xfrm>
            <a:off x="5321355" y="2891727"/>
            <a:ext cx="1944246" cy="369332"/>
          </a:xfrm>
          <a:prstGeom prst="rect">
            <a:avLst/>
          </a:prstGeom>
          <a:solidFill>
            <a:srgbClr val="FFFF00"/>
          </a:solidFill>
          <a:ln>
            <a:solidFill>
              <a:srgbClr val="E62626"/>
            </a:solidFill>
          </a:ln>
        </p:spPr>
        <p:txBody>
          <a:bodyPr wrap="square" rtlCol="0">
            <a:spAutoFit/>
          </a:bodyPr>
          <a:lstStyle/>
          <a:p>
            <a:r>
              <a:rPr lang="en-ZA" dirty="0" smtClean="0"/>
              <a:t>Click on article</a:t>
            </a:r>
            <a:endParaRPr lang="en-US" dirty="0"/>
          </a:p>
        </p:txBody>
      </p:sp>
      <p:sp>
        <p:nvSpPr>
          <p:cNvPr id="9" name="Down Arrow 8"/>
          <p:cNvSpPr/>
          <p:nvPr/>
        </p:nvSpPr>
        <p:spPr>
          <a:xfrm rot="18845033">
            <a:off x="5920501" y="3262803"/>
            <a:ext cx="181205"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906971" y="1410961"/>
            <a:ext cx="5832738" cy="584775"/>
          </a:xfrm>
          <a:prstGeom prst="rect">
            <a:avLst/>
          </a:prstGeom>
          <a:solidFill>
            <a:srgbClr val="FFFF00"/>
          </a:solidFill>
          <a:ln>
            <a:solidFill>
              <a:srgbClr val="E62626"/>
            </a:solidFill>
          </a:ln>
        </p:spPr>
        <p:txBody>
          <a:bodyPr wrap="square" rtlCol="0">
            <a:spAutoFit/>
          </a:bodyPr>
          <a:lstStyle/>
          <a:p>
            <a:r>
              <a:rPr lang="en-ZA" sz="1600" u="sng" dirty="0" smtClean="0"/>
              <a:t>Note Affiliation: </a:t>
            </a:r>
            <a:r>
              <a:rPr lang="en-ZA" sz="1600" dirty="0" smtClean="0"/>
              <a:t>University </a:t>
            </a:r>
            <a:r>
              <a:rPr lang="en-ZA" sz="1600" dirty="0"/>
              <a:t>of Rhode Island? </a:t>
            </a:r>
            <a:r>
              <a:rPr lang="en-ZA" sz="1600" i="1" dirty="0" smtClean="0"/>
              <a:t>Incorrect! </a:t>
            </a:r>
            <a:endParaRPr lang="en-ZA" sz="1600" i="1" dirty="0"/>
          </a:p>
          <a:p>
            <a:r>
              <a:rPr lang="en-ZA" sz="1600" dirty="0"/>
              <a:t>                             University of Newcastle? </a:t>
            </a:r>
            <a:r>
              <a:rPr lang="en-ZA" sz="1600" i="1" dirty="0"/>
              <a:t>Collaboration!</a:t>
            </a:r>
          </a:p>
        </p:txBody>
      </p:sp>
      <p:sp>
        <p:nvSpPr>
          <p:cNvPr id="5" name="Oval 4"/>
          <p:cNvSpPr/>
          <p:nvPr/>
        </p:nvSpPr>
        <p:spPr>
          <a:xfrm>
            <a:off x="2844218" y="5508278"/>
            <a:ext cx="1361324" cy="8080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647743" y="6100551"/>
            <a:ext cx="6516246" cy="461665"/>
          </a:xfrm>
          <a:prstGeom prst="rect">
            <a:avLst/>
          </a:prstGeom>
          <a:solidFill>
            <a:srgbClr val="FFFF00"/>
          </a:solidFill>
          <a:ln>
            <a:solidFill>
              <a:srgbClr val="E62626"/>
            </a:solidFill>
          </a:ln>
        </p:spPr>
        <p:txBody>
          <a:bodyPr wrap="square" rtlCol="0">
            <a:spAutoFit/>
          </a:bodyPr>
          <a:lstStyle/>
          <a:p>
            <a:r>
              <a:rPr lang="en-ZA" sz="1200" dirty="0"/>
              <a:t>Rank 10 &amp; 11 – </a:t>
            </a:r>
            <a:r>
              <a:rPr lang="en-ZA" sz="1200" dirty="0" smtClean="0"/>
              <a:t>This J. </a:t>
            </a:r>
            <a:r>
              <a:rPr lang="en-ZA" sz="1200" dirty="0"/>
              <a:t>Snowball is another person altogether, publishing in the Nursing &amp; Medical field</a:t>
            </a:r>
            <a:r>
              <a:rPr lang="en-ZA" sz="1200" dirty="0" smtClean="0"/>
              <a:t>.</a:t>
            </a:r>
            <a:endParaRPr lang="en-US" sz="1400" dirty="0"/>
          </a:p>
        </p:txBody>
      </p:sp>
    </p:spTree>
    <p:extLst>
      <p:ext uri="{BB962C8B-B14F-4D97-AF65-F5344CB8AC3E}">
        <p14:creationId xmlns:p14="http://schemas.microsoft.com/office/powerpoint/2010/main" val="2648343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631" y="0"/>
            <a:ext cx="6878769" cy="836672"/>
          </a:xfrm>
          <a:solidFill>
            <a:schemeClr val="accent2">
              <a:lumMod val="60000"/>
              <a:lumOff val="40000"/>
            </a:schemeClr>
          </a:solidFill>
        </p:spPr>
        <p:txBody>
          <a:bodyPr>
            <a:normAutofit/>
          </a:bodyPr>
          <a:lstStyle/>
          <a:p>
            <a:r>
              <a:rPr lang="en-ZA" sz="2400" dirty="0" smtClean="0"/>
              <a:t>Note this article information, including the Journal Impact Factor. (SAJEMS = .19)</a:t>
            </a:r>
            <a:endParaRPr lang="en-US" sz="2400" dirty="0"/>
          </a:p>
        </p:txBody>
      </p:sp>
      <p:sp>
        <p:nvSpPr>
          <p:cNvPr id="4" name="Slide Number Placeholder 3"/>
          <p:cNvSpPr>
            <a:spLocks noGrp="1"/>
          </p:cNvSpPr>
          <p:nvPr>
            <p:ph type="sldNum" sz="quarter" idx="12"/>
          </p:nvPr>
        </p:nvSpPr>
        <p:spPr/>
        <p:txBody>
          <a:bodyPr/>
          <a:lstStyle/>
          <a:p>
            <a:fld id="{EDA1711D-FA38-428E-8A41-861559834B06}" type="slidenum">
              <a:rPr lang="en-ZA" smtClean="0"/>
              <a:pPr/>
              <a:t>19</a:t>
            </a:fld>
            <a:endParaRPr lang="en-ZA" dirty="0"/>
          </a:p>
        </p:txBody>
      </p:sp>
      <p:pic>
        <p:nvPicPr>
          <p:cNvPr id="7" name="Content Placeholder 6"/>
          <p:cNvPicPr>
            <a:picLocks noGrp="1" noChangeAspect="1"/>
          </p:cNvPicPr>
          <p:nvPr>
            <p:ph idx="1"/>
          </p:nvPr>
        </p:nvPicPr>
        <p:blipFill>
          <a:blip r:embed="rId3"/>
          <a:stretch>
            <a:fillRect/>
          </a:stretch>
        </p:blipFill>
        <p:spPr>
          <a:xfrm>
            <a:off x="591208" y="1484754"/>
            <a:ext cx="8517366" cy="4536573"/>
          </a:xfrm>
          <a:prstGeom prst="rect">
            <a:avLst/>
          </a:prstGeom>
        </p:spPr>
      </p:pic>
      <p:sp>
        <p:nvSpPr>
          <p:cNvPr id="3" name="Oval 2"/>
          <p:cNvSpPr/>
          <p:nvPr/>
        </p:nvSpPr>
        <p:spPr>
          <a:xfrm>
            <a:off x="8460492" y="3100476"/>
            <a:ext cx="683508" cy="976605"/>
          </a:xfrm>
          <a:prstGeom prst="ellipse">
            <a:avLst/>
          </a:prstGeom>
          <a:noFill/>
          <a:ln w="28575">
            <a:solidFill>
              <a:srgbClr val="E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5967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4063" y="188590"/>
            <a:ext cx="6804861" cy="972123"/>
          </a:xfrm>
          <a:solidFill>
            <a:schemeClr val="accent6">
              <a:lumMod val="60000"/>
              <a:lumOff val="40000"/>
            </a:schemeClr>
          </a:solidFill>
        </p:spPr>
        <p:txBody>
          <a:bodyPr>
            <a:normAutofit/>
          </a:bodyPr>
          <a:lstStyle/>
          <a:p>
            <a:r>
              <a:rPr lang="en-ZA" sz="2800" b="1" dirty="0" smtClean="0"/>
              <a:t>Citation Analysis – what is it all about? And why would you care?</a:t>
            </a:r>
            <a:endParaRPr lang="en-ZA" sz="2800" b="1" dirty="0"/>
          </a:p>
        </p:txBody>
      </p:sp>
      <p:sp>
        <p:nvSpPr>
          <p:cNvPr id="3" name="Text Placeholder 2"/>
          <p:cNvSpPr>
            <a:spLocks noGrp="1"/>
          </p:cNvSpPr>
          <p:nvPr>
            <p:ph idx="1"/>
          </p:nvPr>
        </p:nvSpPr>
        <p:spPr>
          <a:xfrm>
            <a:off x="1942415" y="1808795"/>
            <a:ext cx="6591985" cy="4212533"/>
          </a:xfrm>
        </p:spPr>
        <p:txBody>
          <a:bodyPr>
            <a:normAutofit fontScale="85000" lnSpcReduction="20000"/>
          </a:bodyPr>
          <a:lstStyle/>
          <a:p>
            <a:pPr marL="0" indent="0">
              <a:buNone/>
            </a:pPr>
            <a:r>
              <a:rPr lang="en-ZA" sz="2400" b="1" dirty="0" smtClean="0"/>
              <a:t>Why would you want to know if your work is cited?</a:t>
            </a:r>
          </a:p>
          <a:p>
            <a:pPr>
              <a:buFont typeface="Wingdings" panose="05000000000000000000" pitchFamily="2" charset="2"/>
              <a:buChar char="v"/>
            </a:pPr>
            <a:r>
              <a:rPr lang="en-ZA" sz="2400" dirty="0" smtClean="0"/>
              <a:t>To prepare for promotion</a:t>
            </a:r>
          </a:p>
          <a:p>
            <a:pPr>
              <a:buFont typeface="Wingdings" panose="05000000000000000000" pitchFamily="2" charset="2"/>
              <a:buChar char="v"/>
            </a:pPr>
            <a:r>
              <a:rPr lang="en-ZA" sz="2400" dirty="0" smtClean="0"/>
              <a:t>To apply for funding</a:t>
            </a:r>
          </a:p>
          <a:p>
            <a:pPr>
              <a:buFont typeface="Wingdings" panose="05000000000000000000" pitchFamily="2" charset="2"/>
              <a:buChar char="v"/>
            </a:pPr>
            <a:r>
              <a:rPr lang="en-ZA" sz="2400" dirty="0" smtClean="0"/>
              <a:t>To look for possible collaborators</a:t>
            </a:r>
          </a:p>
          <a:p>
            <a:pPr>
              <a:buFont typeface="Wingdings" panose="05000000000000000000" pitchFamily="2" charset="2"/>
              <a:buChar char="v"/>
            </a:pPr>
            <a:r>
              <a:rPr lang="en-ZA" sz="2400" dirty="0" smtClean="0"/>
              <a:t>Someone has read your work </a:t>
            </a:r>
            <a:r>
              <a:rPr lang="en-ZA" sz="3300" dirty="0" smtClean="0">
                <a:sym typeface="Wingdings" panose="05000000000000000000" pitchFamily="2" charset="2"/>
              </a:rPr>
              <a:t></a:t>
            </a:r>
            <a:endParaRPr lang="en-ZA" sz="3300" dirty="0" smtClean="0"/>
          </a:p>
          <a:p>
            <a:pPr marL="0" indent="0">
              <a:buNone/>
            </a:pPr>
            <a:endParaRPr lang="en-ZA" sz="2400" dirty="0"/>
          </a:p>
          <a:p>
            <a:pPr marL="0" indent="0">
              <a:buNone/>
            </a:pPr>
            <a:r>
              <a:rPr lang="en-ZA" sz="2400" b="1" dirty="0" smtClean="0"/>
              <a:t>This presentation will cover the following:</a:t>
            </a:r>
          </a:p>
          <a:p>
            <a:r>
              <a:rPr lang="en-ZA" sz="2000" dirty="0" smtClean="0"/>
              <a:t>H-Index</a:t>
            </a:r>
          </a:p>
          <a:p>
            <a:r>
              <a:rPr lang="en-ZA" sz="2000" dirty="0" smtClean="0"/>
              <a:t>Scopus: Citation Analysis &amp; Journal Impact </a:t>
            </a:r>
            <a:r>
              <a:rPr lang="en-ZA" sz="2000" dirty="0"/>
              <a:t>F</a:t>
            </a:r>
            <a:r>
              <a:rPr lang="en-ZA" sz="2000" dirty="0" smtClean="0"/>
              <a:t>actors</a:t>
            </a:r>
          </a:p>
          <a:p>
            <a:r>
              <a:rPr lang="en-ZA" sz="2000" dirty="0" smtClean="0"/>
              <a:t>Web </a:t>
            </a:r>
            <a:r>
              <a:rPr lang="en-ZA" sz="2000" dirty="0"/>
              <a:t>of Science: Citation Analysis &amp; Journal </a:t>
            </a:r>
            <a:r>
              <a:rPr lang="en-ZA" sz="2000" dirty="0" smtClean="0"/>
              <a:t>Impact Factors</a:t>
            </a:r>
            <a:endParaRPr lang="en-ZA" sz="2000" dirty="0"/>
          </a:p>
          <a:p>
            <a:r>
              <a:rPr lang="en-ZA" sz="2000" dirty="0" smtClean="0"/>
              <a:t>Altmetrics – briefly!</a:t>
            </a:r>
            <a:endParaRPr lang="en-ZA" sz="2000" dirty="0"/>
          </a:p>
        </p:txBody>
      </p:sp>
      <p:sp>
        <p:nvSpPr>
          <p:cNvPr id="4" name="Slide Number Placeholder 3"/>
          <p:cNvSpPr>
            <a:spLocks noGrp="1"/>
          </p:cNvSpPr>
          <p:nvPr>
            <p:ph type="sldNum" sz="quarter" idx="12"/>
          </p:nvPr>
        </p:nvSpPr>
        <p:spPr/>
        <p:txBody>
          <a:bodyPr/>
          <a:lstStyle/>
          <a:p>
            <a:fld id="{EDA1711D-FA38-428E-8A41-861559834B06}" type="slidenum">
              <a:rPr lang="en-ZA" smtClean="0"/>
              <a:pPr/>
              <a:t>2</a:t>
            </a:fld>
            <a:endParaRPr lang="en-ZA" dirty="0"/>
          </a:p>
        </p:txBody>
      </p:sp>
    </p:spTree>
    <p:extLst>
      <p:ext uri="{BB962C8B-B14F-4D97-AF65-F5344CB8AC3E}">
        <p14:creationId xmlns:p14="http://schemas.microsoft.com/office/powerpoint/2010/main" val="3979794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591" y="0"/>
            <a:ext cx="7452942" cy="836672"/>
          </a:xfrm>
          <a:solidFill>
            <a:schemeClr val="accent2">
              <a:lumMod val="60000"/>
              <a:lumOff val="40000"/>
            </a:schemeClr>
          </a:solidFill>
        </p:spPr>
        <p:txBody>
          <a:bodyPr>
            <a:noAutofit/>
          </a:bodyPr>
          <a:lstStyle/>
          <a:p>
            <a:r>
              <a:rPr lang="en-ZA" sz="1800" dirty="0" smtClean="0"/>
              <a:t>Click on dropdown arrow to open further information around collaborations, funding, research areas, affiliations and more.</a:t>
            </a:r>
            <a:endParaRPr lang="en-US" sz="1800" dirty="0"/>
          </a:p>
        </p:txBody>
      </p:sp>
      <p:pic>
        <p:nvPicPr>
          <p:cNvPr id="5" name="Content Placeholder 4"/>
          <p:cNvPicPr>
            <a:picLocks noGrp="1" noChangeAspect="1"/>
          </p:cNvPicPr>
          <p:nvPr>
            <p:ph idx="1"/>
          </p:nvPr>
        </p:nvPicPr>
        <p:blipFill>
          <a:blip r:embed="rId2"/>
          <a:stretch>
            <a:fillRect/>
          </a:stretch>
        </p:blipFill>
        <p:spPr>
          <a:xfrm>
            <a:off x="879742" y="1343214"/>
            <a:ext cx="8228831" cy="4668200"/>
          </a:xfrm>
          <a:prstGeom prst="rect">
            <a:avLst/>
          </a:prstGeom>
        </p:spPr>
      </p:pic>
      <p:sp>
        <p:nvSpPr>
          <p:cNvPr id="4" name="Slide Number Placeholder 3"/>
          <p:cNvSpPr>
            <a:spLocks noGrp="1"/>
          </p:cNvSpPr>
          <p:nvPr>
            <p:ph type="sldNum" sz="quarter" idx="12"/>
          </p:nvPr>
        </p:nvSpPr>
        <p:spPr/>
        <p:txBody>
          <a:bodyPr/>
          <a:lstStyle/>
          <a:p>
            <a:fld id="{EDA1711D-FA38-428E-8A41-861559834B06}" type="slidenum">
              <a:rPr lang="en-ZA" smtClean="0"/>
              <a:pPr/>
              <a:t>20</a:t>
            </a:fld>
            <a:endParaRPr lang="en-ZA" dirty="0"/>
          </a:p>
        </p:txBody>
      </p:sp>
      <p:sp>
        <p:nvSpPr>
          <p:cNvPr id="6" name="Oval 5"/>
          <p:cNvSpPr/>
          <p:nvPr/>
        </p:nvSpPr>
        <p:spPr>
          <a:xfrm>
            <a:off x="1979671" y="3753040"/>
            <a:ext cx="2268287" cy="1620205"/>
          </a:xfrm>
          <a:prstGeom prst="ellipse">
            <a:avLst/>
          </a:prstGeom>
          <a:noFill/>
          <a:ln>
            <a:solidFill>
              <a:srgbClr val="E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7356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630" y="0"/>
            <a:ext cx="7452943" cy="836672"/>
          </a:xfrm>
          <a:solidFill>
            <a:schemeClr val="accent2">
              <a:lumMod val="60000"/>
              <a:lumOff val="40000"/>
            </a:schemeClr>
          </a:solidFill>
        </p:spPr>
        <p:txBody>
          <a:bodyPr>
            <a:noAutofit/>
          </a:bodyPr>
          <a:lstStyle/>
          <a:p>
            <a:pPr algn="ctr"/>
            <a:r>
              <a:rPr lang="en-ZA" sz="2800" dirty="0" smtClean="0"/>
              <a:t>Web of Science: Journal </a:t>
            </a:r>
            <a:r>
              <a:rPr lang="en-ZA" sz="2800" dirty="0"/>
              <a:t>C</a:t>
            </a:r>
            <a:r>
              <a:rPr lang="en-ZA" sz="2800" dirty="0" smtClean="0"/>
              <a:t>itation Reports </a:t>
            </a:r>
            <a:br>
              <a:rPr lang="en-ZA" sz="2800" dirty="0" smtClean="0"/>
            </a:br>
            <a:r>
              <a:rPr lang="en-ZA" sz="2000" dirty="0"/>
              <a:t>NB: the Help option at the top of the screen!</a:t>
            </a:r>
            <a:br>
              <a:rPr lang="en-ZA" sz="2000" dirty="0"/>
            </a:br>
            <a:endParaRPr lang="en-US" sz="2000" dirty="0"/>
          </a:p>
        </p:txBody>
      </p:sp>
      <p:sp>
        <p:nvSpPr>
          <p:cNvPr id="3" name="Content Placeholder 2"/>
          <p:cNvSpPr>
            <a:spLocks noGrp="1"/>
          </p:cNvSpPr>
          <p:nvPr>
            <p:ph idx="1"/>
          </p:nvPr>
        </p:nvSpPr>
        <p:spPr>
          <a:xfrm>
            <a:off x="1655631" y="836673"/>
            <a:ext cx="6878770" cy="5074550"/>
          </a:xfrm>
        </p:spPr>
        <p:txBody>
          <a:bodyPr>
            <a:normAutofit/>
          </a:bodyPr>
          <a:lstStyle/>
          <a:p>
            <a:endParaRPr lang="en-ZA" dirty="0"/>
          </a:p>
          <a:p>
            <a:endParaRPr lang="en-ZA" dirty="0" smtClean="0"/>
          </a:p>
          <a:p>
            <a:endParaRPr lang="en-ZA" dirty="0"/>
          </a:p>
          <a:p>
            <a:endParaRPr lang="en-ZA" dirty="0" smtClean="0"/>
          </a:p>
          <a:p>
            <a:endParaRPr lang="en-ZA" dirty="0"/>
          </a:p>
          <a:p>
            <a:endParaRPr lang="en-ZA" dirty="0" smtClean="0"/>
          </a:p>
          <a:p>
            <a:endParaRPr lang="en-ZA" dirty="0"/>
          </a:p>
          <a:p>
            <a:endParaRPr lang="en-ZA" dirty="0" smtClean="0"/>
          </a:p>
          <a:p>
            <a:endParaRPr lang="en-ZA" dirty="0"/>
          </a:p>
          <a:p>
            <a:endParaRPr lang="en-ZA" dirty="0"/>
          </a:p>
          <a:p>
            <a:endParaRPr lang="en-US" dirty="0"/>
          </a:p>
        </p:txBody>
      </p:sp>
      <p:sp>
        <p:nvSpPr>
          <p:cNvPr id="4" name="Slide Number Placeholder 3"/>
          <p:cNvSpPr>
            <a:spLocks noGrp="1"/>
          </p:cNvSpPr>
          <p:nvPr>
            <p:ph type="sldNum" sz="quarter" idx="12"/>
          </p:nvPr>
        </p:nvSpPr>
        <p:spPr/>
        <p:txBody>
          <a:bodyPr/>
          <a:lstStyle/>
          <a:p>
            <a:fld id="{EDA1711D-FA38-428E-8A41-861559834B06}" type="slidenum">
              <a:rPr lang="en-ZA" smtClean="0"/>
              <a:pPr/>
              <a:t>21</a:t>
            </a:fld>
            <a:endParaRPr lang="en-ZA" dirty="0"/>
          </a:p>
        </p:txBody>
      </p:sp>
      <p:pic>
        <p:nvPicPr>
          <p:cNvPr id="7" name="Picture 6"/>
          <p:cNvPicPr>
            <a:picLocks noChangeAspect="1"/>
          </p:cNvPicPr>
          <p:nvPr/>
        </p:nvPicPr>
        <p:blipFill>
          <a:blip r:embed="rId2"/>
          <a:stretch>
            <a:fillRect/>
          </a:stretch>
        </p:blipFill>
        <p:spPr>
          <a:xfrm>
            <a:off x="1819279" y="1241791"/>
            <a:ext cx="6931585" cy="4996648"/>
          </a:xfrm>
          <a:prstGeom prst="rect">
            <a:avLst/>
          </a:prstGeom>
        </p:spPr>
      </p:pic>
      <p:sp>
        <p:nvSpPr>
          <p:cNvPr id="9" name="TextBox 8"/>
          <p:cNvSpPr txBox="1"/>
          <p:nvPr/>
        </p:nvSpPr>
        <p:spPr>
          <a:xfrm>
            <a:off x="1979672" y="2912048"/>
            <a:ext cx="3564451" cy="369332"/>
          </a:xfrm>
          <a:prstGeom prst="rect">
            <a:avLst/>
          </a:prstGeom>
          <a:solidFill>
            <a:srgbClr val="FFFF00"/>
          </a:solidFill>
        </p:spPr>
        <p:txBody>
          <a:bodyPr wrap="square" rtlCol="0">
            <a:spAutoFit/>
          </a:bodyPr>
          <a:lstStyle/>
          <a:p>
            <a:r>
              <a:rPr lang="en-ZA" dirty="0" smtClean="0"/>
              <a:t>Click on “Compare Journals”</a:t>
            </a:r>
            <a:endParaRPr lang="en-US" dirty="0"/>
          </a:p>
        </p:txBody>
      </p:sp>
      <p:sp>
        <p:nvSpPr>
          <p:cNvPr id="10" name="Curved Right Arrow 9"/>
          <p:cNvSpPr/>
          <p:nvPr/>
        </p:nvSpPr>
        <p:spPr>
          <a:xfrm>
            <a:off x="2015191" y="3319861"/>
            <a:ext cx="386917" cy="75722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p:cNvSpPr/>
          <p:nvPr/>
        </p:nvSpPr>
        <p:spPr>
          <a:xfrm>
            <a:off x="7607020" y="1049534"/>
            <a:ext cx="648082" cy="6571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1878733">
            <a:off x="7936626" y="670036"/>
            <a:ext cx="484632" cy="6278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9951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6319" y="-1"/>
            <a:ext cx="7592255" cy="1184383"/>
          </a:xfrm>
          <a:solidFill>
            <a:schemeClr val="accent2">
              <a:lumMod val="60000"/>
              <a:lumOff val="40000"/>
            </a:schemeClr>
          </a:solidFill>
        </p:spPr>
        <p:txBody>
          <a:bodyPr>
            <a:normAutofit fontScale="90000"/>
          </a:bodyPr>
          <a:lstStyle/>
          <a:p>
            <a:r>
              <a:rPr lang="en-ZA" sz="2400" b="1" dirty="0"/>
              <a:t>There are two basic ways you can create a selection of journals to compare. </a:t>
            </a:r>
            <a:br>
              <a:rPr lang="en-ZA" sz="2400" b="1" dirty="0"/>
            </a:br>
            <a:r>
              <a:rPr lang="en-ZA" sz="2400" dirty="0"/>
              <a:t>1</a:t>
            </a:r>
            <a:r>
              <a:rPr lang="en-ZA" sz="2400" dirty="0" smtClean="0"/>
              <a:t>. If </a:t>
            </a:r>
            <a:r>
              <a:rPr lang="en-ZA" sz="2400" dirty="0"/>
              <a:t>you know which journals you wish to compare: </a:t>
            </a:r>
            <a:br>
              <a:rPr lang="en-ZA" sz="2400" dirty="0"/>
            </a:br>
            <a:endParaRPr lang="en-US" sz="2400" dirty="0"/>
          </a:p>
        </p:txBody>
      </p:sp>
      <p:pic>
        <p:nvPicPr>
          <p:cNvPr id="5" name="Content Placeholder 4"/>
          <p:cNvPicPr>
            <a:picLocks noGrp="1" noChangeAspect="1"/>
          </p:cNvPicPr>
          <p:nvPr>
            <p:ph idx="1"/>
          </p:nvPr>
        </p:nvPicPr>
        <p:blipFill rotWithShape="1">
          <a:blip r:embed="rId2"/>
          <a:srcRect t="7160"/>
          <a:stretch/>
        </p:blipFill>
        <p:spPr>
          <a:xfrm>
            <a:off x="1516319" y="1252067"/>
            <a:ext cx="7627681" cy="4897150"/>
          </a:xfrm>
          <a:prstGeom prst="rect">
            <a:avLst/>
          </a:prstGeom>
        </p:spPr>
      </p:pic>
      <p:sp>
        <p:nvSpPr>
          <p:cNvPr id="4" name="Slide Number Placeholder 3"/>
          <p:cNvSpPr>
            <a:spLocks noGrp="1"/>
          </p:cNvSpPr>
          <p:nvPr>
            <p:ph type="sldNum" sz="quarter" idx="12"/>
          </p:nvPr>
        </p:nvSpPr>
        <p:spPr/>
        <p:txBody>
          <a:bodyPr/>
          <a:lstStyle/>
          <a:p>
            <a:fld id="{EDA1711D-FA38-428E-8A41-861559834B06}" type="slidenum">
              <a:rPr lang="en-ZA" smtClean="0"/>
              <a:pPr/>
              <a:t>22</a:t>
            </a:fld>
            <a:endParaRPr lang="en-ZA" dirty="0"/>
          </a:p>
        </p:txBody>
      </p:sp>
      <p:sp>
        <p:nvSpPr>
          <p:cNvPr id="6" name="TextBox 5"/>
          <p:cNvSpPr txBox="1"/>
          <p:nvPr/>
        </p:nvSpPr>
        <p:spPr>
          <a:xfrm>
            <a:off x="3901229" y="2990516"/>
            <a:ext cx="5184656" cy="3046988"/>
          </a:xfrm>
          <a:prstGeom prst="rect">
            <a:avLst/>
          </a:prstGeom>
          <a:solidFill>
            <a:srgbClr val="FFFF00"/>
          </a:solidFill>
        </p:spPr>
        <p:txBody>
          <a:bodyPr wrap="square" rtlCol="0">
            <a:spAutoFit/>
          </a:bodyPr>
          <a:lstStyle/>
          <a:p>
            <a:r>
              <a:rPr lang="en-ZA" sz="1200" dirty="0" smtClean="0"/>
              <a:t>1</a:t>
            </a:r>
            <a:r>
              <a:rPr lang="en-ZA" sz="1200" dirty="0"/>
              <a:t>.	Start by clicking Compare Journals on the Journals by Rank page. The Compare Journals screen will appear. </a:t>
            </a:r>
          </a:p>
          <a:p>
            <a:r>
              <a:rPr lang="en-ZA" sz="1200" dirty="0"/>
              <a:t>2.	Choose your comparison type from Quartile or Trend. Further information on both comparison types can be found </a:t>
            </a:r>
            <a:r>
              <a:rPr lang="en-ZA" sz="1200" dirty="0">
                <a:hlinkClick r:id="rId3"/>
              </a:rPr>
              <a:t>here</a:t>
            </a:r>
            <a:r>
              <a:rPr lang="en-ZA" sz="1200" dirty="0"/>
              <a:t>.</a:t>
            </a:r>
          </a:p>
          <a:p>
            <a:r>
              <a:rPr lang="en-ZA" sz="1200" dirty="0"/>
              <a:t>3.	Select Journals by searching for journal names in the Search Journals window that appears. Add journals by continuing to search and clicking on the journal titles that appear. </a:t>
            </a:r>
          </a:p>
          <a:p>
            <a:r>
              <a:rPr lang="en-ZA" sz="1200" dirty="0"/>
              <a:t>4.	Select a JCR Year or years, depending on the comparison type you choose. </a:t>
            </a:r>
          </a:p>
          <a:p>
            <a:r>
              <a:rPr lang="en-ZA" sz="1200" dirty="0"/>
              <a:t>5.	Select Metrics. </a:t>
            </a:r>
          </a:p>
          <a:p>
            <a:r>
              <a:rPr lang="en-ZA" sz="1200" dirty="0"/>
              <a:t>6.	Select the Category for which you would like to see JCR Year and Metric comparison information. You can only compare journals in the same category. If you select journals that do not have a category in common, they will not be included in the results. </a:t>
            </a:r>
          </a:p>
          <a:p>
            <a:r>
              <a:rPr lang="en-ZA" sz="1200" dirty="0"/>
              <a:t>7.	Click Submit. </a:t>
            </a:r>
          </a:p>
        </p:txBody>
      </p:sp>
      <p:sp>
        <p:nvSpPr>
          <p:cNvPr id="7" name="Left Arrow 6"/>
          <p:cNvSpPr/>
          <p:nvPr/>
        </p:nvSpPr>
        <p:spPr>
          <a:xfrm rot="1603430">
            <a:off x="3282478" y="3213683"/>
            <a:ext cx="703151" cy="21940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rot="1215316">
            <a:off x="3001962" y="3547206"/>
            <a:ext cx="978408" cy="23820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rot="1606145">
            <a:off x="3113456" y="4092258"/>
            <a:ext cx="914842" cy="2775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p:cNvSpPr/>
          <p:nvPr/>
        </p:nvSpPr>
        <p:spPr>
          <a:xfrm rot="743268">
            <a:off x="2945510" y="4617125"/>
            <a:ext cx="978408" cy="1574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rot="2230843">
            <a:off x="2881003" y="4637221"/>
            <a:ext cx="1296164" cy="1943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rved Right Arrow 15"/>
          <p:cNvSpPr/>
          <p:nvPr/>
        </p:nvSpPr>
        <p:spPr>
          <a:xfrm rot="5795370">
            <a:off x="3180316" y="4989287"/>
            <a:ext cx="371537"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85127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550" y="0"/>
            <a:ext cx="8136450" cy="836672"/>
          </a:xfrm>
          <a:solidFill>
            <a:schemeClr val="accent2">
              <a:lumMod val="60000"/>
              <a:lumOff val="40000"/>
            </a:schemeClr>
          </a:solidFill>
        </p:spPr>
        <p:txBody>
          <a:bodyPr>
            <a:noAutofit/>
          </a:bodyPr>
          <a:lstStyle/>
          <a:p>
            <a:pPr algn="ctr"/>
            <a:r>
              <a:rPr lang="en-US" sz="2400" dirty="0" smtClean="0"/>
              <a:t>2. If you want to start at the journal category level.</a:t>
            </a:r>
            <a:r>
              <a:rPr lang="en-US" sz="2800" dirty="0" smtClean="0"/>
              <a:t/>
            </a:r>
            <a:br>
              <a:rPr lang="en-US" sz="2800" dirty="0" smtClean="0"/>
            </a:br>
            <a:endParaRPr lang="en-US" sz="2800" dirty="0"/>
          </a:p>
        </p:txBody>
      </p:sp>
      <p:sp>
        <p:nvSpPr>
          <p:cNvPr id="3" name="Content Placeholder 2"/>
          <p:cNvSpPr>
            <a:spLocks noGrp="1"/>
          </p:cNvSpPr>
          <p:nvPr>
            <p:ph idx="1"/>
          </p:nvPr>
        </p:nvSpPr>
        <p:spPr>
          <a:xfrm>
            <a:off x="1331590" y="836672"/>
            <a:ext cx="7776983" cy="5074550"/>
          </a:xfrm>
        </p:spPr>
        <p:txBody>
          <a:bodyPr/>
          <a:lstStyle/>
          <a:p>
            <a:r>
              <a:rPr lang="en-US" dirty="0"/>
              <a:t>Starting at the category level allows you to retrieve a complete list of journals categorized under a certain research area, and choose from that ranking those journals you wish to compare. </a:t>
            </a:r>
            <a:endParaRPr lang="en-US" dirty="0" smtClean="0"/>
          </a:p>
          <a:p>
            <a:endParaRPr lang="en-US" dirty="0"/>
          </a:p>
          <a:p>
            <a:pPr marL="0" indent="0">
              <a:buNone/>
            </a:pP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EDA1711D-FA38-428E-8A41-861559834B06}" type="slidenum">
              <a:rPr lang="en-ZA" smtClean="0"/>
              <a:pPr/>
              <a:t>23</a:t>
            </a:fld>
            <a:endParaRPr lang="en-ZA" dirty="0"/>
          </a:p>
        </p:txBody>
      </p:sp>
      <p:pic>
        <p:nvPicPr>
          <p:cNvPr id="6" name="Picture 5"/>
          <p:cNvPicPr>
            <a:picLocks noChangeAspect="1"/>
          </p:cNvPicPr>
          <p:nvPr/>
        </p:nvPicPr>
        <p:blipFill>
          <a:blip r:embed="rId2"/>
          <a:stretch>
            <a:fillRect/>
          </a:stretch>
        </p:blipFill>
        <p:spPr>
          <a:xfrm>
            <a:off x="2521328" y="1738719"/>
            <a:ext cx="5939163" cy="4465003"/>
          </a:xfrm>
          <a:prstGeom prst="rect">
            <a:avLst/>
          </a:prstGeom>
        </p:spPr>
      </p:pic>
      <p:sp>
        <p:nvSpPr>
          <p:cNvPr id="7" name="TextBox 6"/>
          <p:cNvSpPr txBox="1"/>
          <p:nvPr/>
        </p:nvSpPr>
        <p:spPr>
          <a:xfrm>
            <a:off x="359468" y="2780918"/>
            <a:ext cx="2268286" cy="1754326"/>
          </a:xfrm>
          <a:prstGeom prst="rect">
            <a:avLst/>
          </a:prstGeom>
          <a:solidFill>
            <a:srgbClr val="FFFF00"/>
          </a:solidFill>
        </p:spPr>
        <p:txBody>
          <a:bodyPr wrap="square" rtlCol="0">
            <a:spAutoFit/>
          </a:bodyPr>
          <a:lstStyle/>
          <a:p>
            <a:r>
              <a:rPr lang="en-ZA" dirty="0" smtClean="0"/>
              <a:t>Select categories: e.g. </a:t>
            </a:r>
            <a:r>
              <a:rPr lang="en-ZA" b="1" dirty="0" smtClean="0"/>
              <a:t>Agricultural Economics and Policy</a:t>
            </a:r>
            <a:r>
              <a:rPr lang="en-ZA" dirty="0" smtClean="0"/>
              <a:t>; and </a:t>
            </a:r>
            <a:r>
              <a:rPr lang="en-ZA" b="1" dirty="0" smtClean="0"/>
              <a:t>Economics.</a:t>
            </a:r>
          </a:p>
          <a:p>
            <a:r>
              <a:rPr lang="en-ZA" dirty="0" smtClean="0"/>
              <a:t>Click </a:t>
            </a:r>
            <a:r>
              <a:rPr lang="en-ZA" b="1" dirty="0" smtClean="0"/>
              <a:t>Submit.</a:t>
            </a:r>
            <a:r>
              <a:rPr lang="en-ZA" dirty="0" smtClean="0"/>
              <a:t> </a:t>
            </a:r>
            <a:endParaRPr lang="en-US" dirty="0"/>
          </a:p>
        </p:txBody>
      </p:sp>
    </p:spTree>
    <p:extLst>
      <p:ext uri="{BB962C8B-B14F-4D97-AF65-F5344CB8AC3E}">
        <p14:creationId xmlns:p14="http://schemas.microsoft.com/office/powerpoint/2010/main" val="2308584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9877" y="188590"/>
            <a:ext cx="4212533" cy="648082"/>
          </a:xfrm>
          <a:solidFill>
            <a:schemeClr val="accent2">
              <a:lumMod val="60000"/>
              <a:lumOff val="40000"/>
            </a:schemeClr>
          </a:solidFill>
        </p:spPr>
        <p:txBody>
          <a:bodyPr>
            <a:normAutofit/>
          </a:bodyPr>
          <a:lstStyle/>
          <a:p>
            <a:pPr algn="ctr"/>
            <a:r>
              <a:rPr lang="en-ZA" sz="2800" dirty="0" smtClean="0"/>
              <a:t>Select journal titles</a:t>
            </a:r>
            <a:endParaRPr lang="en-US" sz="2800" dirty="0"/>
          </a:p>
        </p:txBody>
      </p:sp>
      <p:pic>
        <p:nvPicPr>
          <p:cNvPr id="6" name="Content Placeholder 5"/>
          <p:cNvPicPr>
            <a:picLocks noGrp="1" noChangeAspect="1"/>
          </p:cNvPicPr>
          <p:nvPr>
            <p:ph idx="1"/>
          </p:nvPr>
        </p:nvPicPr>
        <p:blipFill>
          <a:blip r:embed="rId2"/>
          <a:stretch>
            <a:fillRect/>
          </a:stretch>
        </p:blipFill>
        <p:spPr>
          <a:xfrm>
            <a:off x="2917248" y="1292267"/>
            <a:ext cx="6063649" cy="5013890"/>
          </a:xfrm>
          <a:prstGeom prst="rect">
            <a:avLst/>
          </a:prstGeom>
        </p:spPr>
      </p:pic>
      <p:sp>
        <p:nvSpPr>
          <p:cNvPr id="4" name="Slide Number Placeholder 3"/>
          <p:cNvSpPr>
            <a:spLocks noGrp="1"/>
          </p:cNvSpPr>
          <p:nvPr>
            <p:ph type="sldNum" sz="quarter" idx="12"/>
          </p:nvPr>
        </p:nvSpPr>
        <p:spPr/>
        <p:txBody>
          <a:bodyPr/>
          <a:lstStyle/>
          <a:p>
            <a:fld id="{EDA1711D-FA38-428E-8A41-861559834B06}" type="slidenum">
              <a:rPr lang="en-ZA" smtClean="0"/>
              <a:pPr/>
              <a:t>24</a:t>
            </a:fld>
            <a:endParaRPr lang="en-ZA" dirty="0"/>
          </a:p>
        </p:txBody>
      </p:sp>
      <p:sp>
        <p:nvSpPr>
          <p:cNvPr id="7" name="TextBox 6"/>
          <p:cNvSpPr txBox="1"/>
          <p:nvPr/>
        </p:nvSpPr>
        <p:spPr>
          <a:xfrm>
            <a:off x="359467" y="3610164"/>
            <a:ext cx="2592328" cy="1323439"/>
          </a:xfrm>
          <a:prstGeom prst="rect">
            <a:avLst/>
          </a:prstGeom>
          <a:solidFill>
            <a:srgbClr val="FFFF00"/>
          </a:solidFill>
        </p:spPr>
        <p:txBody>
          <a:bodyPr wrap="square" rtlCol="0">
            <a:spAutoFit/>
          </a:bodyPr>
          <a:lstStyle/>
          <a:p>
            <a:pPr marL="342900" indent="-342900">
              <a:buAutoNum type="arabicPeriod"/>
            </a:pPr>
            <a:r>
              <a:rPr lang="en-ZA" sz="1600" dirty="0" smtClean="0"/>
              <a:t>Check boxes for journals you wish to compare.</a:t>
            </a:r>
          </a:p>
          <a:p>
            <a:pPr marL="342900" indent="-342900">
              <a:buAutoNum type="arabicPeriod"/>
            </a:pPr>
            <a:r>
              <a:rPr lang="en-ZA" sz="1600" dirty="0" smtClean="0"/>
              <a:t>Click “Compare Selected Journals”.</a:t>
            </a:r>
          </a:p>
        </p:txBody>
      </p:sp>
      <p:sp>
        <p:nvSpPr>
          <p:cNvPr id="8" name="TextBox 7"/>
          <p:cNvSpPr txBox="1"/>
          <p:nvPr/>
        </p:nvSpPr>
        <p:spPr>
          <a:xfrm>
            <a:off x="6611356" y="860520"/>
            <a:ext cx="1620205" cy="584775"/>
          </a:xfrm>
          <a:prstGeom prst="rect">
            <a:avLst/>
          </a:prstGeom>
          <a:solidFill>
            <a:srgbClr val="FFFF00"/>
          </a:solidFill>
          <a:ln>
            <a:solidFill>
              <a:srgbClr val="E62626"/>
            </a:solidFill>
          </a:ln>
        </p:spPr>
        <p:txBody>
          <a:bodyPr wrap="square" rtlCol="0">
            <a:spAutoFit/>
          </a:bodyPr>
          <a:lstStyle/>
          <a:p>
            <a:r>
              <a:rPr lang="en-ZA" sz="1400" dirty="0" smtClean="0"/>
              <a:t>Note Journal Impact factors.</a:t>
            </a:r>
            <a:r>
              <a:rPr lang="en-ZA" dirty="0" smtClean="0"/>
              <a:t> </a:t>
            </a:r>
            <a:endParaRPr lang="en-US" dirty="0"/>
          </a:p>
        </p:txBody>
      </p:sp>
      <p:sp>
        <p:nvSpPr>
          <p:cNvPr id="9" name="Down Arrow 8"/>
          <p:cNvSpPr/>
          <p:nvPr/>
        </p:nvSpPr>
        <p:spPr>
          <a:xfrm rot="1145398">
            <a:off x="7164328" y="1426602"/>
            <a:ext cx="484632" cy="6480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616469" y="1808795"/>
            <a:ext cx="1251695" cy="486061"/>
          </a:xfrm>
          <a:prstGeom prst="ellipse">
            <a:avLst/>
          </a:prstGeom>
          <a:noFill/>
          <a:ln>
            <a:solidFill>
              <a:srgbClr val="E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0234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17191"/>
            <a:ext cx="6589199" cy="1467563"/>
          </a:xfrm>
          <a:solidFill>
            <a:schemeClr val="accent2">
              <a:lumMod val="60000"/>
              <a:lumOff val="40000"/>
            </a:schemeClr>
          </a:solidFill>
        </p:spPr>
        <p:txBody>
          <a:bodyPr>
            <a:normAutofit/>
          </a:bodyPr>
          <a:lstStyle/>
          <a:p>
            <a:r>
              <a:rPr lang="en-ZA" sz="3200" dirty="0" smtClean="0"/>
              <a:t>Compare journal Quartile.</a:t>
            </a:r>
            <a:br>
              <a:rPr lang="en-ZA" sz="3200" dirty="0" smtClean="0"/>
            </a:br>
            <a:r>
              <a:rPr lang="en-ZA" sz="1800" dirty="0" smtClean="0"/>
              <a:t>This</a:t>
            </a:r>
            <a:r>
              <a:rPr lang="en-ZA" sz="3200" dirty="0"/>
              <a:t> </a:t>
            </a:r>
            <a:r>
              <a:rPr lang="en-ZA" sz="1800" dirty="0" smtClean="0"/>
              <a:t>enables </a:t>
            </a:r>
            <a:r>
              <a:rPr lang="en-ZA" sz="1800" dirty="0"/>
              <a:t>users to compare various quartile metrics for selected journals within a given subject categorization. </a:t>
            </a:r>
            <a:endParaRPr lang="en-US" sz="1800" dirty="0"/>
          </a:p>
        </p:txBody>
      </p:sp>
      <p:pic>
        <p:nvPicPr>
          <p:cNvPr id="6" name="Content Placeholder 5"/>
          <p:cNvPicPr>
            <a:picLocks noGrp="1" noChangeAspect="1"/>
          </p:cNvPicPr>
          <p:nvPr>
            <p:ph idx="1"/>
          </p:nvPr>
        </p:nvPicPr>
        <p:blipFill rotWithShape="1">
          <a:blip r:embed="rId2"/>
          <a:srcRect b="11352"/>
          <a:stretch/>
        </p:blipFill>
        <p:spPr>
          <a:xfrm>
            <a:off x="1945201" y="1808795"/>
            <a:ext cx="7108110" cy="4753264"/>
          </a:xfrm>
          <a:prstGeom prst="rect">
            <a:avLst/>
          </a:prstGeom>
        </p:spPr>
      </p:pic>
      <p:sp>
        <p:nvSpPr>
          <p:cNvPr id="4" name="Slide Number Placeholder 3"/>
          <p:cNvSpPr>
            <a:spLocks noGrp="1"/>
          </p:cNvSpPr>
          <p:nvPr>
            <p:ph type="sldNum" sz="quarter" idx="12"/>
          </p:nvPr>
        </p:nvSpPr>
        <p:spPr/>
        <p:txBody>
          <a:bodyPr/>
          <a:lstStyle/>
          <a:p>
            <a:fld id="{EDA1711D-FA38-428E-8A41-861559834B06}" type="slidenum">
              <a:rPr lang="en-ZA" smtClean="0"/>
              <a:pPr/>
              <a:t>25</a:t>
            </a:fld>
            <a:endParaRPr lang="en-ZA" dirty="0"/>
          </a:p>
        </p:txBody>
      </p:sp>
      <p:sp>
        <p:nvSpPr>
          <p:cNvPr id="7" name="TextBox 6"/>
          <p:cNvSpPr txBox="1"/>
          <p:nvPr/>
        </p:nvSpPr>
        <p:spPr>
          <a:xfrm>
            <a:off x="511228" y="4077082"/>
            <a:ext cx="1944246" cy="369332"/>
          </a:xfrm>
          <a:prstGeom prst="rect">
            <a:avLst/>
          </a:prstGeom>
          <a:solidFill>
            <a:srgbClr val="FFFF00"/>
          </a:solidFill>
        </p:spPr>
        <p:txBody>
          <a:bodyPr wrap="square" rtlCol="0">
            <a:spAutoFit/>
          </a:bodyPr>
          <a:lstStyle/>
          <a:p>
            <a:r>
              <a:rPr lang="en-ZA" dirty="0" smtClean="0"/>
              <a:t>Select a metric</a:t>
            </a:r>
            <a:endParaRPr lang="en-US" dirty="0"/>
          </a:p>
        </p:txBody>
      </p:sp>
    </p:spTree>
    <p:extLst>
      <p:ext uri="{BB962C8B-B14F-4D97-AF65-F5344CB8AC3E}">
        <p14:creationId xmlns:p14="http://schemas.microsoft.com/office/powerpoint/2010/main" val="2916638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0"/>
            <a:ext cx="6589199" cy="836672"/>
          </a:xfrm>
          <a:solidFill>
            <a:schemeClr val="accent2">
              <a:lumMod val="60000"/>
              <a:lumOff val="40000"/>
            </a:schemeClr>
          </a:solidFill>
        </p:spPr>
        <p:txBody>
          <a:bodyPr>
            <a:normAutofit/>
          </a:bodyPr>
          <a:lstStyle/>
          <a:p>
            <a:pPr algn="ctr"/>
            <a:r>
              <a:rPr lang="en-ZA" sz="2000" b="1" dirty="0" smtClean="0"/>
              <a:t>Compare journal trends </a:t>
            </a:r>
            <a:r>
              <a:rPr lang="en-ZA" sz="2000" dirty="0" smtClean="0"/>
              <a:t>– the journals’ progress across a number of years.</a:t>
            </a:r>
            <a:endParaRPr lang="en-US" sz="2000" dirty="0"/>
          </a:p>
        </p:txBody>
      </p:sp>
      <p:pic>
        <p:nvPicPr>
          <p:cNvPr id="5" name="Content Placeholder 4"/>
          <p:cNvPicPr>
            <a:picLocks noGrp="1" noChangeAspect="1"/>
          </p:cNvPicPr>
          <p:nvPr>
            <p:ph idx="1"/>
          </p:nvPr>
        </p:nvPicPr>
        <p:blipFill>
          <a:blip r:embed="rId2"/>
          <a:stretch>
            <a:fillRect/>
          </a:stretch>
        </p:blipFill>
        <p:spPr>
          <a:xfrm>
            <a:off x="1474240" y="1133056"/>
            <a:ext cx="7563279" cy="5069688"/>
          </a:xfrm>
          <a:prstGeom prst="rect">
            <a:avLst/>
          </a:prstGeom>
        </p:spPr>
      </p:pic>
      <p:sp>
        <p:nvSpPr>
          <p:cNvPr id="4" name="Slide Number Placeholder 3"/>
          <p:cNvSpPr>
            <a:spLocks noGrp="1"/>
          </p:cNvSpPr>
          <p:nvPr>
            <p:ph type="sldNum" sz="quarter" idx="12"/>
          </p:nvPr>
        </p:nvSpPr>
        <p:spPr/>
        <p:txBody>
          <a:bodyPr/>
          <a:lstStyle/>
          <a:p>
            <a:fld id="{EDA1711D-FA38-428E-8A41-861559834B06}" type="slidenum">
              <a:rPr lang="en-ZA" smtClean="0"/>
              <a:pPr/>
              <a:t>26</a:t>
            </a:fld>
            <a:endParaRPr lang="en-ZA" dirty="0"/>
          </a:p>
        </p:txBody>
      </p:sp>
      <p:sp>
        <p:nvSpPr>
          <p:cNvPr id="6" name="TextBox 5"/>
          <p:cNvSpPr txBox="1"/>
          <p:nvPr/>
        </p:nvSpPr>
        <p:spPr>
          <a:xfrm>
            <a:off x="3599877" y="2087545"/>
            <a:ext cx="3564451" cy="369332"/>
          </a:xfrm>
          <a:prstGeom prst="rect">
            <a:avLst/>
          </a:prstGeom>
          <a:solidFill>
            <a:srgbClr val="FFFF00"/>
          </a:solidFill>
          <a:ln>
            <a:solidFill>
              <a:srgbClr val="E62626"/>
            </a:solidFill>
          </a:ln>
        </p:spPr>
        <p:txBody>
          <a:bodyPr wrap="square" rtlCol="0">
            <a:spAutoFit/>
          </a:bodyPr>
          <a:lstStyle/>
          <a:p>
            <a:r>
              <a:rPr lang="en-ZA" dirty="0" smtClean="0"/>
              <a:t> Select Comparison: </a:t>
            </a:r>
            <a:r>
              <a:rPr lang="en-ZA" b="1" dirty="0" smtClean="0"/>
              <a:t>Trends</a:t>
            </a:r>
            <a:endParaRPr lang="en-US" b="1" dirty="0"/>
          </a:p>
        </p:txBody>
      </p:sp>
      <p:sp>
        <p:nvSpPr>
          <p:cNvPr id="7" name="TextBox 6"/>
          <p:cNvSpPr txBox="1"/>
          <p:nvPr/>
        </p:nvSpPr>
        <p:spPr>
          <a:xfrm>
            <a:off x="3599877" y="3429000"/>
            <a:ext cx="3564451" cy="646331"/>
          </a:xfrm>
          <a:prstGeom prst="rect">
            <a:avLst/>
          </a:prstGeom>
          <a:solidFill>
            <a:srgbClr val="FFFF00"/>
          </a:solidFill>
          <a:ln>
            <a:solidFill>
              <a:srgbClr val="E62626"/>
            </a:solidFill>
          </a:ln>
        </p:spPr>
        <p:txBody>
          <a:bodyPr wrap="square" rtlCol="0">
            <a:spAutoFit/>
          </a:bodyPr>
          <a:lstStyle/>
          <a:p>
            <a:r>
              <a:rPr lang="en-ZA" dirty="0" smtClean="0"/>
              <a:t>Select JCR Years. E.g. 2010 and  2015</a:t>
            </a:r>
            <a:endParaRPr lang="en-US" dirty="0"/>
          </a:p>
        </p:txBody>
      </p:sp>
      <p:sp>
        <p:nvSpPr>
          <p:cNvPr id="3" name="Oval 2"/>
          <p:cNvSpPr/>
          <p:nvPr/>
        </p:nvSpPr>
        <p:spPr>
          <a:xfrm>
            <a:off x="2438739" y="1948170"/>
            <a:ext cx="648081" cy="6480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2315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71" y="0"/>
            <a:ext cx="6898740" cy="836672"/>
          </a:xfrm>
          <a:solidFill>
            <a:schemeClr val="accent2">
              <a:lumMod val="60000"/>
              <a:lumOff val="40000"/>
            </a:schemeClr>
          </a:solidFill>
        </p:spPr>
        <p:txBody>
          <a:bodyPr>
            <a:normAutofit fontScale="90000"/>
          </a:bodyPr>
          <a:lstStyle/>
          <a:p>
            <a:r>
              <a:rPr lang="en-ZA" smtClean="0"/>
              <a:t>Comparing the two journal titles </a:t>
            </a:r>
            <a:endParaRPr lang="en-US" dirty="0"/>
          </a:p>
        </p:txBody>
      </p:sp>
      <p:pic>
        <p:nvPicPr>
          <p:cNvPr id="5" name="Content Placeholder 4"/>
          <p:cNvPicPr>
            <a:picLocks noGrp="1" noChangeAspect="1"/>
          </p:cNvPicPr>
          <p:nvPr>
            <p:ph idx="1"/>
          </p:nvPr>
        </p:nvPicPr>
        <p:blipFill>
          <a:blip r:embed="rId2"/>
          <a:stretch>
            <a:fillRect/>
          </a:stretch>
        </p:blipFill>
        <p:spPr>
          <a:xfrm>
            <a:off x="1979672" y="1101293"/>
            <a:ext cx="6898739" cy="4810557"/>
          </a:xfrm>
          <a:prstGeom prst="rect">
            <a:avLst/>
          </a:prstGeom>
        </p:spPr>
      </p:pic>
      <p:sp>
        <p:nvSpPr>
          <p:cNvPr id="4" name="Slide Number Placeholder 3"/>
          <p:cNvSpPr>
            <a:spLocks noGrp="1"/>
          </p:cNvSpPr>
          <p:nvPr>
            <p:ph type="sldNum" sz="quarter" idx="12"/>
          </p:nvPr>
        </p:nvSpPr>
        <p:spPr/>
        <p:txBody>
          <a:bodyPr/>
          <a:lstStyle/>
          <a:p>
            <a:fld id="{EDA1711D-FA38-428E-8A41-861559834B06}" type="slidenum">
              <a:rPr lang="en-ZA" smtClean="0"/>
              <a:pPr/>
              <a:t>27</a:t>
            </a:fld>
            <a:endParaRPr lang="en-ZA" dirty="0"/>
          </a:p>
        </p:txBody>
      </p:sp>
    </p:spTree>
    <p:extLst>
      <p:ext uri="{BB962C8B-B14F-4D97-AF65-F5344CB8AC3E}">
        <p14:creationId xmlns:p14="http://schemas.microsoft.com/office/powerpoint/2010/main" val="2903983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188590"/>
            <a:ext cx="6589199" cy="648082"/>
          </a:xfrm>
          <a:solidFill>
            <a:schemeClr val="accent6">
              <a:lumMod val="60000"/>
              <a:lumOff val="40000"/>
            </a:schemeClr>
          </a:solidFill>
        </p:spPr>
        <p:txBody>
          <a:bodyPr/>
          <a:lstStyle/>
          <a:p>
            <a:pPr algn="ctr"/>
            <a:r>
              <a:rPr lang="en-ZA" dirty="0" smtClean="0"/>
              <a:t>Altmetrics</a:t>
            </a:r>
            <a:endParaRPr lang="en-US" dirty="0"/>
          </a:p>
        </p:txBody>
      </p:sp>
      <p:sp>
        <p:nvSpPr>
          <p:cNvPr id="3" name="Content Placeholder 2"/>
          <p:cNvSpPr>
            <a:spLocks noGrp="1"/>
          </p:cNvSpPr>
          <p:nvPr>
            <p:ph idx="1"/>
          </p:nvPr>
        </p:nvSpPr>
        <p:spPr>
          <a:xfrm>
            <a:off x="1942415" y="1484754"/>
            <a:ext cx="6591985" cy="4426468"/>
          </a:xfrm>
        </p:spPr>
        <p:txBody>
          <a:bodyPr/>
          <a:lstStyle/>
          <a:p>
            <a:r>
              <a:rPr lang="en-ZA" sz="1200" dirty="0"/>
              <a:t>Altmetrics are metrics and qualitative data that are complementary to traditional, citation-based metrics. </a:t>
            </a:r>
            <a:endParaRPr lang="en-ZA" sz="1200" dirty="0" smtClean="0"/>
          </a:p>
          <a:p>
            <a:r>
              <a:rPr lang="en-ZA" sz="1200" dirty="0"/>
              <a:t>The slow pace of academic publishing means that it can take months or years before an article begins to appear in journal </a:t>
            </a:r>
            <a:r>
              <a:rPr lang="en-ZA" sz="1200" dirty="0" smtClean="0"/>
              <a:t>citations. </a:t>
            </a:r>
            <a:r>
              <a:rPr lang="en-ZA" sz="1200" dirty="0"/>
              <a:t>The relative speed of Altmetrics provides a new way of measuring scholarly output that helps scholars to keep abreast of the developments in their field by identifying important new scholarship.</a:t>
            </a:r>
            <a:endParaRPr lang="en-ZA" sz="1200" dirty="0" smtClean="0"/>
          </a:p>
          <a:p>
            <a:r>
              <a:rPr lang="en-ZA" sz="1200" dirty="0" smtClean="0"/>
              <a:t>They </a:t>
            </a:r>
            <a:r>
              <a:rPr lang="en-ZA" sz="1200" dirty="0"/>
              <a:t>can include (but are not limited to) peer reviews on Faculty of 1000, citations on Wikipedia and in public policy documents, discussions on research blogs, mainstream media coverage, bookmarks on reference managers like Mendeley, and mentions on </a:t>
            </a:r>
            <a:r>
              <a:rPr lang="en-ZA" sz="1200" dirty="0" smtClean="0"/>
              <a:t>social </a:t>
            </a:r>
            <a:r>
              <a:rPr lang="en-ZA" sz="1200" dirty="0"/>
              <a:t>networks such as Twitter</a:t>
            </a:r>
            <a:r>
              <a:rPr lang="en-ZA" sz="1200" dirty="0" smtClean="0"/>
              <a:t>.</a:t>
            </a:r>
          </a:p>
          <a:p>
            <a:pPr marL="0" indent="0">
              <a:buNone/>
            </a:pPr>
            <a:r>
              <a:rPr lang="en-ZA" sz="1200" dirty="0"/>
              <a:t> </a:t>
            </a:r>
            <a:r>
              <a:rPr lang="en-ZA" sz="1200" dirty="0" smtClean="0"/>
              <a:t>     </a:t>
            </a:r>
            <a:r>
              <a:rPr lang="en-US" sz="1200" dirty="0">
                <a:hlinkClick r:id="rId3"/>
              </a:rPr>
              <a:t>https://www.altmetric.com</a:t>
            </a:r>
            <a:r>
              <a:rPr lang="en-US" sz="1200" dirty="0"/>
              <a:t> </a:t>
            </a:r>
            <a:endParaRPr lang="en-US" sz="1200" dirty="0" smtClean="0"/>
          </a:p>
          <a:p>
            <a:r>
              <a:rPr lang="en-ZA" sz="1200" dirty="0"/>
              <a:t>A beginner's guide to </a:t>
            </a:r>
            <a:r>
              <a:rPr lang="en-ZA" sz="1200" dirty="0" smtClean="0"/>
              <a:t>Altmetrics</a:t>
            </a:r>
          </a:p>
          <a:p>
            <a:pPr marL="0" indent="0">
              <a:buNone/>
            </a:pPr>
            <a:r>
              <a:rPr lang="en-ZA" sz="1200" dirty="0"/>
              <a:t>     </a:t>
            </a:r>
            <a:r>
              <a:rPr lang="en-ZA" sz="1200" dirty="0">
                <a:hlinkClick r:id="rId4"/>
              </a:rPr>
              <a:t>https://</a:t>
            </a:r>
            <a:r>
              <a:rPr lang="en-ZA" sz="1200" dirty="0" smtClean="0">
                <a:hlinkClick r:id="rId4"/>
              </a:rPr>
              <a:t>www.youtube.com/watch?v=M6XawJ7-880</a:t>
            </a:r>
            <a:r>
              <a:rPr lang="en-ZA" sz="1200" dirty="0" smtClean="0"/>
              <a:t> </a:t>
            </a:r>
          </a:p>
          <a:p>
            <a:r>
              <a:rPr lang="en-ZA" sz="1200" dirty="0" smtClean="0"/>
              <a:t>RUL subject guide on Altmetrics:</a:t>
            </a:r>
          </a:p>
          <a:p>
            <a:pPr marL="0" indent="0">
              <a:buNone/>
            </a:pPr>
            <a:r>
              <a:rPr lang="en-ZA" sz="1200" dirty="0" smtClean="0"/>
              <a:t>      </a:t>
            </a:r>
            <a:r>
              <a:rPr lang="en-ZA" sz="1200" dirty="0" smtClean="0">
                <a:hlinkClick r:id="rId5"/>
              </a:rPr>
              <a:t>http</a:t>
            </a:r>
            <a:r>
              <a:rPr lang="en-ZA" sz="1200" dirty="0">
                <a:hlinkClick r:id="rId5"/>
              </a:rPr>
              <a:t>://ru.za.libguides.com/c.php?g=174135&amp;p=1579138</a:t>
            </a:r>
            <a:r>
              <a:rPr lang="en-ZA" sz="1200" dirty="0"/>
              <a:t> </a:t>
            </a:r>
          </a:p>
          <a:p>
            <a:pPr marL="0" indent="0">
              <a:buNone/>
            </a:pPr>
            <a:endParaRPr lang="en-ZA" sz="1200" dirty="0" smtClean="0"/>
          </a:p>
          <a:p>
            <a:pPr marL="0" indent="0">
              <a:buNone/>
            </a:pPr>
            <a:endParaRPr lang="en-US" dirty="0"/>
          </a:p>
          <a:p>
            <a:pPr marL="0" indent="0">
              <a:buNone/>
            </a:pPr>
            <a:endParaRPr lang="en-ZA" dirty="0" smtClean="0"/>
          </a:p>
        </p:txBody>
      </p:sp>
      <p:sp>
        <p:nvSpPr>
          <p:cNvPr id="4" name="Slide Number Placeholder 3"/>
          <p:cNvSpPr>
            <a:spLocks noGrp="1"/>
          </p:cNvSpPr>
          <p:nvPr>
            <p:ph type="sldNum" sz="quarter" idx="12"/>
          </p:nvPr>
        </p:nvSpPr>
        <p:spPr/>
        <p:txBody>
          <a:bodyPr/>
          <a:lstStyle/>
          <a:p>
            <a:fld id="{EDA1711D-FA38-428E-8A41-861559834B06}" type="slidenum">
              <a:rPr lang="en-ZA" smtClean="0"/>
              <a:pPr/>
              <a:t>28</a:t>
            </a:fld>
            <a:endParaRPr lang="en-ZA" dirty="0"/>
          </a:p>
        </p:txBody>
      </p:sp>
      <p:pic>
        <p:nvPicPr>
          <p:cNvPr id="5" name="Picture 4"/>
          <p:cNvPicPr>
            <a:picLocks noChangeAspect="1"/>
          </p:cNvPicPr>
          <p:nvPr/>
        </p:nvPicPr>
        <p:blipFill>
          <a:blip r:embed="rId6"/>
          <a:stretch>
            <a:fillRect/>
          </a:stretch>
        </p:blipFill>
        <p:spPr>
          <a:xfrm>
            <a:off x="481237" y="2132837"/>
            <a:ext cx="850353" cy="748514"/>
          </a:xfrm>
          <a:prstGeom prst="rect">
            <a:avLst/>
          </a:prstGeom>
        </p:spPr>
      </p:pic>
      <p:pic>
        <p:nvPicPr>
          <p:cNvPr id="7" name="Picture 6"/>
          <p:cNvPicPr>
            <a:picLocks noChangeAspect="1"/>
          </p:cNvPicPr>
          <p:nvPr/>
        </p:nvPicPr>
        <p:blipFill>
          <a:blip r:embed="rId7"/>
          <a:stretch>
            <a:fillRect/>
          </a:stretch>
        </p:blipFill>
        <p:spPr>
          <a:xfrm>
            <a:off x="511228" y="3701470"/>
            <a:ext cx="625482" cy="611705"/>
          </a:xfrm>
          <a:prstGeom prst="rect">
            <a:avLst/>
          </a:prstGeom>
        </p:spPr>
      </p:pic>
      <p:pic>
        <p:nvPicPr>
          <p:cNvPr id="8" name="Picture 7"/>
          <p:cNvPicPr>
            <a:picLocks noChangeAspect="1"/>
          </p:cNvPicPr>
          <p:nvPr/>
        </p:nvPicPr>
        <p:blipFill>
          <a:blip r:embed="rId8"/>
          <a:stretch>
            <a:fillRect/>
          </a:stretch>
        </p:blipFill>
        <p:spPr>
          <a:xfrm>
            <a:off x="567439" y="4887184"/>
            <a:ext cx="972123" cy="972123"/>
          </a:xfrm>
          <a:prstGeom prst="rect">
            <a:avLst/>
          </a:prstGeom>
        </p:spPr>
      </p:pic>
      <p:pic>
        <p:nvPicPr>
          <p:cNvPr id="9" name="Picture 8"/>
          <p:cNvPicPr>
            <a:picLocks noChangeAspect="1"/>
          </p:cNvPicPr>
          <p:nvPr/>
        </p:nvPicPr>
        <p:blipFill>
          <a:blip r:embed="rId9"/>
          <a:stretch>
            <a:fillRect/>
          </a:stretch>
        </p:blipFill>
        <p:spPr>
          <a:xfrm>
            <a:off x="8058831" y="951004"/>
            <a:ext cx="743459" cy="743459"/>
          </a:xfrm>
          <a:prstGeom prst="rect">
            <a:avLst/>
          </a:prstGeom>
        </p:spPr>
      </p:pic>
      <p:pic>
        <p:nvPicPr>
          <p:cNvPr id="10" name="Picture 9"/>
          <p:cNvPicPr>
            <a:picLocks noChangeAspect="1"/>
          </p:cNvPicPr>
          <p:nvPr/>
        </p:nvPicPr>
        <p:blipFill>
          <a:blip r:embed="rId10"/>
          <a:stretch>
            <a:fillRect/>
          </a:stretch>
        </p:blipFill>
        <p:spPr>
          <a:xfrm>
            <a:off x="1719479" y="512631"/>
            <a:ext cx="1620205" cy="575882"/>
          </a:xfrm>
          <a:prstGeom prst="rect">
            <a:avLst/>
          </a:prstGeom>
        </p:spPr>
      </p:pic>
      <p:pic>
        <p:nvPicPr>
          <p:cNvPr id="11" name="Picture 10"/>
          <p:cNvPicPr>
            <a:picLocks noChangeAspect="1"/>
          </p:cNvPicPr>
          <p:nvPr/>
        </p:nvPicPr>
        <p:blipFill>
          <a:blip r:embed="rId11"/>
          <a:stretch>
            <a:fillRect/>
          </a:stretch>
        </p:blipFill>
        <p:spPr>
          <a:xfrm>
            <a:off x="7918836" y="3613524"/>
            <a:ext cx="958717" cy="787599"/>
          </a:xfrm>
          <a:prstGeom prst="rect">
            <a:avLst/>
          </a:prstGeom>
        </p:spPr>
      </p:pic>
      <p:pic>
        <p:nvPicPr>
          <p:cNvPr id="13" name="Picture 12"/>
          <p:cNvPicPr>
            <a:picLocks noChangeAspect="1"/>
          </p:cNvPicPr>
          <p:nvPr/>
        </p:nvPicPr>
        <p:blipFill>
          <a:blip r:embed="rId12"/>
          <a:stretch>
            <a:fillRect/>
          </a:stretch>
        </p:blipFill>
        <p:spPr>
          <a:xfrm>
            <a:off x="3629435" y="5583908"/>
            <a:ext cx="2602381" cy="1098114"/>
          </a:xfrm>
          <a:prstGeom prst="rect">
            <a:avLst/>
          </a:prstGeom>
        </p:spPr>
      </p:pic>
      <p:pic>
        <p:nvPicPr>
          <p:cNvPr id="6" name="Picture 5"/>
          <p:cNvPicPr>
            <a:picLocks noChangeAspect="1"/>
          </p:cNvPicPr>
          <p:nvPr/>
        </p:nvPicPr>
        <p:blipFill>
          <a:blip r:embed="rId13"/>
          <a:stretch>
            <a:fillRect/>
          </a:stretch>
        </p:blipFill>
        <p:spPr>
          <a:xfrm>
            <a:off x="7306097" y="5226720"/>
            <a:ext cx="1595438" cy="714375"/>
          </a:xfrm>
          <a:prstGeom prst="rect">
            <a:avLst/>
          </a:prstGeom>
        </p:spPr>
      </p:pic>
    </p:spTree>
    <p:extLst>
      <p:ext uri="{BB962C8B-B14F-4D97-AF65-F5344CB8AC3E}">
        <p14:creationId xmlns:p14="http://schemas.microsoft.com/office/powerpoint/2010/main" val="1729918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54" y="188590"/>
            <a:ext cx="3888492" cy="648082"/>
          </a:xfrm>
          <a:solidFill>
            <a:schemeClr val="accent2">
              <a:lumMod val="60000"/>
              <a:lumOff val="40000"/>
            </a:schemeClr>
          </a:solidFill>
        </p:spPr>
        <p:txBody>
          <a:bodyPr/>
          <a:lstStyle/>
          <a:p>
            <a:pPr algn="ctr"/>
            <a:r>
              <a:rPr lang="en-ZA" dirty="0" smtClean="0"/>
              <a:t>YouTube help!</a:t>
            </a:r>
            <a:endParaRPr lang="en-US" dirty="0"/>
          </a:p>
        </p:txBody>
      </p:sp>
      <p:sp>
        <p:nvSpPr>
          <p:cNvPr id="3" name="Content Placeholder 2"/>
          <p:cNvSpPr>
            <a:spLocks noGrp="1"/>
          </p:cNvSpPr>
          <p:nvPr>
            <p:ph idx="1"/>
          </p:nvPr>
        </p:nvSpPr>
        <p:spPr>
          <a:xfrm>
            <a:off x="1942415" y="1484754"/>
            <a:ext cx="6591985" cy="4426468"/>
          </a:xfrm>
        </p:spPr>
        <p:txBody>
          <a:bodyPr/>
          <a:lstStyle/>
          <a:p>
            <a:r>
              <a:rPr lang="fr-FR" b="1" dirty="0"/>
              <a:t>JCR on InCites: Quick Tour </a:t>
            </a:r>
          </a:p>
          <a:p>
            <a:pPr marL="0" indent="0">
              <a:buNone/>
            </a:pPr>
            <a:r>
              <a:rPr lang="en-ZA" dirty="0">
                <a:hlinkClick r:id="rId2"/>
              </a:rPr>
              <a:t>https://www.youtube.com/watch?v=IIfF5jvowSM</a:t>
            </a:r>
            <a:r>
              <a:rPr lang="en-ZA" dirty="0"/>
              <a:t> </a:t>
            </a:r>
          </a:p>
          <a:p>
            <a:endParaRPr lang="en-ZA" dirty="0" smtClean="0">
              <a:hlinkClick r:id="rId2"/>
            </a:endParaRPr>
          </a:p>
          <a:p>
            <a:r>
              <a:rPr lang="en-US" b="1" dirty="0"/>
              <a:t>Using Journal Citation Reports </a:t>
            </a:r>
          </a:p>
          <a:p>
            <a:pPr marL="0" indent="0">
              <a:buNone/>
            </a:pPr>
            <a:r>
              <a:rPr lang="en-ZA" dirty="0" smtClean="0">
                <a:hlinkClick r:id="rId2"/>
              </a:rPr>
              <a:t>https</a:t>
            </a:r>
            <a:r>
              <a:rPr lang="en-ZA" dirty="0">
                <a:hlinkClick r:id="rId2"/>
              </a:rPr>
              <a:t>://</a:t>
            </a:r>
            <a:r>
              <a:rPr lang="en-ZA" dirty="0" smtClean="0">
                <a:hlinkClick r:id="rId2"/>
              </a:rPr>
              <a:t>www.youtube.com/watch?v=zK26Lez2dFQ</a:t>
            </a:r>
          </a:p>
          <a:p>
            <a:pPr marL="0" indent="0">
              <a:buNone/>
            </a:pPr>
            <a:endParaRPr lang="en-ZA" dirty="0" smtClean="0">
              <a:hlinkClick r:id="rId2"/>
            </a:endParaRPr>
          </a:p>
          <a:p>
            <a:r>
              <a:rPr lang="en-US" b="1" dirty="0"/>
              <a:t>Journal Citation Reports: Impact Factor </a:t>
            </a:r>
          </a:p>
          <a:p>
            <a:pPr marL="0" indent="0">
              <a:buNone/>
            </a:pPr>
            <a:r>
              <a:rPr lang="en-ZA" dirty="0">
                <a:hlinkClick r:id="rId2"/>
              </a:rPr>
              <a:t>https://www.youtube.com/watch?v=0RPsvgfi0RY</a:t>
            </a:r>
            <a:endParaRPr lang="en-ZA" dirty="0" smtClean="0">
              <a:hlinkClick r:id="rId2"/>
            </a:endParaRPr>
          </a:p>
          <a:p>
            <a:pPr algn="ctr"/>
            <a:endParaRPr lang="en-ZA" dirty="0"/>
          </a:p>
          <a:p>
            <a:pPr algn="ctr"/>
            <a:endParaRPr lang="en-US" dirty="0"/>
          </a:p>
        </p:txBody>
      </p:sp>
      <p:sp>
        <p:nvSpPr>
          <p:cNvPr id="4" name="Slide Number Placeholder 3"/>
          <p:cNvSpPr>
            <a:spLocks noGrp="1"/>
          </p:cNvSpPr>
          <p:nvPr>
            <p:ph type="sldNum" sz="quarter" idx="12"/>
          </p:nvPr>
        </p:nvSpPr>
        <p:spPr/>
        <p:txBody>
          <a:bodyPr/>
          <a:lstStyle/>
          <a:p>
            <a:fld id="{EDA1711D-FA38-428E-8A41-861559834B06}" type="slidenum">
              <a:rPr lang="en-ZA" smtClean="0"/>
              <a:pPr/>
              <a:t>29</a:t>
            </a:fld>
            <a:endParaRPr lang="en-ZA" dirty="0"/>
          </a:p>
        </p:txBody>
      </p:sp>
    </p:spTree>
    <p:extLst>
      <p:ext uri="{BB962C8B-B14F-4D97-AF65-F5344CB8AC3E}">
        <p14:creationId xmlns:p14="http://schemas.microsoft.com/office/powerpoint/2010/main" val="4064969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631" y="188591"/>
            <a:ext cx="7128902" cy="648082"/>
          </a:xfrm>
          <a:solidFill>
            <a:schemeClr val="accent6">
              <a:lumMod val="60000"/>
              <a:lumOff val="40000"/>
            </a:schemeClr>
          </a:solidFill>
        </p:spPr>
        <p:txBody>
          <a:bodyPr>
            <a:noAutofit/>
          </a:bodyPr>
          <a:lstStyle/>
          <a:p>
            <a:r>
              <a:rPr lang="en-ZA" dirty="0" smtClean="0"/>
              <a:t>H-Index – the what</a:t>
            </a:r>
            <a:r>
              <a:rPr lang="en-ZA" dirty="0"/>
              <a:t> </a:t>
            </a:r>
            <a:r>
              <a:rPr lang="en-ZA" dirty="0" smtClean="0"/>
              <a:t>and why…</a:t>
            </a:r>
            <a:endParaRPr lang="en-US" dirty="0"/>
          </a:p>
        </p:txBody>
      </p:sp>
      <p:sp>
        <p:nvSpPr>
          <p:cNvPr id="3" name="Content Placeholder 2"/>
          <p:cNvSpPr>
            <a:spLocks noGrp="1"/>
          </p:cNvSpPr>
          <p:nvPr>
            <p:ph idx="1"/>
          </p:nvPr>
        </p:nvSpPr>
        <p:spPr>
          <a:xfrm>
            <a:off x="1331591" y="1808794"/>
            <a:ext cx="7452942" cy="4102427"/>
          </a:xfrm>
        </p:spPr>
        <p:txBody>
          <a:bodyPr/>
          <a:lstStyle/>
          <a:p>
            <a:r>
              <a:rPr lang="en-ZA" b="1" dirty="0" smtClean="0"/>
              <a:t>What</a:t>
            </a:r>
            <a:r>
              <a:rPr lang="en-ZA" dirty="0" smtClean="0"/>
              <a:t> – </a:t>
            </a:r>
            <a:r>
              <a:rPr lang="en-ZA" dirty="0"/>
              <a:t>The </a:t>
            </a:r>
            <a:r>
              <a:rPr lang="en-ZA" dirty="0" smtClean="0"/>
              <a:t>h-index</a:t>
            </a:r>
            <a:r>
              <a:rPr lang="en-ZA" dirty="0"/>
              <a:t> captures output based on the total number of publications and the total number of citations to those </a:t>
            </a:r>
            <a:r>
              <a:rPr lang="en-ZA" dirty="0" smtClean="0"/>
              <a:t>works.</a:t>
            </a:r>
          </a:p>
          <a:p>
            <a:r>
              <a:rPr lang="en-ZA" dirty="0"/>
              <a:t>An </a:t>
            </a:r>
            <a:r>
              <a:rPr lang="en-ZA" b="1" dirty="0"/>
              <a:t>h-index of 6 </a:t>
            </a:r>
            <a:r>
              <a:rPr lang="en-ZA" dirty="0"/>
              <a:t>means that </a:t>
            </a:r>
            <a:r>
              <a:rPr lang="en-ZA" dirty="0" smtClean="0"/>
              <a:t>an </a:t>
            </a:r>
            <a:r>
              <a:rPr lang="en-ZA" dirty="0"/>
              <a:t>author has published </a:t>
            </a:r>
            <a:r>
              <a:rPr lang="en-ZA" i="1" dirty="0"/>
              <a:t>at least </a:t>
            </a:r>
            <a:r>
              <a:rPr lang="en-ZA" dirty="0"/>
              <a:t>6 papers that have </a:t>
            </a:r>
            <a:r>
              <a:rPr lang="en-ZA" i="1" dirty="0"/>
              <a:t>each received at least 6 </a:t>
            </a:r>
            <a:r>
              <a:rPr lang="en-ZA" dirty="0"/>
              <a:t>citations</a:t>
            </a:r>
            <a:r>
              <a:rPr lang="en-ZA" i="1" dirty="0"/>
              <a:t>. </a:t>
            </a:r>
            <a:endParaRPr lang="en-ZA" i="1" dirty="0" smtClean="0"/>
          </a:p>
          <a:p>
            <a:r>
              <a:rPr lang="en-ZA" b="1" dirty="0" smtClean="0"/>
              <a:t>Why</a:t>
            </a:r>
            <a:r>
              <a:rPr lang="en-ZA" dirty="0" smtClean="0"/>
              <a:t> </a:t>
            </a:r>
            <a:r>
              <a:rPr lang="en-ZA" dirty="0"/>
              <a:t>– </a:t>
            </a:r>
            <a:r>
              <a:rPr lang="en-ZA" dirty="0" smtClean="0"/>
              <a:t> It </a:t>
            </a:r>
            <a:r>
              <a:rPr lang="en-ZA" b="1" dirty="0" smtClean="0"/>
              <a:t>can be </a:t>
            </a:r>
            <a:r>
              <a:rPr lang="en-ZA" dirty="0" smtClean="0"/>
              <a:t>an indicator </a:t>
            </a:r>
            <a:r>
              <a:rPr lang="en-ZA" dirty="0"/>
              <a:t>of how productive and influential a researcher is</a:t>
            </a:r>
            <a:r>
              <a:rPr lang="en-ZA" dirty="0" smtClean="0"/>
              <a:t>. </a:t>
            </a:r>
          </a:p>
          <a:p>
            <a:r>
              <a:rPr lang="en-ZA" b="1" dirty="0" smtClean="0"/>
              <a:t>BUT there are disadvantages</a:t>
            </a:r>
            <a:r>
              <a:rPr lang="en-ZA" dirty="0" smtClean="0"/>
              <a:t>: </a:t>
            </a:r>
            <a:r>
              <a:rPr lang="en-US" sz="1600" dirty="0"/>
              <a:t>the h-index cannot be </a:t>
            </a:r>
            <a:r>
              <a:rPr lang="en-US" sz="1600" dirty="0" smtClean="0"/>
              <a:t>compared </a:t>
            </a:r>
            <a:r>
              <a:rPr lang="en-US" sz="1600" dirty="0"/>
              <a:t>across </a:t>
            </a:r>
            <a:r>
              <a:rPr lang="en-US" sz="1600" dirty="0" smtClean="0"/>
              <a:t>disciplines; </a:t>
            </a:r>
            <a:r>
              <a:rPr lang="en-ZA" sz="1600" dirty="0" smtClean="0"/>
              <a:t>h-scores </a:t>
            </a:r>
            <a:r>
              <a:rPr lang="en-ZA" sz="1600" dirty="0"/>
              <a:t>are open to manipulation through practices like </a:t>
            </a:r>
            <a:r>
              <a:rPr lang="en-ZA" sz="1600" dirty="0" smtClean="0"/>
              <a:t>self-citation; </a:t>
            </a:r>
            <a:r>
              <a:rPr lang="en-US" sz="1600" dirty="0" smtClean="0"/>
              <a:t>authorship – single author or co-author?</a:t>
            </a:r>
          </a:p>
          <a:p>
            <a:r>
              <a:rPr lang="en-ZA" dirty="0" smtClean="0"/>
              <a:t>Citation rates vary across disciplines.*</a:t>
            </a:r>
            <a:endParaRPr lang="en-US" sz="1400" dirty="0"/>
          </a:p>
        </p:txBody>
      </p:sp>
      <p:sp>
        <p:nvSpPr>
          <p:cNvPr id="4" name="Slide Number Placeholder 3"/>
          <p:cNvSpPr>
            <a:spLocks noGrp="1"/>
          </p:cNvSpPr>
          <p:nvPr>
            <p:ph type="sldNum" sz="quarter" idx="12"/>
          </p:nvPr>
        </p:nvSpPr>
        <p:spPr/>
        <p:txBody>
          <a:bodyPr/>
          <a:lstStyle/>
          <a:p>
            <a:fld id="{EDA1711D-FA38-428E-8A41-861559834B06}" type="slidenum">
              <a:rPr lang="en-ZA" smtClean="0"/>
              <a:pPr/>
              <a:t>3</a:t>
            </a:fld>
            <a:endParaRPr lang="en-ZA" dirty="0"/>
          </a:p>
        </p:txBody>
      </p:sp>
    </p:spTree>
    <p:extLst>
      <p:ext uri="{BB962C8B-B14F-4D97-AF65-F5344CB8AC3E}">
        <p14:creationId xmlns:p14="http://schemas.microsoft.com/office/powerpoint/2010/main" val="2413587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72" y="188589"/>
            <a:ext cx="6554728" cy="972123"/>
          </a:xfrm>
          <a:solidFill>
            <a:schemeClr val="accent6">
              <a:lumMod val="60000"/>
              <a:lumOff val="40000"/>
            </a:schemeClr>
          </a:solidFill>
        </p:spPr>
        <p:txBody>
          <a:bodyPr>
            <a:normAutofit fontScale="90000"/>
          </a:bodyPr>
          <a:lstStyle/>
          <a:p>
            <a:r>
              <a:rPr lang="en-ZA" sz="2800" dirty="0" smtClean="0"/>
              <a:t>Please contact your Principal Faculty Librarian for further assistance:</a:t>
            </a:r>
            <a:endParaRPr lang="en-US" sz="2800" dirty="0"/>
          </a:p>
        </p:txBody>
      </p:sp>
      <p:sp>
        <p:nvSpPr>
          <p:cNvPr id="3" name="Content Placeholder 2"/>
          <p:cNvSpPr>
            <a:spLocks noGrp="1"/>
          </p:cNvSpPr>
          <p:nvPr>
            <p:ph idx="1"/>
          </p:nvPr>
        </p:nvSpPr>
        <p:spPr>
          <a:xfrm>
            <a:off x="1942415" y="1808795"/>
            <a:ext cx="6591985" cy="4102426"/>
          </a:xfrm>
        </p:spPr>
        <p:txBody>
          <a:bodyPr>
            <a:normAutofit/>
          </a:bodyPr>
          <a:lstStyle/>
          <a:p>
            <a:r>
              <a:rPr lang="en-ZA" sz="2000" dirty="0" smtClean="0"/>
              <a:t>Science &amp; Pharmacy: </a:t>
            </a:r>
            <a:r>
              <a:rPr lang="en-ZA" sz="2000" b="1" dirty="0" smtClean="0"/>
              <a:t>Thandiwe Menze </a:t>
            </a:r>
            <a:r>
              <a:rPr lang="en-ZA" sz="2000" dirty="0" smtClean="0"/>
              <a:t>(Level 2) </a:t>
            </a:r>
            <a:r>
              <a:rPr lang="en-ZA" sz="2000" dirty="0" smtClean="0">
                <a:hlinkClick r:id="rId2"/>
              </a:rPr>
              <a:t>v.menze@ru.ac.za</a:t>
            </a:r>
            <a:r>
              <a:rPr lang="en-ZA" sz="2000" dirty="0" smtClean="0"/>
              <a:t> </a:t>
            </a:r>
          </a:p>
          <a:p>
            <a:r>
              <a:rPr lang="en-ZA" sz="2000" dirty="0" smtClean="0"/>
              <a:t>Commerce &amp; Law: </a:t>
            </a:r>
            <a:r>
              <a:rPr lang="en-ZA" sz="2000" b="1" dirty="0" smtClean="0"/>
              <a:t>Jill Otto </a:t>
            </a:r>
            <a:r>
              <a:rPr lang="en-ZA" sz="2000" dirty="0" smtClean="0"/>
              <a:t>(Level 3) </a:t>
            </a:r>
          </a:p>
          <a:p>
            <a:pPr marL="0" indent="0">
              <a:buNone/>
            </a:pPr>
            <a:r>
              <a:rPr lang="en-ZA" sz="2000" dirty="0" smtClean="0"/>
              <a:t>     </a:t>
            </a:r>
            <a:r>
              <a:rPr lang="en-ZA" sz="2000" dirty="0" smtClean="0">
                <a:hlinkClick r:id="rId3"/>
              </a:rPr>
              <a:t>j.otto@ru.ac.za</a:t>
            </a:r>
            <a:r>
              <a:rPr lang="en-ZA" sz="2000" dirty="0" smtClean="0"/>
              <a:t> </a:t>
            </a:r>
            <a:r>
              <a:rPr lang="en-ZA" sz="2000" u="sng" dirty="0" smtClean="0"/>
              <a:t> </a:t>
            </a:r>
          </a:p>
          <a:p>
            <a:r>
              <a:rPr lang="en-ZA" sz="2000" dirty="0" smtClean="0"/>
              <a:t>Humanities (Social Sciences) &amp; Education: </a:t>
            </a:r>
          </a:p>
          <a:p>
            <a:pPr marL="0" indent="0">
              <a:buNone/>
            </a:pPr>
            <a:r>
              <a:rPr lang="en-ZA" sz="2000" b="1" dirty="0"/>
              <a:t> </a:t>
            </a:r>
            <a:r>
              <a:rPr lang="en-ZA" sz="2000" b="1" dirty="0" smtClean="0"/>
              <a:t>    Fiona Still-Drewett </a:t>
            </a:r>
            <a:r>
              <a:rPr lang="en-ZA" sz="2000" dirty="0" smtClean="0"/>
              <a:t>(Level 3)</a:t>
            </a:r>
          </a:p>
          <a:p>
            <a:pPr marL="0" indent="0">
              <a:buNone/>
            </a:pPr>
            <a:r>
              <a:rPr lang="en-ZA" sz="2000" dirty="0"/>
              <a:t> </a:t>
            </a:r>
            <a:r>
              <a:rPr lang="en-ZA" sz="2000" dirty="0" smtClean="0"/>
              <a:t>    </a:t>
            </a:r>
            <a:r>
              <a:rPr lang="en-ZA" sz="2000" dirty="0" smtClean="0">
                <a:hlinkClick r:id="rId4"/>
              </a:rPr>
              <a:t>f.still@ru.ac.za</a:t>
            </a:r>
            <a:r>
              <a:rPr lang="en-ZA" sz="2000" dirty="0" smtClean="0"/>
              <a:t> </a:t>
            </a:r>
          </a:p>
          <a:p>
            <a:r>
              <a:rPr lang="en-ZA" sz="2000" dirty="0" smtClean="0"/>
              <a:t>Humanities: </a:t>
            </a:r>
            <a:r>
              <a:rPr lang="en-ZA" sz="2000" b="1" dirty="0" smtClean="0"/>
              <a:t>Linda Cartwright </a:t>
            </a:r>
            <a:r>
              <a:rPr lang="en-ZA" sz="2000" dirty="0" smtClean="0"/>
              <a:t>(Level 4)  </a:t>
            </a:r>
          </a:p>
          <a:p>
            <a:pPr marL="0" indent="0">
              <a:buNone/>
            </a:pPr>
            <a:r>
              <a:rPr lang="en-ZA" sz="2000" dirty="0"/>
              <a:t> </a:t>
            </a:r>
            <a:r>
              <a:rPr lang="en-ZA" sz="2000" dirty="0" smtClean="0"/>
              <a:t>     </a:t>
            </a:r>
            <a:r>
              <a:rPr lang="en-ZA" sz="2000" dirty="0" smtClean="0">
                <a:hlinkClick r:id="rId5"/>
              </a:rPr>
              <a:t>l.cartwright@ru.ac.za</a:t>
            </a:r>
            <a:r>
              <a:rPr lang="en-ZA" sz="2000" dirty="0" smtClean="0"/>
              <a:t> </a:t>
            </a:r>
            <a:endParaRPr lang="en-US" sz="2000" dirty="0"/>
          </a:p>
        </p:txBody>
      </p:sp>
      <p:sp>
        <p:nvSpPr>
          <p:cNvPr id="4" name="Slide Number Placeholder 3"/>
          <p:cNvSpPr>
            <a:spLocks noGrp="1"/>
          </p:cNvSpPr>
          <p:nvPr>
            <p:ph type="sldNum" sz="quarter" idx="12"/>
          </p:nvPr>
        </p:nvSpPr>
        <p:spPr/>
        <p:txBody>
          <a:bodyPr/>
          <a:lstStyle/>
          <a:p>
            <a:fld id="{EDA1711D-FA38-428E-8A41-861559834B06}" type="slidenum">
              <a:rPr lang="en-ZA" smtClean="0"/>
              <a:pPr/>
              <a:t>30</a:t>
            </a:fld>
            <a:endParaRPr lang="en-ZA" dirty="0"/>
          </a:p>
        </p:txBody>
      </p:sp>
    </p:spTree>
    <p:extLst>
      <p:ext uri="{BB962C8B-B14F-4D97-AF65-F5344CB8AC3E}">
        <p14:creationId xmlns:p14="http://schemas.microsoft.com/office/powerpoint/2010/main" val="1477823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188590"/>
            <a:ext cx="6589199" cy="648082"/>
          </a:xfrm>
        </p:spPr>
        <p:txBody>
          <a:bodyPr>
            <a:normAutofit/>
          </a:bodyPr>
          <a:lstStyle/>
          <a:p>
            <a:r>
              <a:rPr lang="en-ZA" sz="3200" dirty="0" smtClean="0"/>
              <a:t>References</a:t>
            </a:r>
            <a:endParaRPr lang="en-US" sz="3200" dirty="0"/>
          </a:p>
        </p:txBody>
      </p:sp>
      <p:sp>
        <p:nvSpPr>
          <p:cNvPr id="3" name="Content Placeholder 2"/>
          <p:cNvSpPr>
            <a:spLocks noGrp="1"/>
          </p:cNvSpPr>
          <p:nvPr>
            <p:ph idx="1"/>
          </p:nvPr>
        </p:nvSpPr>
        <p:spPr>
          <a:xfrm>
            <a:off x="1942415" y="1808795"/>
            <a:ext cx="6591985" cy="4102427"/>
          </a:xfrm>
        </p:spPr>
        <p:txBody>
          <a:bodyPr/>
          <a:lstStyle/>
          <a:p>
            <a:r>
              <a:rPr lang="en-US" dirty="0">
                <a:hlinkClick r:id="rId2"/>
              </a:rPr>
              <a:t>https://</a:t>
            </a:r>
            <a:r>
              <a:rPr lang="en-US" dirty="0" smtClean="0">
                <a:hlinkClick r:id="rId2"/>
              </a:rPr>
              <a:t>www.slideshare.net/AnneWilHarzing/citation-analysis-with-publish-or-perish-and-google-scholar</a:t>
            </a:r>
            <a:endParaRPr lang="en-US" dirty="0" smtClean="0"/>
          </a:p>
          <a:p>
            <a:r>
              <a:rPr lang="en-ZA" dirty="0"/>
              <a:t> </a:t>
            </a:r>
            <a:r>
              <a:rPr lang="en-US" dirty="0">
                <a:hlinkClick r:id="rId3"/>
              </a:rPr>
              <a:t>https://www.altmetric.com</a:t>
            </a:r>
            <a:r>
              <a:rPr lang="en-US" dirty="0"/>
              <a:t> </a:t>
            </a:r>
            <a:endParaRPr lang="en-US" dirty="0" smtClean="0"/>
          </a:p>
          <a:p>
            <a:endParaRPr lang="en-US" dirty="0"/>
          </a:p>
        </p:txBody>
      </p:sp>
      <p:sp>
        <p:nvSpPr>
          <p:cNvPr id="4" name="Slide Number Placeholder 3"/>
          <p:cNvSpPr>
            <a:spLocks noGrp="1"/>
          </p:cNvSpPr>
          <p:nvPr>
            <p:ph type="sldNum" sz="quarter" idx="12"/>
          </p:nvPr>
        </p:nvSpPr>
        <p:spPr/>
        <p:txBody>
          <a:bodyPr/>
          <a:lstStyle/>
          <a:p>
            <a:fld id="{EDA1711D-FA38-428E-8A41-861559834B06}" type="slidenum">
              <a:rPr lang="en-ZA" smtClean="0"/>
              <a:pPr/>
              <a:t>31</a:t>
            </a:fld>
            <a:endParaRPr lang="en-ZA" dirty="0"/>
          </a:p>
        </p:txBody>
      </p:sp>
    </p:spTree>
    <p:extLst>
      <p:ext uri="{BB962C8B-B14F-4D97-AF65-F5344CB8AC3E}">
        <p14:creationId xmlns:p14="http://schemas.microsoft.com/office/powerpoint/2010/main" val="1089611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206" y="0"/>
            <a:ext cx="8012369" cy="836672"/>
          </a:xfrm>
          <a:solidFill>
            <a:schemeClr val="bg2">
              <a:lumMod val="75000"/>
            </a:schemeClr>
          </a:solidFill>
        </p:spPr>
        <p:txBody>
          <a:bodyPr>
            <a:noAutofit/>
          </a:bodyPr>
          <a:lstStyle/>
          <a:p>
            <a:pPr algn="ctr"/>
            <a:r>
              <a:rPr lang="en-ZA" sz="2400" b="1" dirty="0" smtClean="0"/>
              <a:t>Search </a:t>
            </a:r>
            <a:r>
              <a:rPr lang="en-ZA" sz="2400" b="1" dirty="0"/>
              <a:t>Scopus </a:t>
            </a:r>
            <a:r>
              <a:rPr lang="en-ZA" sz="2400" b="1" dirty="0" smtClean="0"/>
              <a:t>database:  </a:t>
            </a:r>
            <a:r>
              <a:rPr lang="en-ZA" sz="2400" dirty="0" smtClean="0"/>
              <a:t/>
            </a:r>
            <a:br>
              <a:rPr lang="en-ZA" sz="2400" dirty="0" smtClean="0"/>
            </a:br>
            <a:r>
              <a:rPr lang="en-ZA" sz="2400" dirty="0"/>
              <a:t>Profile: Professor Jen Snowball, Economics Dept, </a:t>
            </a:r>
            <a:r>
              <a:rPr lang="en-ZA" sz="2400" dirty="0" smtClean="0"/>
              <a:t>RU.</a:t>
            </a:r>
            <a:r>
              <a:rPr lang="en-ZA" sz="2400" dirty="0"/>
              <a:t/>
            </a:r>
            <a:br>
              <a:rPr lang="en-ZA" sz="2400" dirty="0"/>
            </a:br>
            <a:endParaRPr lang="en-US" sz="2400" dirty="0"/>
          </a:p>
        </p:txBody>
      </p:sp>
      <p:sp>
        <p:nvSpPr>
          <p:cNvPr id="3" name="Content Placeholder 2"/>
          <p:cNvSpPr>
            <a:spLocks noGrp="1"/>
          </p:cNvSpPr>
          <p:nvPr>
            <p:ph idx="1"/>
          </p:nvPr>
        </p:nvSpPr>
        <p:spPr>
          <a:xfrm>
            <a:off x="1942415" y="1160712"/>
            <a:ext cx="6591985" cy="4750509"/>
          </a:xfrm>
        </p:spPr>
        <p:txBody>
          <a:bodyPr/>
          <a:lstStyle/>
          <a:p>
            <a:pPr marL="0" indent="0">
              <a:buNone/>
            </a:pPr>
            <a:r>
              <a:rPr lang="en-ZA" dirty="0" smtClean="0">
                <a:hlinkClick r:id="rId2"/>
              </a:rPr>
              <a:t>https</a:t>
            </a:r>
            <a:r>
              <a:rPr lang="en-ZA" dirty="0">
                <a:hlinkClick r:id="rId2"/>
              </a:rPr>
              <a:t>://0-www.scopus.com.wam.seals.ac.za/home.uri</a:t>
            </a:r>
            <a:endParaRPr lang="en-ZA" dirty="0"/>
          </a:p>
          <a:p>
            <a:pPr marL="0" indent="0">
              <a:buNone/>
            </a:pPr>
            <a:r>
              <a:rPr lang="en-ZA" dirty="0"/>
              <a:t>    Author &amp; Affiliation search</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EDA1711D-FA38-428E-8A41-861559834B06}" type="slidenum">
              <a:rPr lang="en-ZA" smtClean="0"/>
              <a:pPr/>
              <a:t>4</a:t>
            </a:fld>
            <a:endParaRPr lang="en-ZA" dirty="0"/>
          </a:p>
        </p:txBody>
      </p:sp>
      <p:pic>
        <p:nvPicPr>
          <p:cNvPr id="5" name="Picture 4"/>
          <p:cNvPicPr>
            <a:picLocks noChangeAspect="1"/>
          </p:cNvPicPr>
          <p:nvPr/>
        </p:nvPicPr>
        <p:blipFill>
          <a:blip r:embed="rId3"/>
          <a:stretch>
            <a:fillRect/>
          </a:stretch>
        </p:blipFill>
        <p:spPr>
          <a:xfrm>
            <a:off x="1331590" y="1889194"/>
            <a:ext cx="7776984" cy="4338264"/>
          </a:xfrm>
          <a:prstGeom prst="rect">
            <a:avLst/>
          </a:prstGeom>
        </p:spPr>
      </p:pic>
      <p:sp>
        <p:nvSpPr>
          <p:cNvPr id="6" name="Oval 5"/>
          <p:cNvSpPr/>
          <p:nvPr/>
        </p:nvSpPr>
        <p:spPr>
          <a:xfrm>
            <a:off x="1368241" y="3429000"/>
            <a:ext cx="4823964" cy="15624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840286" y="3104959"/>
            <a:ext cx="2268288" cy="338554"/>
          </a:xfrm>
          <a:prstGeom prst="rect">
            <a:avLst/>
          </a:prstGeom>
          <a:solidFill>
            <a:srgbClr val="FFFF00"/>
          </a:solidFill>
        </p:spPr>
        <p:txBody>
          <a:bodyPr wrap="square" rtlCol="0">
            <a:spAutoFit/>
          </a:bodyPr>
          <a:lstStyle/>
          <a:p>
            <a:pPr algn="ctr"/>
            <a:r>
              <a:rPr lang="en-ZA" sz="1600" dirty="0" smtClean="0"/>
              <a:t>Note Help button!</a:t>
            </a:r>
            <a:endParaRPr lang="en-US" sz="1600" dirty="0"/>
          </a:p>
        </p:txBody>
      </p:sp>
      <p:sp>
        <p:nvSpPr>
          <p:cNvPr id="8" name="Up Arrow 7"/>
          <p:cNvSpPr/>
          <p:nvPr/>
        </p:nvSpPr>
        <p:spPr>
          <a:xfrm rot="20150855">
            <a:off x="6597970" y="2144844"/>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8380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631" y="188590"/>
            <a:ext cx="7128902" cy="648082"/>
          </a:xfrm>
          <a:solidFill>
            <a:schemeClr val="bg2">
              <a:lumMod val="75000"/>
            </a:schemeClr>
          </a:solidFill>
        </p:spPr>
        <p:txBody>
          <a:bodyPr>
            <a:noAutofit/>
          </a:bodyPr>
          <a:lstStyle/>
          <a:p>
            <a:r>
              <a:rPr lang="en-ZA" sz="2400" dirty="0"/>
              <a:t>Profile: Prof Jen Snowball</a:t>
            </a:r>
            <a:r>
              <a:rPr lang="en-ZA" sz="2400" dirty="0" smtClean="0"/>
              <a:t>, cont.</a:t>
            </a:r>
            <a:r>
              <a:rPr lang="en-ZA" dirty="0"/>
              <a:t/>
            </a:r>
            <a:br>
              <a:rPr lang="en-ZA" dirty="0"/>
            </a:br>
            <a:endParaRPr lang="en-US" dirty="0"/>
          </a:p>
        </p:txBody>
      </p:sp>
      <p:sp>
        <p:nvSpPr>
          <p:cNvPr id="4" name="Slide Number Placeholder 3"/>
          <p:cNvSpPr>
            <a:spLocks noGrp="1"/>
          </p:cNvSpPr>
          <p:nvPr>
            <p:ph type="sldNum" sz="quarter" idx="12"/>
          </p:nvPr>
        </p:nvSpPr>
        <p:spPr/>
        <p:txBody>
          <a:bodyPr/>
          <a:lstStyle/>
          <a:p>
            <a:fld id="{EDA1711D-FA38-428E-8A41-861559834B06}" type="slidenum">
              <a:rPr lang="en-ZA" smtClean="0"/>
              <a:pPr/>
              <a:t>5</a:t>
            </a:fld>
            <a:endParaRPr lang="en-ZA" dirty="0"/>
          </a:p>
        </p:txBody>
      </p:sp>
      <p:pic>
        <p:nvPicPr>
          <p:cNvPr id="7" name="Content Placeholder 6"/>
          <p:cNvPicPr>
            <a:picLocks noGrp="1" noChangeAspect="1"/>
          </p:cNvPicPr>
          <p:nvPr>
            <p:ph idx="1"/>
          </p:nvPr>
        </p:nvPicPr>
        <p:blipFill>
          <a:blip r:embed="rId3"/>
          <a:stretch>
            <a:fillRect/>
          </a:stretch>
        </p:blipFill>
        <p:spPr>
          <a:xfrm>
            <a:off x="1096206" y="985574"/>
            <a:ext cx="8047794" cy="5073516"/>
          </a:xfrm>
          <a:prstGeom prst="rect">
            <a:avLst/>
          </a:prstGeom>
        </p:spPr>
      </p:pic>
      <p:sp>
        <p:nvSpPr>
          <p:cNvPr id="9" name="Up Arrow 8"/>
          <p:cNvSpPr/>
          <p:nvPr/>
        </p:nvSpPr>
        <p:spPr>
          <a:xfrm>
            <a:off x="4896041" y="4374065"/>
            <a:ext cx="324041" cy="67514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rot="20529062" flipH="1">
            <a:off x="5913883" y="4401123"/>
            <a:ext cx="278322" cy="64808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96205" y="1808795"/>
            <a:ext cx="3151753" cy="32404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419600" y="3451412"/>
            <a:ext cx="914400" cy="3016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247958" y="5321753"/>
            <a:ext cx="4860616" cy="1323439"/>
          </a:xfrm>
          <a:prstGeom prst="rect">
            <a:avLst/>
          </a:prstGeom>
          <a:solidFill>
            <a:srgbClr val="FFFF00"/>
          </a:solidFill>
          <a:ln>
            <a:solidFill>
              <a:srgbClr val="E62626"/>
            </a:solidFill>
          </a:ln>
        </p:spPr>
        <p:txBody>
          <a:bodyPr wrap="square" rtlCol="0">
            <a:spAutoFit/>
          </a:bodyPr>
          <a:lstStyle/>
          <a:p>
            <a:r>
              <a:rPr lang="en-ZA" sz="1600" b="1" dirty="0"/>
              <a:t>Author: </a:t>
            </a:r>
            <a:r>
              <a:rPr lang="en-ZA" sz="1600" dirty="0"/>
              <a:t>Note different version of </a:t>
            </a:r>
            <a:r>
              <a:rPr lang="en-ZA" sz="1600" dirty="0" smtClean="0"/>
              <a:t>Prof Snowball’s </a:t>
            </a:r>
            <a:r>
              <a:rPr lang="en-ZA" sz="1600" dirty="0"/>
              <a:t>name.</a:t>
            </a:r>
          </a:p>
          <a:p>
            <a:r>
              <a:rPr lang="en-ZA" sz="1600" b="1" dirty="0"/>
              <a:t>Documents: </a:t>
            </a:r>
            <a:r>
              <a:rPr lang="en-ZA" sz="1600" dirty="0"/>
              <a:t>40</a:t>
            </a:r>
          </a:p>
          <a:p>
            <a:r>
              <a:rPr lang="en-ZA" sz="1600" b="1" dirty="0"/>
              <a:t>Subject </a:t>
            </a:r>
            <a:r>
              <a:rPr lang="en-ZA" sz="1600" b="1" dirty="0" smtClean="0"/>
              <a:t>areas: </a:t>
            </a:r>
            <a:r>
              <a:rPr lang="en-ZA" sz="1600" dirty="0" smtClean="0"/>
              <a:t>Social Sciences; Economics etc.</a:t>
            </a:r>
            <a:endParaRPr lang="en-ZA" sz="1600" dirty="0"/>
          </a:p>
          <a:p>
            <a:r>
              <a:rPr lang="en-ZA" sz="1600" dirty="0"/>
              <a:t>NB – click on </a:t>
            </a:r>
            <a:r>
              <a:rPr lang="en-ZA" sz="1600" b="1" dirty="0"/>
              <a:t>“View </a:t>
            </a:r>
            <a:r>
              <a:rPr lang="en-ZA" sz="1600" b="1" dirty="0" smtClean="0"/>
              <a:t>citation overview”. </a:t>
            </a:r>
            <a:endParaRPr lang="en-US" sz="1600" b="1" dirty="0"/>
          </a:p>
        </p:txBody>
      </p:sp>
      <p:sp>
        <p:nvSpPr>
          <p:cNvPr id="5" name="Up Arrow 4"/>
          <p:cNvSpPr/>
          <p:nvPr/>
        </p:nvSpPr>
        <p:spPr>
          <a:xfrm rot="19430908">
            <a:off x="4392706" y="4429930"/>
            <a:ext cx="312990"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0694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188590"/>
            <a:ext cx="6589199" cy="648082"/>
          </a:xfrm>
          <a:solidFill>
            <a:schemeClr val="bg2">
              <a:lumMod val="75000"/>
            </a:schemeClr>
          </a:solidFill>
        </p:spPr>
        <p:txBody>
          <a:bodyPr/>
          <a:lstStyle/>
          <a:p>
            <a:r>
              <a:rPr lang="en-ZA" dirty="0" smtClean="0"/>
              <a:t>The citation overview</a:t>
            </a:r>
            <a:endParaRPr lang="en-US" dirty="0"/>
          </a:p>
        </p:txBody>
      </p:sp>
      <p:pic>
        <p:nvPicPr>
          <p:cNvPr id="5" name="Content Placeholder 4"/>
          <p:cNvPicPr>
            <a:picLocks noGrp="1" noChangeAspect="1"/>
          </p:cNvPicPr>
          <p:nvPr>
            <p:ph idx="1"/>
          </p:nvPr>
        </p:nvPicPr>
        <p:blipFill>
          <a:blip r:embed="rId2"/>
          <a:stretch>
            <a:fillRect/>
          </a:stretch>
        </p:blipFill>
        <p:spPr>
          <a:xfrm>
            <a:off x="2101836" y="836672"/>
            <a:ext cx="7006737" cy="4943110"/>
          </a:xfrm>
          <a:prstGeom prst="rect">
            <a:avLst/>
          </a:prstGeom>
        </p:spPr>
      </p:pic>
      <p:sp>
        <p:nvSpPr>
          <p:cNvPr id="4" name="Slide Number Placeholder 3"/>
          <p:cNvSpPr>
            <a:spLocks noGrp="1"/>
          </p:cNvSpPr>
          <p:nvPr>
            <p:ph type="sldNum" sz="quarter" idx="12"/>
          </p:nvPr>
        </p:nvSpPr>
        <p:spPr/>
        <p:txBody>
          <a:bodyPr/>
          <a:lstStyle/>
          <a:p>
            <a:fld id="{EDA1711D-FA38-428E-8A41-861559834B06}" type="slidenum">
              <a:rPr lang="en-ZA" smtClean="0"/>
              <a:pPr/>
              <a:t>6</a:t>
            </a:fld>
            <a:endParaRPr lang="en-ZA" dirty="0"/>
          </a:p>
        </p:txBody>
      </p:sp>
      <p:pic>
        <p:nvPicPr>
          <p:cNvPr id="6" name="Picture 5"/>
          <p:cNvPicPr>
            <a:picLocks noChangeAspect="1"/>
          </p:cNvPicPr>
          <p:nvPr/>
        </p:nvPicPr>
        <p:blipFill>
          <a:blip r:embed="rId3"/>
          <a:stretch>
            <a:fillRect/>
          </a:stretch>
        </p:blipFill>
        <p:spPr>
          <a:xfrm>
            <a:off x="2100786" y="1604124"/>
            <a:ext cx="1499091" cy="797916"/>
          </a:xfrm>
          <a:prstGeom prst="rect">
            <a:avLst/>
          </a:prstGeom>
        </p:spPr>
      </p:pic>
      <p:sp>
        <p:nvSpPr>
          <p:cNvPr id="7" name="Down Arrow 6"/>
          <p:cNvSpPr/>
          <p:nvPr/>
        </p:nvSpPr>
        <p:spPr>
          <a:xfrm rot="3306031">
            <a:off x="7204350" y="1718548"/>
            <a:ext cx="290346"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6840073" y="2716306"/>
            <a:ext cx="993734" cy="388653"/>
          </a:xfrm>
          <a:prstGeom prst="rect">
            <a:avLst/>
          </a:prstGeom>
        </p:spPr>
      </p:pic>
      <p:sp>
        <p:nvSpPr>
          <p:cNvPr id="9" name="TextBox 8"/>
          <p:cNvSpPr txBox="1"/>
          <p:nvPr/>
        </p:nvSpPr>
        <p:spPr>
          <a:xfrm>
            <a:off x="3337710" y="4977574"/>
            <a:ext cx="5750008" cy="1569660"/>
          </a:xfrm>
          <a:prstGeom prst="rect">
            <a:avLst/>
          </a:prstGeom>
          <a:solidFill>
            <a:srgbClr val="FFFF00"/>
          </a:solidFill>
          <a:ln>
            <a:solidFill>
              <a:srgbClr val="E62626"/>
            </a:solidFill>
          </a:ln>
        </p:spPr>
        <p:txBody>
          <a:bodyPr wrap="square" rtlCol="0">
            <a:spAutoFit/>
          </a:bodyPr>
          <a:lstStyle/>
          <a:p>
            <a:r>
              <a:rPr lang="en-ZA" sz="1600" b="1" dirty="0"/>
              <a:t>40 cited </a:t>
            </a:r>
            <a:r>
              <a:rPr lang="en-ZA" sz="1600" b="1" dirty="0" smtClean="0"/>
              <a:t>documents. </a:t>
            </a:r>
            <a:endParaRPr lang="en-ZA" sz="1600" b="1" dirty="0"/>
          </a:p>
          <a:p>
            <a:r>
              <a:rPr lang="en-ZA" sz="1600" b="1" dirty="0"/>
              <a:t>Author </a:t>
            </a:r>
            <a:r>
              <a:rPr lang="en-ZA" sz="1600" b="1" dirty="0" smtClean="0"/>
              <a:t>h-index = </a:t>
            </a:r>
            <a:r>
              <a:rPr lang="en-ZA" sz="1600" b="1" dirty="0"/>
              <a:t>9  </a:t>
            </a:r>
            <a:endParaRPr lang="en-ZA" sz="1600" b="1" dirty="0" smtClean="0"/>
          </a:p>
          <a:p>
            <a:r>
              <a:rPr lang="en-ZA" sz="1600" dirty="0"/>
              <a:t>Click </a:t>
            </a:r>
            <a:r>
              <a:rPr lang="en-ZA" sz="1600" b="1" dirty="0" smtClean="0"/>
              <a:t>View </a:t>
            </a:r>
            <a:r>
              <a:rPr lang="en-ZA" sz="1600" b="1" dirty="0"/>
              <a:t>h-graph </a:t>
            </a:r>
            <a:r>
              <a:rPr lang="en-ZA" sz="1600" dirty="0"/>
              <a:t>to generate the </a:t>
            </a:r>
            <a:r>
              <a:rPr lang="en-ZA" sz="1600" dirty="0" smtClean="0"/>
              <a:t>h-index information.</a:t>
            </a:r>
            <a:endParaRPr lang="en-US" sz="1600" dirty="0"/>
          </a:p>
          <a:p>
            <a:r>
              <a:rPr lang="en-ZA" sz="1600" dirty="0" smtClean="0"/>
              <a:t>NOTE </a:t>
            </a:r>
            <a:r>
              <a:rPr lang="en-ZA" sz="1600" dirty="0"/>
              <a:t>date range &amp; </a:t>
            </a:r>
            <a:r>
              <a:rPr lang="en-ZA" sz="1600" dirty="0" smtClean="0"/>
              <a:t>that Scopus </a:t>
            </a:r>
            <a:r>
              <a:rPr lang="en-ZA" sz="1600" dirty="0"/>
              <a:t>updating </a:t>
            </a:r>
            <a:r>
              <a:rPr lang="en-ZA" sz="1600" dirty="0" smtClean="0"/>
              <a:t>pre-1996 references.</a:t>
            </a:r>
            <a:endParaRPr lang="en-ZA" sz="1600" dirty="0"/>
          </a:p>
          <a:p>
            <a:r>
              <a:rPr lang="en-ZA" sz="1600" dirty="0"/>
              <a:t>NOTE option to exclude self </a:t>
            </a:r>
            <a:r>
              <a:rPr lang="en-ZA" sz="1600" dirty="0" smtClean="0"/>
              <a:t>citations.</a:t>
            </a:r>
            <a:endParaRPr lang="en-ZA" sz="1600" dirty="0"/>
          </a:p>
        </p:txBody>
      </p:sp>
      <p:sp>
        <p:nvSpPr>
          <p:cNvPr id="10" name="Oval 9"/>
          <p:cNvSpPr/>
          <p:nvPr/>
        </p:nvSpPr>
        <p:spPr>
          <a:xfrm>
            <a:off x="5493114" y="1883710"/>
            <a:ext cx="914400" cy="324042"/>
          </a:xfrm>
          <a:prstGeom prst="ellipse">
            <a:avLst/>
          </a:prstGeom>
          <a:noFill/>
          <a:ln>
            <a:solidFill>
              <a:srgbClr val="E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4770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804" y="188591"/>
            <a:ext cx="7744769" cy="648082"/>
          </a:xfrm>
          <a:solidFill>
            <a:schemeClr val="bg2">
              <a:lumMod val="75000"/>
            </a:schemeClr>
          </a:solidFill>
        </p:spPr>
        <p:txBody>
          <a:bodyPr>
            <a:normAutofit/>
          </a:bodyPr>
          <a:lstStyle/>
          <a:p>
            <a:r>
              <a:rPr lang="en-ZA" sz="2400" dirty="0" smtClean="0"/>
              <a:t>The h-index  is 9. Click on the 9 citations to view</a:t>
            </a:r>
            <a:endParaRPr lang="en-US" sz="2400" dirty="0"/>
          </a:p>
        </p:txBody>
      </p:sp>
      <p:pic>
        <p:nvPicPr>
          <p:cNvPr id="5" name="Content Placeholder 4"/>
          <p:cNvPicPr>
            <a:picLocks noGrp="1" noChangeAspect="1"/>
          </p:cNvPicPr>
          <p:nvPr>
            <p:ph idx="1"/>
          </p:nvPr>
        </p:nvPicPr>
        <p:blipFill>
          <a:blip r:embed="rId3"/>
          <a:stretch>
            <a:fillRect/>
          </a:stretch>
        </p:blipFill>
        <p:spPr>
          <a:xfrm>
            <a:off x="1103426" y="836673"/>
            <a:ext cx="8012368" cy="5318328"/>
          </a:xfrm>
          <a:prstGeom prst="rect">
            <a:avLst/>
          </a:prstGeom>
        </p:spPr>
      </p:pic>
      <p:sp>
        <p:nvSpPr>
          <p:cNvPr id="4" name="Slide Number Placeholder 3"/>
          <p:cNvSpPr>
            <a:spLocks noGrp="1"/>
          </p:cNvSpPr>
          <p:nvPr>
            <p:ph type="sldNum" sz="quarter" idx="12"/>
          </p:nvPr>
        </p:nvSpPr>
        <p:spPr/>
        <p:txBody>
          <a:bodyPr/>
          <a:lstStyle/>
          <a:p>
            <a:fld id="{EDA1711D-FA38-428E-8A41-861559834B06}" type="slidenum">
              <a:rPr lang="en-ZA" smtClean="0"/>
              <a:pPr/>
              <a:t>7</a:t>
            </a:fld>
            <a:endParaRPr lang="en-ZA" dirty="0"/>
          </a:p>
        </p:txBody>
      </p:sp>
      <p:sp>
        <p:nvSpPr>
          <p:cNvPr id="6" name="Down Arrow 5"/>
          <p:cNvSpPr/>
          <p:nvPr/>
        </p:nvSpPr>
        <p:spPr>
          <a:xfrm rot="710703">
            <a:off x="4997483" y="3792368"/>
            <a:ext cx="484632" cy="977917"/>
          </a:xfrm>
          <a:prstGeom prst="downArrow">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331590" y="1908109"/>
            <a:ext cx="2916369" cy="6480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327385" y="1703797"/>
            <a:ext cx="4160984" cy="307777"/>
          </a:xfrm>
          <a:prstGeom prst="rect">
            <a:avLst/>
          </a:prstGeom>
          <a:solidFill>
            <a:srgbClr val="FFFF00"/>
          </a:solidFill>
          <a:ln>
            <a:solidFill>
              <a:srgbClr val="FF0000"/>
            </a:solidFill>
          </a:ln>
        </p:spPr>
        <p:txBody>
          <a:bodyPr wrap="square" rtlCol="0">
            <a:spAutoFit/>
          </a:bodyPr>
          <a:lstStyle/>
          <a:p>
            <a:r>
              <a:rPr lang="en-ZA" sz="1400" b="1" dirty="0" smtClean="0"/>
              <a:t>Also note Citations &amp; Co-authors; date range.</a:t>
            </a:r>
            <a:endParaRPr lang="en-US" sz="1400" b="1" dirty="0"/>
          </a:p>
        </p:txBody>
      </p:sp>
      <p:sp>
        <p:nvSpPr>
          <p:cNvPr id="9" name="TextBox 8"/>
          <p:cNvSpPr txBox="1"/>
          <p:nvPr/>
        </p:nvSpPr>
        <p:spPr>
          <a:xfrm>
            <a:off x="1363804" y="4401123"/>
            <a:ext cx="2560114" cy="523220"/>
          </a:xfrm>
          <a:prstGeom prst="rect">
            <a:avLst/>
          </a:prstGeom>
          <a:solidFill>
            <a:srgbClr val="FFFF00"/>
          </a:solidFill>
          <a:ln w="12700">
            <a:solidFill>
              <a:srgbClr val="FF0000"/>
            </a:solidFill>
          </a:ln>
        </p:spPr>
        <p:txBody>
          <a:bodyPr wrap="square" rtlCol="0">
            <a:spAutoFit/>
          </a:bodyPr>
          <a:lstStyle/>
          <a:p>
            <a:r>
              <a:rPr lang="en-ZA" sz="1400" dirty="0" smtClean="0"/>
              <a:t>Click on the </a:t>
            </a:r>
            <a:r>
              <a:rPr lang="en-ZA" sz="1400" b="1" dirty="0" smtClean="0"/>
              <a:t>9 </a:t>
            </a:r>
            <a:r>
              <a:rPr lang="en-ZA" sz="1400" dirty="0" smtClean="0"/>
              <a:t>to see the list of those citations.</a:t>
            </a:r>
            <a:endParaRPr lang="en-US" sz="1400" dirty="0"/>
          </a:p>
        </p:txBody>
      </p:sp>
    </p:spTree>
    <p:extLst>
      <p:ext uri="{BB962C8B-B14F-4D97-AF65-F5344CB8AC3E}">
        <p14:creationId xmlns:p14="http://schemas.microsoft.com/office/powerpoint/2010/main" val="248217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188590"/>
            <a:ext cx="6589199" cy="648082"/>
          </a:xfrm>
          <a:solidFill>
            <a:schemeClr val="bg2">
              <a:lumMod val="75000"/>
            </a:schemeClr>
          </a:solidFill>
        </p:spPr>
        <p:txBody>
          <a:bodyPr>
            <a:normAutofit/>
          </a:bodyPr>
          <a:lstStyle/>
          <a:p>
            <a:r>
              <a:rPr lang="en-ZA" sz="3200" dirty="0" smtClean="0"/>
              <a:t>View </a:t>
            </a:r>
            <a:r>
              <a:rPr lang="en-ZA" sz="3200" dirty="0"/>
              <a:t>the 9 </a:t>
            </a:r>
            <a:r>
              <a:rPr lang="en-ZA" sz="3200" i="1" dirty="0" smtClean="0"/>
              <a:t>h-index</a:t>
            </a:r>
            <a:r>
              <a:rPr lang="en-ZA" sz="3200" dirty="0" smtClean="0"/>
              <a:t> citations</a:t>
            </a:r>
            <a:endParaRPr lang="en-US" sz="3200" dirty="0"/>
          </a:p>
        </p:txBody>
      </p:sp>
      <p:pic>
        <p:nvPicPr>
          <p:cNvPr id="5" name="Content Placeholder 4"/>
          <p:cNvPicPr>
            <a:picLocks noGrp="1" noChangeAspect="1"/>
          </p:cNvPicPr>
          <p:nvPr>
            <p:ph idx="1"/>
          </p:nvPr>
        </p:nvPicPr>
        <p:blipFill>
          <a:blip r:embed="rId3"/>
          <a:stretch>
            <a:fillRect/>
          </a:stretch>
        </p:blipFill>
        <p:spPr>
          <a:xfrm>
            <a:off x="1605444" y="897045"/>
            <a:ext cx="7503129" cy="5260218"/>
          </a:xfrm>
          <a:prstGeom prst="rect">
            <a:avLst/>
          </a:prstGeom>
        </p:spPr>
      </p:pic>
      <p:sp>
        <p:nvSpPr>
          <p:cNvPr id="4" name="Slide Number Placeholder 3"/>
          <p:cNvSpPr>
            <a:spLocks noGrp="1"/>
          </p:cNvSpPr>
          <p:nvPr>
            <p:ph type="sldNum" sz="quarter" idx="12"/>
          </p:nvPr>
        </p:nvSpPr>
        <p:spPr/>
        <p:txBody>
          <a:bodyPr/>
          <a:lstStyle/>
          <a:p>
            <a:fld id="{EDA1711D-FA38-428E-8A41-861559834B06}" type="slidenum">
              <a:rPr lang="en-ZA" smtClean="0"/>
              <a:pPr/>
              <a:t>8</a:t>
            </a:fld>
            <a:endParaRPr lang="en-ZA" dirty="0"/>
          </a:p>
        </p:txBody>
      </p:sp>
    </p:spTree>
    <p:extLst>
      <p:ext uri="{BB962C8B-B14F-4D97-AF65-F5344CB8AC3E}">
        <p14:creationId xmlns:p14="http://schemas.microsoft.com/office/powerpoint/2010/main" val="1842465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590" y="188590"/>
            <a:ext cx="7452943" cy="972123"/>
          </a:xfrm>
          <a:solidFill>
            <a:schemeClr val="bg2">
              <a:lumMod val="75000"/>
            </a:schemeClr>
          </a:solidFill>
        </p:spPr>
        <p:txBody>
          <a:bodyPr>
            <a:normAutofit fontScale="90000"/>
          </a:bodyPr>
          <a:lstStyle/>
          <a:p>
            <a:pPr algn="ctr"/>
            <a:r>
              <a:rPr lang="en-ZA" sz="2800" b="1" dirty="0" smtClean="0"/>
              <a:t>Scopus: Journal Impact Factors</a:t>
            </a:r>
            <a:r>
              <a:rPr lang="en-ZA" sz="2800" dirty="0" smtClean="0"/>
              <a:t/>
            </a:r>
            <a:br>
              <a:rPr lang="en-ZA" sz="2800" dirty="0" smtClean="0"/>
            </a:br>
            <a:r>
              <a:rPr lang="en-ZA" sz="2800" dirty="0" smtClean="0"/>
              <a:t>On the Search screen, click </a:t>
            </a:r>
            <a:r>
              <a:rPr lang="en-ZA" sz="2800" b="1" dirty="0" smtClean="0"/>
              <a:t>Compare sources.</a:t>
            </a:r>
            <a:endParaRPr lang="en-US" sz="2800" b="1" dirty="0"/>
          </a:p>
        </p:txBody>
      </p:sp>
      <p:pic>
        <p:nvPicPr>
          <p:cNvPr id="5" name="Content Placeholder 4"/>
          <p:cNvPicPr>
            <a:picLocks noGrp="1" noChangeAspect="1"/>
          </p:cNvPicPr>
          <p:nvPr>
            <p:ph idx="1"/>
          </p:nvPr>
        </p:nvPicPr>
        <p:blipFill>
          <a:blip r:embed="rId2"/>
          <a:stretch>
            <a:fillRect/>
          </a:stretch>
        </p:blipFill>
        <p:spPr>
          <a:xfrm>
            <a:off x="2430229" y="1484754"/>
            <a:ext cx="6487358" cy="4645166"/>
          </a:xfrm>
          <a:prstGeom prst="rect">
            <a:avLst/>
          </a:prstGeom>
        </p:spPr>
      </p:pic>
      <p:sp>
        <p:nvSpPr>
          <p:cNvPr id="4" name="Slide Number Placeholder 3"/>
          <p:cNvSpPr>
            <a:spLocks noGrp="1"/>
          </p:cNvSpPr>
          <p:nvPr>
            <p:ph type="sldNum" sz="quarter" idx="12"/>
          </p:nvPr>
        </p:nvSpPr>
        <p:spPr/>
        <p:txBody>
          <a:bodyPr/>
          <a:lstStyle/>
          <a:p>
            <a:fld id="{EDA1711D-FA38-428E-8A41-861559834B06}" type="slidenum">
              <a:rPr lang="en-ZA" smtClean="0"/>
              <a:pPr/>
              <a:t>9</a:t>
            </a:fld>
            <a:endParaRPr lang="en-ZA" dirty="0"/>
          </a:p>
        </p:txBody>
      </p:sp>
      <p:sp>
        <p:nvSpPr>
          <p:cNvPr id="7" name="Oval 6"/>
          <p:cNvSpPr/>
          <p:nvPr/>
        </p:nvSpPr>
        <p:spPr>
          <a:xfrm>
            <a:off x="7755999" y="2030370"/>
            <a:ext cx="1296164" cy="648081"/>
          </a:xfrm>
          <a:prstGeom prst="ellipse">
            <a:avLst/>
          </a:prstGeom>
          <a:noFill/>
          <a:ln w="38100">
            <a:solidFill>
              <a:srgbClr val="E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095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6200</TotalTime>
  <Words>1146</Words>
  <Application>Microsoft Office PowerPoint</Application>
  <PresentationFormat>On-screen Show (4:3)</PresentationFormat>
  <Paragraphs>183</Paragraphs>
  <Slides>31</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Century Gothic</vt:lpstr>
      <vt:lpstr>Courier New</vt:lpstr>
      <vt:lpstr>Symbol</vt:lpstr>
      <vt:lpstr>Wingdings</vt:lpstr>
      <vt:lpstr>Wingdings 3</vt:lpstr>
      <vt:lpstr>Wisp</vt:lpstr>
      <vt:lpstr>Citation Analysis</vt:lpstr>
      <vt:lpstr>Citation Analysis – what is it all about? And why would you care?</vt:lpstr>
      <vt:lpstr>H-Index – the what and why…</vt:lpstr>
      <vt:lpstr>Search Scopus database:   Profile: Professor Jen Snowball, Economics Dept, RU. </vt:lpstr>
      <vt:lpstr>Profile: Prof Jen Snowball, cont. </vt:lpstr>
      <vt:lpstr>The citation overview</vt:lpstr>
      <vt:lpstr>The h-index  is 9. Click on the 9 citations to view</vt:lpstr>
      <vt:lpstr>View the 9 h-index citations</vt:lpstr>
      <vt:lpstr>Scopus: Journal Impact Factors On the Search screen, click Compare sources.</vt:lpstr>
      <vt:lpstr>Search for “agricultural economics”,  by Agricultural and Biological Sciences (or Economics) subject area. </vt:lpstr>
      <vt:lpstr>From the list, select the journals to compare. You can select up to 10 sources to analyse and compare. See Chart metrics below.</vt:lpstr>
      <vt:lpstr>Click the other tabs to see the journals compared by different ranking metrics.</vt:lpstr>
      <vt:lpstr>SJR compares the scientific prestige of sources, based on the value of weighted citations per document.</vt:lpstr>
      <vt:lpstr>Switch from Chart to Table to compare metrics between the selected journal titles.</vt:lpstr>
      <vt:lpstr>Web of Science. Register or Sign in, then click on InCites</vt:lpstr>
      <vt:lpstr>Web of Science: InCites analytics.</vt:lpstr>
      <vt:lpstr>Search: for example, Snowball, J (Prof Jen Snowball, Dept of Economics, Rhodes)</vt:lpstr>
      <vt:lpstr>Results – displaying rank, affiliation, WoS documents, times cited…</vt:lpstr>
      <vt:lpstr>Note this article information, including the Journal Impact Factor. (SAJEMS = .19)</vt:lpstr>
      <vt:lpstr>Click on dropdown arrow to open further information around collaborations, funding, research areas, affiliations and more.</vt:lpstr>
      <vt:lpstr>Web of Science: Journal Citation Reports  NB: the Help option at the top of the screen! </vt:lpstr>
      <vt:lpstr>There are two basic ways you can create a selection of journals to compare.  1. If you know which journals you wish to compare:  </vt:lpstr>
      <vt:lpstr>2. If you want to start at the journal category level. </vt:lpstr>
      <vt:lpstr>Select journal titles</vt:lpstr>
      <vt:lpstr>Compare journal Quartile. This enables users to compare various quartile metrics for selected journals within a given subject categorization. </vt:lpstr>
      <vt:lpstr>Compare journal trends – the journals’ progress across a number of years.</vt:lpstr>
      <vt:lpstr>Comparing the two journal titles </vt:lpstr>
      <vt:lpstr>Altmetrics</vt:lpstr>
      <vt:lpstr>YouTube help!</vt:lpstr>
      <vt:lpstr>Please contact your Principal Faculty Librarian for further assistance: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Juliana</dc:creator>
  <cp:lastModifiedBy>Lib</cp:lastModifiedBy>
  <cp:revision>414</cp:revision>
  <cp:lastPrinted>2017-05-10T07:11:27Z</cp:lastPrinted>
  <dcterms:created xsi:type="dcterms:W3CDTF">2013-04-19T06:18:45Z</dcterms:created>
  <dcterms:modified xsi:type="dcterms:W3CDTF">2017-05-10T10:46:01Z</dcterms:modified>
</cp:coreProperties>
</file>