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77" r:id="rId7"/>
    <p:sldId id="258" r:id="rId8"/>
    <p:sldId id="276" r:id="rId9"/>
    <p:sldId id="27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8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3-tips-for-keeping-your-home-mold-fre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Sub wardens' orientation 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Housekeeping department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Housekeeping Team</a:t>
            </a:r>
          </a:p>
          <a:p>
            <a:r>
              <a:rPr lang="en-US" dirty="0"/>
              <a:t>Our role </a:t>
            </a:r>
          </a:p>
          <a:p>
            <a:r>
              <a:rPr lang="en-US" dirty="0"/>
              <a:t>Sub warden's role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495D8227-9DE4-4D42-8C1B-E10C828BC634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Housekeeping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84F4-D864-4933-8606-AC19A0F04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6C83F-FF0E-4DD4-A815-28E2AA9E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583" y="4989689"/>
            <a:ext cx="7705573" cy="909157"/>
          </a:xfrm>
        </p:spPr>
        <p:txBody>
          <a:bodyPr/>
          <a:lstStyle/>
          <a:p>
            <a:r>
              <a:rPr lang="en-US" dirty="0"/>
              <a:t>We thrive and  support academic project by maintaining health and safety spaces for students.</a:t>
            </a:r>
            <a:endParaRPr lang="en-ZA" dirty="0"/>
          </a:p>
        </p:txBody>
      </p:sp>
      <p:pic>
        <p:nvPicPr>
          <p:cNvPr id="5" name="Picture 4" descr="A picture containing table, indoor, colorful&#10;&#10;Description automatically generated">
            <a:extLst>
              <a:ext uri="{FF2B5EF4-FFF2-40B4-BE49-F238E27FC236}">
                <a16:creationId xmlns:a16="http://schemas.microsoft.com/office/drawing/2014/main" id="{448B4E57-7EDF-40EB-9F04-C4452B650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7493" y="1122363"/>
            <a:ext cx="7219762" cy="32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Housekeeping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role is to provide cleaning services to the entire university, including residences and office spaces  and we are also responsible for creating leaving and learning spaces for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responsible for overseeing  13 halls; each hall has 4 residences.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staff compliment we have 80 staff members that are  responsible for looking after these residences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E1707CF3-9BC4-A745-ACDA-A73543D800FE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Housekeeping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F10D-5302-4880-9B5B-5877517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warden’s role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96CF-3353-47EA-AB26-A277FB89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528990"/>
            <a:ext cx="9779183" cy="34364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Linen room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Bed bugs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outages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Cleanliness and linen change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5E22-2DBA-4616-AFB2-B940E624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2931-05C6-8543-8B6E-A8BD29BD5C2B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709C-7126-4334-A584-C1CF972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Housekeeping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1CD4-4BE0-471F-80C1-FF7C8B8D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7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7628-0837-4F92-92C2-82A8A20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4C4C5-AD84-47CC-B5FE-770C98268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everyone understand the processes  followed for bedbugs ?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25B8-29D0-4398-B266-DBD6A237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2931-05C6-8543-8B6E-A8BD29BD5C2B}" type="datetime1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5E124-69F9-4C94-B957-81485AD9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Housekeeping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83FA-6702-426E-BC29-C9EF1C72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9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Housekeeping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230e9df3-be65-4c73-a93b-d1236ebd677e"/>
    <ds:schemaRef ds:uri="http://schemas.microsoft.com/office/2006/metadata/properties"/>
    <ds:schemaRef ds:uri="http://purl.org/dc/elements/1.1/"/>
    <ds:schemaRef ds:uri="71af3243-3dd4-4a8d-8c0d-dd76da1f02a5"/>
    <ds:schemaRef ds:uri="http://schemas.microsoft.com/sharepoint/v3"/>
    <ds:schemaRef ds:uri="http://schemas.openxmlformats.org/package/2006/metadata/core-properties"/>
    <ds:schemaRef ds:uri="16c05727-aa75-4e4a-9b5f-8a80a1165891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56</TotalTime>
  <Words>141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Tenorite</vt:lpstr>
      <vt:lpstr>Office Theme</vt:lpstr>
      <vt:lpstr>Sub wardens' orientation  2022</vt:lpstr>
      <vt:lpstr>Welcome </vt:lpstr>
      <vt:lpstr>PowerPoint Presentation</vt:lpstr>
      <vt:lpstr>Housekeeping Team</vt:lpstr>
      <vt:lpstr>Sub warden’s role</vt:lpstr>
      <vt:lpstr>Questions 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wardens' orientation  2022</dc:title>
  <dc:creator>Nondumiso Magodla</dc:creator>
  <cp:lastModifiedBy>Nondumiso Magodla</cp:lastModifiedBy>
  <cp:revision>4</cp:revision>
  <cp:lastPrinted>2022-02-08T06:58:06Z</cp:lastPrinted>
  <dcterms:created xsi:type="dcterms:W3CDTF">2022-02-08T06:54:09Z</dcterms:created>
  <dcterms:modified xsi:type="dcterms:W3CDTF">2022-02-08T11:05:35Z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