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53" y="5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ts.co.za/occupational-health-and-safety-act-1993/index.html" TargetMode="External"/><Relationship Id="rId2" Type="http://schemas.openxmlformats.org/officeDocument/2006/relationships/hyperlink" Target="http://www.ru.ac.za/safety/resources/smoking/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jpeg"/><Relationship Id="rId4" Type="http://schemas.openxmlformats.org/officeDocument/2006/relationships/hyperlink" Target="http://www.acts.co.za/tobacco-products-control-act-1993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What’s in a Cigarette?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1266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Scary Stuff!</a:t>
            </a:r>
            <a:endParaRPr lang="en-Z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160" y="753228"/>
            <a:ext cx="5292725" cy="529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Image result for what is in a cigaret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07" y="2037516"/>
            <a:ext cx="6524625" cy="400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C:\Documents and Settings\spnk\My Documents\My Pictures\Safety\Signage\General Safety signs\Warning Toxic Hazard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2" t="2028" r="15240" b="2028"/>
          <a:stretch>
            <a:fillRect/>
          </a:stretch>
        </p:blipFill>
        <p:spPr bwMode="auto">
          <a:xfrm>
            <a:off x="6121509" y="778082"/>
            <a:ext cx="563563" cy="111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123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Please note: </a:t>
            </a:r>
            <a:r>
              <a:rPr lang="en-ZA" b="1" dirty="0">
                <a:hlinkClick r:id="rId2"/>
              </a:rPr>
              <a:t>RU Smoking </a:t>
            </a:r>
            <a:r>
              <a:rPr lang="en-ZA" b="1" dirty="0" smtClean="0">
                <a:hlinkClick r:id="rId2"/>
              </a:rPr>
              <a:t>Rules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0" y="2336873"/>
            <a:ext cx="1531182" cy="3599313"/>
          </a:xfrm>
        </p:spPr>
        <p:txBody>
          <a:bodyPr/>
          <a:lstStyle/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166656"/>
            <a:ext cx="8204598" cy="376953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/>
              <a:t>Both the </a:t>
            </a:r>
            <a:r>
              <a:rPr lang="en-ZA" sz="2400" b="1" dirty="0">
                <a:hlinkClick r:id="rId3" tooltip="Occupational Health and Safety Act"/>
              </a:rPr>
              <a:t>OHS Act</a:t>
            </a:r>
            <a:r>
              <a:rPr lang="en-ZA" sz="2400" dirty="0"/>
              <a:t> and the </a:t>
            </a:r>
            <a:r>
              <a:rPr lang="en-ZA" sz="2400" b="1" dirty="0">
                <a:hlinkClick r:id="rId4" tooltip="http://www.acts.co.za/tobacco-products-control-act-1993/"/>
              </a:rPr>
              <a:t>Tobacco Products Control Act</a:t>
            </a:r>
            <a:r>
              <a:rPr lang="en-ZA" sz="2400" dirty="0"/>
              <a:t> </a:t>
            </a:r>
            <a:r>
              <a:rPr lang="en-ZA" sz="2400" dirty="0" smtClean="0"/>
              <a:t>apply on campus.</a:t>
            </a:r>
            <a:endParaRPr lang="en-ZA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b="1" dirty="0"/>
              <a:t>Smoking is not permitted inside any University building or partially enclosed public space </a:t>
            </a:r>
            <a:r>
              <a:rPr lang="en-ZA" sz="2400" dirty="0"/>
              <a:t>(e.g. covered patios, verandas, balconies, walkways and parking areas).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b="1" dirty="0"/>
              <a:t>Smoking outside</a:t>
            </a:r>
            <a:r>
              <a:rPr lang="en-ZA" sz="2400" dirty="0"/>
              <a:t> may not be closer than </a:t>
            </a:r>
            <a:r>
              <a:rPr lang="en-ZA" sz="2400" b="1" dirty="0" smtClean="0"/>
              <a:t>10 metres </a:t>
            </a:r>
            <a:r>
              <a:rPr lang="en-ZA" sz="2400" dirty="0" smtClean="0"/>
              <a:t> from </a:t>
            </a:r>
            <a:r>
              <a:rPr lang="en-ZA" sz="2400" dirty="0"/>
              <a:t>any window, entrance or air inlet</a:t>
            </a:r>
            <a:r>
              <a:rPr lang="en-ZA" sz="2400" dirty="0" smtClean="0"/>
              <a:t>.</a:t>
            </a:r>
            <a:endParaRPr lang="en-ZA" sz="2400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86767" y="2336873"/>
            <a:ext cx="3414826" cy="365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64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When you are done, please...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7040" y="2336873"/>
            <a:ext cx="3497142" cy="3599313"/>
          </a:xfrm>
        </p:spPr>
        <p:txBody>
          <a:bodyPr/>
          <a:lstStyle/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3"/>
            <a:ext cx="5430918" cy="2418008"/>
          </a:xfrm>
        </p:spPr>
        <p:txBody>
          <a:bodyPr>
            <a:normAutofit/>
          </a:bodyPr>
          <a:lstStyle/>
          <a:p>
            <a:pPr algn="ctr"/>
            <a:r>
              <a:rPr lang="en-ZA" sz="2800" dirty="0"/>
              <a:t>Safely dispose of extinguished cigarettes into designated butt bins</a:t>
            </a:r>
            <a:r>
              <a:rPr lang="en-ZA" sz="2800" dirty="0" smtClean="0"/>
              <a:t>.</a:t>
            </a:r>
            <a:endParaRPr lang="en-ZA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08" r="30852"/>
          <a:stretch>
            <a:fillRect/>
          </a:stretch>
        </p:blipFill>
        <p:spPr bwMode="auto">
          <a:xfrm>
            <a:off x="6293226" y="2458792"/>
            <a:ext cx="4000954" cy="300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064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Better still...</a:t>
            </a:r>
            <a:endParaRPr lang="en-Z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290560" y="2336874"/>
            <a:ext cx="2003622" cy="3599312"/>
          </a:xfrm>
        </p:spPr>
      </p:sp>
      <p:pic>
        <p:nvPicPr>
          <p:cNvPr id="5" name="Picture 8" descr="Image result for what is in a cigaret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36" b="10028"/>
          <a:stretch>
            <a:fillRect/>
          </a:stretch>
        </p:blipFill>
        <p:spPr bwMode="auto">
          <a:xfrm>
            <a:off x="6114626" y="1702118"/>
            <a:ext cx="4321387" cy="4386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3"/>
            <a:ext cx="5430918" cy="2418008"/>
          </a:xfrm>
        </p:spPr>
        <p:txBody>
          <a:bodyPr>
            <a:normAutofit/>
          </a:bodyPr>
          <a:lstStyle/>
          <a:p>
            <a:pPr algn="ctr"/>
            <a:r>
              <a:rPr lang="en-ZA" sz="2800" dirty="0" smtClean="0"/>
              <a:t>Kick the habit!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37921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52</TotalTime>
  <Words>32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What’s in a Cigarette?</vt:lpstr>
      <vt:lpstr>Scary Stuff!</vt:lpstr>
      <vt:lpstr>Please note: RU Smoking Rules</vt:lpstr>
      <vt:lpstr>When you are done, please... </vt:lpstr>
      <vt:lpstr>Better still...</vt:lpstr>
    </vt:vector>
  </TitlesOfParts>
  <Company>Rhodes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in a Cigarette?</dc:title>
  <dc:creator>spnk</dc:creator>
  <cp:lastModifiedBy>spnk</cp:lastModifiedBy>
  <cp:revision>4</cp:revision>
  <dcterms:created xsi:type="dcterms:W3CDTF">2017-02-08T09:14:09Z</dcterms:created>
  <dcterms:modified xsi:type="dcterms:W3CDTF">2017-02-08T10:06:52Z</dcterms:modified>
</cp:coreProperties>
</file>