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72" r:id="rId4"/>
    <p:sldId id="273" r:id="rId5"/>
    <p:sldId id="259" r:id="rId6"/>
    <p:sldId id="263" r:id="rId7"/>
    <p:sldId id="261" r:id="rId8"/>
    <p:sldId id="262" r:id="rId9"/>
    <p:sldId id="260" r:id="rId10"/>
    <p:sldId id="264" r:id="rId11"/>
    <p:sldId id="266" r:id="rId12"/>
    <p:sldId id="265" r:id="rId13"/>
    <p:sldId id="291" r:id="rId14"/>
    <p:sldId id="267" r:id="rId15"/>
    <p:sldId id="276" r:id="rId16"/>
    <p:sldId id="268" r:id="rId17"/>
    <p:sldId id="275" r:id="rId18"/>
    <p:sldId id="282" r:id="rId19"/>
    <p:sldId id="283" r:id="rId20"/>
    <p:sldId id="287" r:id="rId21"/>
    <p:sldId id="289" r:id="rId22"/>
    <p:sldId id="288" r:id="rId23"/>
    <p:sldId id="284" r:id="rId24"/>
    <p:sldId id="286" r:id="rId25"/>
    <p:sldId id="290" r:id="rId26"/>
    <p:sldId id="279" r:id="rId27"/>
    <p:sldId id="281" r:id="rId28"/>
    <p:sldId id="280" r:id="rId29"/>
    <p:sldId id="278" r:id="rId30"/>
    <p:sldId id="277" r:id="rId31"/>
    <p:sldId id="29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dore Kanfer" initials="IK" lastIdx="1" clrIdx="0">
    <p:extLst>
      <p:ext uri="{19B8F6BF-5375-455C-9EA6-DF929625EA0E}">
        <p15:presenceInfo xmlns:p15="http://schemas.microsoft.com/office/powerpoint/2012/main" userId="41e51221c408e6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2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0FEDE-EB0A-4834-8529-7E40A8E2BCEF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6252F-B04D-4485-8851-4FCA22AFD6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9803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C462-3BB9-421B-AC21-80CAD83F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69D2E-844F-4CA4-996D-EACC1E3FC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A81BD-41C1-430E-A507-934016FF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D2D1-75C4-450F-A97F-CB69378C4004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1949F-54E0-485F-AF20-E37BFD92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23322-52B6-4B7F-A9D7-0BE56B95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6980-CD2C-445C-92C7-C6B039F041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655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B12C0-DDA1-4FD7-BDB5-3690DFD0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8FEC-F3FA-44E2-939D-499355572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83589-633E-4703-B8FA-C2010FCD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D2D1-75C4-450F-A97F-CB69378C4004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C976D-5056-4281-B426-B0434B47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FB26C-F04D-49EC-A13F-6EF8ED57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6980-CD2C-445C-92C7-C6B039F041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14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FADBB-DAD8-4E74-80BF-7271C804B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53D02-58E0-4462-A428-CED5EEE65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212B3-2FB6-4F5D-BD24-0A1AEB1A0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D2D1-75C4-450F-A97F-CB69378C4004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51F38-DCBA-4AA1-99DF-47772D5E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7DCA5-3F16-4E28-BB78-584F24B94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6980-CD2C-445C-92C7-C6B039F041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3875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EB7F3-CA35-4679-890D-FAC16FF8C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F3B7-B2FD-450F-A07A-14D52E892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0D537-0F8B-4456-8D47-D5EF1FF9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D2D1-75C4-450F-A97F-CB69378C4004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6283D-08E0-4729-BB84-7021A4E63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9F93-38BD-4F8C-A032-9A46823F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6980-CD2C-445C-92C7-C6B039F041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9185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EF67-C4A4-413D-9F84-58A3F8F8D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6B270-6565-45F3-AAF0-0D1EC88B5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1130E-8E51-40B5-B194-FD8E4950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D2D1-75C4-450F-A97F-CB69378C4004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7E7C5-4EDB-411B-9C26-4C833F7C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16D2F-3CA0-44AA-9E1B-DB313E242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6980-CD2C-445C-92C7-C6B039F041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207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0899-9A39-43B7-9B61-6F39DF2DF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0B113-735D-48CA-8A2C-BEA3593C6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8949C4-824E-43C9-9F2F-DF1B1EF20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4DFFC-8348-4BF9-A5BA-0255EAAB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D2D1-75C4-450F-A97F-CB69378C4004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53681-72E8-445E-A2F2-FB096296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52635-9089-42E3-9209-EAA89A7E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6980-CD2C-445C-92C7-C6B039F041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93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DEA4-611C-442D-A4E4-7EE9B45B8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8C0C1-A818-46D5-A8CF-595D1EED0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97519-CE0A-4865-88B5-0F1B7419E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C1354E-DBE5-42AC-B925-FFB15DC327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80A406-048E-4D15-9D88-1B75F24F7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512E3F-2E5B-4153-8733-10305A60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D2D1-75C4-450F-A97F-CB69378C4004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71B6D-5744-4ED8-B412-23642414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A8B3B3-F3C1-41B4-957E-4CF1398A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6980-CD2C-445C-92C7-C6B039F041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14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0785-341B-4367-8F87-47A8BC97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FD3ED-6CC9-43EB-A7C5-6512BFC8D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D2D1-75C4-450F-A97F-CB69378C4004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B86DA-7A26-44B5-8338-FC3C53E2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EAE85-BE63-4317-B910-2C8C203A1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6980-CD2C-445C-92C7-C6B039F041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518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728F4C-0EC5-444B-93D7-228CA00AD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D2D1-75C4-450F-A97F-CB69378C4004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C46C0-C86A-4379-9B76-95E651C45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FC6D5-C7AA-42E9-9F4E-0F10DF91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6980-CD2C-445C-92C7-C6B039F041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604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8002-5AA3-4BF2-A6F2-71D6D1CF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68E9E-513D-4139-866C-2976896B8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DD56D-65C5-430F-920E-9968564C9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93072-6E01-4092-A153-85BC06150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D2D1-75C4-450F-A97F-CB69378C4004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88371-ACEF-4A3E-BE53-FB83A587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0E666-7128-4AD5-BD4D-33C266D2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6980-CD2C-445C-92C7-C6B039F041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721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2B35E-8C0C-4F2D-BC75-750637E0C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7B6897-281B-4C77-A85A-78499E04B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CC630-3C95-4BD7-BA74-0D2AB2180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F3F6D-EDE0-4FB3-8741-1FF2CF56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D2D1-75C4-450F-A97F-CB69378C4004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5D418-4AB6-4471-AB1F-96B28A03E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85942-355B-4BCC-8A2D-778F3A0D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6980-CD2C-445C-92C7-C6B039F041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016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3C81FD-DC55-4A7E-8F31-8D4E69E9F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7B16A-D280-4002-AE31-4D36E6BCC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4F883-428C-4A8B-B652-9FDA08E5C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BD2D1-75C4-450F-A97F-CB69378C4004}" type="datetimeFigureOut">
              <a:rPr lang="en-CA" smtClean="0"/>
              <a:t>10/04/2019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8A6C5-5DC1-42B1-90DB-D936D3099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FE77A-C630-4D5C-83A8-B951033C9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06980-CD2C-445C-92C7-C6B039F041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84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DCCEFC-AA93-4B74-969D-13CC9F528E38}"/>
              </a:ext>
            </a:extLst>
          </p:cNvPr>
          <p:cNvSpPr txBox="1"/>
          <p:nvPr/>
        </p:nvSpPr>
        <p:spPr>
          <a:xfrm>
            <a:off x="2343150" y="371475"/>
            <a:ext cx="937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Original Pharm Chem Lab - 1963</a:t>
            </a:r>
            <a:endParaRPr lang="en-CA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16E615-6460-49DA-9F63-E2665F763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385" y="1343025"/>
            <a:ext cx="580536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3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2309FF-7A35-4DE7-9210-514CD80C8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00200"/>
            <a:ext cx="6096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EA44F-5E9A-44B8-9B21-448794B8AA6E}"/>
              </a:ext>
            </a:extLst>
          </p:cNvPr>
          <p:cNvSpPr txBox="1"/>
          <p:nvPr/>
        </p:nvSpPr>
        <p:spPr>
          <a:xfrm>
            <a:off x="4448175" y="466725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Pharmacy Practice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1922535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83F3A7-350B-4C13-B1BA-95D26006C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1828800"/>
            <a:ext cx="6003187" cy="4811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0B04D8-D488-491D-9AEB-7CD06F2D4EE5}"/>
              </a:ext>
            </a:extLst>
          </p:cNvPr>
          <p:cNvSpPr txBox="1"/>
          <p:nvPr/>
        </p:nvSpPr>
        <p:spPr>
          <a:xfrm>
            <a:off x="3604437" y="552888"/>
            <a:ext cx="4189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Sterile products 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2615358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E246C-A39D-4497-8E7E-FE9F2A080D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1193006"/>
            <a:ext cx="7972424" cy="5079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B3198B-6BED-40F3-B4D6-48E71038EDEA}"/>
              </a:ext>
            </a:extLst>
          </p:cNvPr>
          <p:cNvSpPr txBox="1"/>
          <p:nvPr/>
        </p:nvSpPr>
        <p:spPr>
          <a:xfrm>
            <a:off x="4200525" y="209550"/>
            <a:ext cx="3848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Anatomy </a:t>
            </a:r>
            <a:r>
              <a:rPr lang="en-US" sz="4400" dirty="0" err="1"/>
              <a:t>prac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3346631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46D0D-EE2B-49EF-A915-376AA6DBD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9532"/>
            <a:ext cx="8026399" cy="5327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64C6B0-1EC0-416D-B40B-A4176D7B74CC}"/>
              </a:ext>
            </a:extLst>
          </p:cNvPr>
          <p:cNvSpPr txBox="1"/>
          <p:nvPr/>
        </p:nvSpPr>
        <p:spPr>
          <a:xfrm>
            <a:off x="4197530" y="209003"/>
            <a:ext cx="310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Staff T Room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1073419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B5C3C-1496-454C-A86D-5F5D0EF9F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37" y="1600199"/>
            <a:ext cx="6744585" cy="4843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C57145-91F1-4825-88A8-4D53D4CD320A}"/>
              </a:ext>
            </a:extLst>
          </p:cNvPr>
          <p:cNvSpPr txBox="1"/>
          <p:nvPr/>
        </p:nvSpPr>
        <p:spPr>
          <a:xfrm>
            <a:off x="2668771" y="297712"/>
            <a:ext cx="6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Pharmaceutics Post-Grads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139419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50D1E-B603-4D0F-8D73-923134661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00200"/>
            <a:ext cx="5758248" cy="4318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D33709-51FB-4833-ADC8-4497A0ECD8CD}"/>
              </a:ext>
            </a:extLst>
          </p:cNvPr>
          <p:cNvSpPr txBox="1"/>
          <p:nvPr/>
        </p:nvSpPr>
        <p:spPr>
          <a:xfrm>
            <a:off x="3447536" y="518980"/>
            <a:ext cx="7735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Pharm Chem Post-Grad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39495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A2DF4-B48B-4552-A621-97948982C4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78" y="1181687"/>
            <a:ext cx="7644854" cy="50830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CA15F0-1974-4D22-8936-28F9FC4A5216}"/>
              </a:ext>
            </a:extLst>
          </p:cNvPr>
          <p:cNvSpPr txBox="1"/>
          <p:nvPr/>
        </p:nvSpPr>
        <p:spPr>
          <a:xfrm>
            <a:off x="4902591" y="91436"/>
            <a:ext cx="1585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RUPSA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58108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516E7-8ED9-4328-ADCD-35FCBF2119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5673" y="1740160"/>
            <a:ext cx="4380615" cy="4600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3C2604-4531-49F1-BB0C-D27C1F6474BC}"/>
              </a:ext>
            </a:extLst>
          </p:cNvPr>
          <p:cNvSpPr txBox="1"/>
          <p:nvPr/>
        </p:nvSpPr>
        <p:spPr>
          <a:xfrm>
            <a:off x="989901" y="627319"/>
            <a:ext cx="10922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Current Dean – Professor Sandile </a:t>
            </a:r>
            <a:r>
              <a:rPr lang="en-US" sz="4400" dirty="0" err="1"/>
              <a:t>Khamanga</a:t>
            </a:r>
            <a:r>
              <a:rPr lang="en-US" sz="4400" dirty="0"/>
              <a:t> 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208640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EB566B-FA81-43CA-8280-BD4A060AC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84" y="1233424"/>
            <a:ext cx="7715794" cy="5243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8F178-459D-4EDA-B794-012BF0B25513}"/>
              </a:ext>
            </a:extLst>
          </p:cNvPr>
          <p:cNvSpPr txBox="1"/>
          <p:nvPr/>
        </p:nvSpPr>
        <p:spPr>
          <a:xfrm>
            <a:off x="1227904" y="113213"/>
            <a:ext cx="9111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Old Pharmacy Building 1969 – A Block  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3244207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7D915-E1D1-4E70-BF48-D689486C7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2" y="1506583"/>
            <a:ext cx="6699795" cy="5024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417237-C13C-4D54-8CEE-FD19498EC097}"/>
              </a:ext>
            </a:extLst>
          </p:cNvPr>
          <p:cNvSpPr txBox="1"/>
          <p:nvPr/>
        </p:nvSpPr>
        <p:spPr>
          <a:xfrm>
            <a:off x="2360022" y="330924"/>
            <a:ext cx="58304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 Block Old Pharm 1969 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1524151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1CFA-F9C2-4E58-AD06-3D539A71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Pharmacy Dispensing Lab - 1965</a:t>
            </a:r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3B84A3-A730-4159-AF78-7DC0BDEE1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550" y="1996787"/>
            <a:ext cx="7048500" cy="43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81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88479-FFD4-4866-A7D7-2C205B1D9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98" y="1567542"/>
            <a:ext cx="8130902" cy="4909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5FAA44-A70C-407C-AD77-3E3AD92AFA97}"/>
              </a:ext>
            </a:extLst>
          </p:cNvPr>
          <p:cNvSpPr txBox="1"/>
          <p:nvPr/>
        </p:nvSpPr>
        <p:spPr>
          <a:xfrm>
            <a:off x="2838993" y="226422"/>
            <a:ext cx="5803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Another view of Block A 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3158819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D4C316-9AA6-47B4-A267-8FC053FCB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11" y="1097280"/>
            <a:ext cx="7245531" cy="5434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C7A25E-2456-4C9F-BA29-5F6F88081C7E}"/>
              </a:ext>
            </a:extLst>
          </p:cNvPr>
          <p:cNvSpPr txBox="1"/>
          <p:nvPr/>
        </p:nvSpPr>
        <p:spPr>
          <a:xfrm>
            <a:off x="1489160" y="243839"/>
            <a:ext cx="10308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Lecture Theatre  Block B and adjacent </a:t>
            </a:r>
            <a:r>
              <a:rPr lang="en-US" sz="3600" dirty="0" err="1"/>
              <a:t>Pharmacog</a:t>
            </a:r>
            <a:r>
              <a:rPr lang="en-US" sz="3600" dirty="0"/>
              <a:t> Lab 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823455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60E07-DBFA-4616-920C-83C70EB88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49" y="1328057"/>
            <a:ext cx="8078650" cy="5458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FE4D0-C7F9-4F1B-A70A-5FF3A5B54875}"/>
              </a:ext>
            </a:extLst>
          </p:cNvPr>
          <p:cNvSpPr txBox="1"/>
          <p:nvPr/>
        </p:nvSpPr>
        <p:spPr>
          <a:xfrm>
            <a:off x="2847700" y="191587"/>
            <a:ext cx="57393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Physiology Lab – Block C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4179321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72C6B-D214-4365-961A-6CF638D56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868" y="1528354"/>
            <a:ext cx="6821715" cy="5116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EF73C-8925-4623-AC47-8A735C13AA8C}"/>
              </a:ext>
            </a:extLst>
          </p:cNvPr>
          <p:cNvSpPr txBox="1"/>
          <p:nvPr/>
        </p:nvSpPr>
        <p:spPr>
          <a:xfrm>
            <a:off x="1236611" y="182880"/>
            <a:ext cx="10992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Previous Leather Industries Research Institute (LIRI) </a:t>
            </a:r>
            <a:endParaRPr lang="en-CA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C3921-5426-41D0-89A2-2D3E7570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52" y="1067386"/>
            <a:ext cx="7198751" cy="54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76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E7AB55-76E2-4BBF-8FA7-663EA3061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52" y="1217020"/>
            <a:ext cx="7399378" cy="5190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73C830-0C80-408E-A91B-2D57EAF6D859}"/>
              </a:ext>
            </a:extLst>
          </p:cNvPr>
          <p:cNvSpPr txBox="1"/>
          <p:nvPr/>
        </p:nvSpPr>
        <p:spPr>
          <a:xfrm>
            <a:off x="269955" y="139336"/>
            <a:ext cx="11448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Old LIRI now Africa Media Matrix – Dept of Journalism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208103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B62AE-A188-4711-BAF5-ED428EA05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51" y="1515292"/>
            <a:ext cx="8116389" cy="4961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4841BE-48C3-4053-8D74-10F4A3A2D8A6}"/>
              </a:ext>
            </a:extLst>
          </p:cNvPr>
          <p:cNvSpPr txBox="1"/>
          <p:nvPr/>
        </p:nvSpPr>
        <p:spPr>
          <a:xfrm>
            <a:off x="1151237" y="391884"/>
            <a:ext cx="10500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Addition to old Pharm Building in 1972 – now Dept of Fine Art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841082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F054B-6B7C-4B30-BF53-0EBDA2974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0298" y="993177"/>
            <a:ext cx="5358202" cy="621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D81F6-6EFF-41FF-88CC-E44678ACBECD}"/>
              </a:ext>
            </a:extLst>
          </p:cNvPr>
          <p:cNvSpPr txBox="1"/>
          <p:nvPr/>
        </p:nvSpPr>
        <p:spPr>
          <a:xfrm flipH="1">
            <a:off x="285749" y="390525"/>
            <a:ext cx="11772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View down P A Street from Old Pharmacy Building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3497832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197D90-DACD-4944-A3D7-49D3E2374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4226" y="812023"/>
            <a:ext cx="5071960" cy="61830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CC104B-7230-4788-9375-257BCD7CAA43}"/>
              </a:ext>
            </a:extLst>
          </p:cNvPr>
          <p:cNvSpPr txBox="1"/>
          <p:nvPr/>
        </p:nvSpPr>
        <p:spPr>
          <a:xfrm>
            <a:off x="121915" y="365754"/>
            <a:ext cx="1112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Looking up PA Street toward Old Pharm Building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3370406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321AB8-92BE-4F5B-8260-1792C3F89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94" y="1652452"/>
            <a:ext cx="7930605" cy="48245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BBA44F-8947-4DEF-93D1-7D38C098F2BB}"/>
              </a:ext>
            </a:extLst>
          </p:cNvPr>
          <p:cNvSpPr txBox="1"/>
          <p:nvPr/>
        </p:nvSpPr>
        <p:spPr>
          <a:xfrm>
            <a:off x="1445623" y="391884"/>
            <a:ext cx="10659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Jan Smuts HS – now Robert </a:t>
            </a:r>
            <a:r>
              <a:rPr lang="en-US" sz="4400" dirty="0" err="1"/>
              <a:t>Sobukwe</a:t>
            </a:r>
            <a:r>
              <a:rPr lang="en-US" sz="4400" dirty="0"/>
              <a:t> HSE 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532859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0F458F-8F3B-48E1-B0DB-61B16CBD0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1695450"/>
            <a:ext cx="7334250" cy="4772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C525A-FC89-4DB6-8C90-33A652410CB3}"/>
              </a:ext>
            </a:extLst>
          </p:cNvPr>
          <p:cNvSpPr txBox="1"/>
          <p:nvPr/>
        </p:nvSpPr>
        <p:spPr>
          <a:xfrm>
            <a:off x="3952875" y="390525"/>
            <a:ext cx="4201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Matthews House 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272586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DDAE2-B809-45FB-9B3C-49AF1F092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60" b="69490"/>
          <a:stretch/>
        </p:blipFill>
        <p:spPr>
          <a:xfrm>
            <a:off x="3221665" y="1348587"/>
            <a:ext cx="6903409" cy="5030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66C4B-1DDE-439B-9529-CFD8BB64F77B}"/>
              </a:ext>
            </a:extLst>
          </p:cNvPr>
          <p:cNvSpPr txBox="1"/>
          <p:nvPr/>
        </p:nvSpPr>
        <p:spPr>
          <a:xfrm>
            <a:off x="3359887" y="393403"/>
            <a:ext cx="6489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Old Wool Research building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1963377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97FCB-4123-4307-AF43-FEEEE7A0F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95449" y="1314445"/>
            <a:ext cx="8553449" cy="5162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2E39F-7A5E-46C4-931A-2A50D405E9AE}"/>
              </a:ext>
            </a:extLst>
          </p:cNvPr>
          <p:cNvSpPr txBox="1"/>
          <p:nvPr/>
        </p:nvSpPr>
        <p:spPr>
          <a:xfrm>
            <a:off x="4362450" y="247650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Great Hall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4031508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7421" y="1046747"/>
            <a:ext cx="5293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b="1" dirty="0" smtClean="0"/>
              <a:t>THE DROSTDY ARCH</a:t>
            </a:r>
            <a:endParaRPr lang="en-GB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47" y="2358188"/>
            <a:ext cx="5799329" cy="39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12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88C5AB-5A63-40C2-A3F2-FB00E0D2F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4" t="34542" b="32500"/>
          <a:stretch/>
        </p:blipFill>
        <p:spPr>
          <a:xfrm>
            <a:off x="2998894" y="1335406"/>
            <a:ext cx="7607982" cy="5171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562427-A91D-40AD-8216-682BEED9E059}"/>
              </a:ext>
            </a:extLst>
          </p:cNvPr>
          <p:cNvSpPr txBox="1"/>
          <p:nvPr/>
        </p:nvSpPr>
        <p:spPr>
          <a:xfrm>
            <a:off x="3498110" y="170121"/>
            <a:ext cx="7187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Current home in Artillery Rd 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1347762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EB9891-C86F-4F9B-BFE8-F3ED55A7272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419224"/>
            <a:ext cx="9186863" cy="5235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4B7EC-48E8-48CF-9823-11BBA8EEEF35}"/>
              </a:ext>
            </a:extLst>
          </p:cNvPr>
          <p:cNvSpPr txBox="1"/>
          <p:nvPr/>
        </p:nvSpPr>
        <p:spPr>
          <a:xfrm>
            <a:off x="190500" y="285750"/>
            <a:ext cx="11868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Current Faculty of Pharmacy Location – Artillery Rd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1189679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52B9E-1D15-46C1-B26A-C16B5144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600200"/>
            <a:ext cx="5705475" cy="42791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CB470B-9EBF-4B9A-AED0-6BBA8C3E2169}"/>
              </a:ext>
            </a:extLst>
          </p:cNvPr>
          <p:cNvSpPr txBox="1"/>
          <p:nvPr/>
        </p:nvSpPr>
        <p:spPr>
          <a:xfrm>
            <a:off x="2562225" y="180975"/>
            <a:ext cx="9086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Undergraduate practical lab and class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1370421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4A792-F807-4F50-A4E6-CE73ED0FD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00200"/>
            <a:ext cx="5962650" cy="44719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D7BA9-F5F2-4FB4-8713-18D86D949ED7}"/>
              </a:ext>
            </a:extLst>
          </p:cNvPr>
          <p:cNvSpPr txBox="1"/>
          <p:nvPr/>
        </p:nvSpPr>
        <p:spPr>
          <a:xfrm>
            <a:off x="3057525" y="476250"/>
            <a:ext cx="7048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In-house teaching Dispensary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395257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A74CDD-C95E-4DE2-963D-A5CA706C3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1600200"/>
            <a:ext cx="7258050" cy="4705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AEA047-2EB5-40AE-B82C-8732EAE8EC16}"/>
              </a:ext>
            </a:extLst>
          </p:cNvPr>
          <p:cNvSpPr txBox="1"/>
          <p:nvPr/>
        </p:nvSpPr>
        <p:spPr>
          <a:xfrm>
            <a:off x="4724400" y="51435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Dispensary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3941903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11F81-E7D6-4514-ADA1-28A5FB1E1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00200"/>
            <a:ext cx="5562600" cy="4171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290BF7-5F7D-4FD5-B110-1AEA1AECB779}"/>
              </a:ext>
            </a:extLst>
          </p:cNvPr>
          <p:cNvSpPr txBox="1"/>
          <p:nvPr/>
        </p:nvSpPr>
        <p:spPr>
          <a:xfrm>
            <a:off x="3457575" y="428625"/>
            <a:ext cx="5753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Clinical Teaching  Facility 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2913658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155</Words>
  <Application>Microsoft Office PowerPoint</Application>
  <PresentationFormat>Widescreen</PresentationFormat>
  <Paragraphs>31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Original Pharmacy Dispensing Lab - 1965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Isadore Kanfer</dc:creator>
  <cp:lastModifiedBy>Terryl McCarthy</cp:lastModifiedBy>
  <cp:revision>50</cp:revision>
  <dcterms:created xsi:type="dcterms:W3CDTF">2019-04-05T08:18:26Z</dcterms:created>
  <dcterms:modified xsi:type="dcterms:W3CDTF">2019-04-10T16:18:57Z</dcterms:modified>
</cp:coreProperties>
</file>