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 id="2147483664" r:id="rId2"/>
  </p:sldMasterIdLst>
  <p:sldIdLst>
    <p:sldId id="263" r:id="rId3"/>
    <p:sldId id="257" r:id="rId4"/>
    <p:sldId id="258" r:id="rId5"/>
    <p:sldId id="260" r:id="rId6"/>
    <p:sldId id="261" r:id="rId7"/>
  </p:sldIdLst>
  <p:sldSz cx="8991600" cy="6832600"/>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mn-cs"/>
        <a:sym typeface="Gill Sans" charset="0"/>
      </a:defRPr>
    </a:lvl5pPr>
    <a:lvl6pPr marL="2286000" algn="l" defTabSz="914400" rtl="0" eaLnBrk="1" latinLnBrk="0" hangingPunct="1">
      <a:defRPr sz="4200" kern="1200">
        <a:solidFill>
          <a:srgbClr val="000000"/>
        </a:solidFill>
        <a:latin typeface="Gill Sans" charset="0"/>
        <a:ea typeface="ヒラギノ角ゴ ProN W3" charset="-128"/>
        <a:cs typeface="+mn-cs"/>
        <a:sym typeface="Gill Sans" charset="0"/>
      </a:defRPr>
    </a:lvl6pPr>
    <a:lvl7pPr marL="2743200" algn="l" defTabSz="914400" rtl="0" eaLnBrk="1" latinLnBrk="0" hangingPunct="1">
      <a:defRPr sz="4200" kern="1200">
        <a:solidFill>
          <a:srgbClr val="000000"/>
        </a:solidFill>
        <a:latin typeface="Gill Sans" charset="0"/>
        <a:ea typeface="ヒラギノ角ゴ ProN W3" charset="-128"/>
        <a:cs typeface="+mn-cs"/>
        <a:sym typeface="Gill Sans" charset="0"/>
      </a:defRPr>
    </a:lvl7pPr>
    <a:lvl8pPr marL="3200400" algn="l" defTabSz="914400" rtl="0" eaLnBrk="1" latinLnBrk="0" hangingPunct="1">
      <a:defRPr sz="4200" kern="1200">
        <a:solidFill>
          <a:srgbClr val="000000"/>
        </a:solidFill>
        <a:latin typeface="Gill Sans" charset="0"/>
        <a:ea typeface="ヒラギノ角ゴ ProN W3" charset="-128"/>
        <a:cs typeface="+mn-cs"/>
        <a:sym typeface="Gill Sans" charset="0"/>
      </a:defRPr>
    </a:lvl8pPr>
    <a:lvl9pPr marL="3657600" algn="l" defTabSz="914400" rtl="0" eaLnBrk="1" latinLnBrk="0" hangingPunct="1">
      <a:defRPr sz="4200" kern="1200">
        <a:solidFill>
          <a:srgbClr val="000000"/>
        </a:solidFill>
        <a:latin typeface="Gill Sans" charset="0"/>
        <a:ea typeface="ヒラギノ角ゴ ProN W3" charset="-128"/>
        <a:cs typeface="+mn-cs"/>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085D"/>
    <a:srgbClr val="2E67CC"/>
    <a:srgbClr val="000000"/>
    <a:srgbClr val="546DA1"/>
    <a:srgbClr val="C6DEF3"/>
    <a:srgbClr val="70BEF2"/>
    <a:srgbClr val="DACDCA"/>
    <a:srgbClr val="073E7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31" autoAdjust="0"/>
    <p:restoredTop sz="94660"/>
  </p:normalViewPr>
  <p:slideViewPr>
    <p:cSldViewPr snapToGrid="0">
      <p:cViewPr varScale="1">
        <p:scale>
          <a:sx n="91" d="100"/>
          <a:sy n="91" d="100"/>
        </p:scale>
        <p:origin x="-1286" y="-86"/>
      </p:cViewPr>
      <p:guideLst>
        <p:guide orient="horz" pos="3533"/>
        <p:guide orient="horz" pos="2153"/>
        <p:guide orient="horz" pos="292"/>
        <p:guide orient="horz" pos="1285"/>
        <p:guide orient="horz" pos="927"/>
        <p:guide orient="horz" pos="3028"/>
        <p:guide pos="5326"/>
        <p:guide pos="4963"/>
        <p:guide pos="1141"/>
        <p:guide pos="2877"/>
        <p:guide pos="455"/>
        <p:guide pos="380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811338" y="1471614"/>
            <a:ext cx="6643687" cy="2592758"/>
          </a:xfrm>
          <a:prstGeom prst="rect">
            <a:avLst/>
          </a:prstGeom>
        </p:spPr>
        <p:txBody>
          <a:bodyPr vert="horz" lIns="0" tIns="0" rIns="0" bIns="0" rtlCol="0" anchor="ctr">
            <a:normAutofit/>
          </a:bodyPr>
          <a:lstStyle>
            <a:lvl1pPr algn="l">
              <a:defRPr/>
            </a:lvl1pPr>
          </a:lstStyle>
          <a:p>
            <a:r>
              <a:rPr lang="en-US" dirty="0" smtClean="0"/>
              <a:t>Click to edit Master title style</a:t>
            </a:r>
            <a:endParaRPr lang="en-US" dirty="0"/>
          </a:p>
        </p:txBody>
      </p:sp>
      <p:sp>
        <p:nvSpPr>
          <p:cNvPr id="10" name="Subtitle 2"/>
          <p:cNvSpPr>
            <a:spLocks noGrp="1"/>
          </p:cNvSpPr>
          <p:nvPr>
            <p:ph type="subTitle" idx="1"/>
          </p:nvPr>
        </p:nvSpPr>
        <p:spPr>
          <a:xfrm>
            <a:off x="1811338" y="4720960"/>
            <a:ext cx="6643686" cy="503882"/>
          </a:xfrm>
          <a:prstGeom prst="rect">
            <a:avLst/>
          </a:prstGeom>
        </p:spPr>
        <p:txBody>
          <a:bodyPr lIns="0" tIns="0" rIns="0" bIns="0"/>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2417" y="4782822"/>
            <a:ext cx="5394960" cy="5646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62417" y="610505"/>
            <a:ext cx="5394960" cy="4099560"/>
          </a:xfrm>
        </p:spPr>
        <p:txBody>
          <a:bodyPr rtlCol="0">
            <a:normAutofit/>
          </a:bodyPr>
          <a:lstStyle>
            <a:lvl1pPr marL="0" indent="0">
              <a:buNone/>
              <a:defRPr sz="3200"/>
            </a:lvl1pPr>
            <a:lvl2pPr marL="451966" indent="0">
              <a:buNone/>
              <a:defRPr sz="2800"/>
            </a:lvl2pPr>
            <a:lvl3pPr marL="903932" indent="0">
              <a:buNone/>
              <a:defRPr sz="2400"/>
            </a:lvl3pPr>
            <a:lvl4pPr marL="1355898" indent="0">
              <a:buNone/>
              <a:defRPr sz="2000"/>
            </a:lvl4pPr>
            <a:lvl5pPr marL="1807864" indent="0">
              <a:buNone/>
              <a:defRPr sz="2000"/>
            </a:lvl5pPr>
            <a:lvl6pPr marL="2259829" indent="0">
              <a:buNone/>
              <a:defRPr sz="2000"/>
            </a:lvl6pPr>
            <a:lvl7pPr marL="2711796" indent="0">
              <a:buNone/>
              <a:defRPr sz="2000"/>
            </a:lvl7pPr>
            <a:lvl8pPr marL="3163763" indent="0">
              <a:buNone/>
              <a:defRPr sz="2000"/>
            </a:lvl8pPr>
            <a:lvl9pPr marL="3615727" indent="0">
              <a:buNone/>
              <a:defRPr sz="2000"/>
            </a:lvl9pPr>
          </a:lstStyle>
          <a:p>
            <a:pPr lvl="0"/>
            <a:endParaRPr lang="en-US" noProof="0" smtClean="0"/>
          </a:p>
        </p:txBody>
      </p:sp>
      <p:sp>
        <p:nvSpPr>
          <p:cNvPr id="4" name="Text Placeholder 3"/>
          <p:cNvSpPr>
            <a:spLocks noGrp="1"/>
          </p:cNvSpPr>
          <p:nvPr>
            <p:ph type="body" sz="half" idx="2"/>
          </p:nvPr>
        </p:nvSpPr>
        <p:spPr>
          <a:xfrm>
            <a:off x="1762417" y="5347461"/>
            <a:ext cx="5394960" cy="801881"/>
          </a:xfrm>
        </p:spPr>
        <p:txBody>
          <a:bodyPr/>
          <a:lstStyle>
            <a:lvl1pPr marL="0" indent="0">
              <a:buNone/>
              <a:defRPr sz="1400"/>
            </a:lvl1pPr>
            <a:lvl2pPr marL="451966" indent="0">
              <a:buNone/>
              <a:defRPr sz="1200"/>
            </a:lvl2pPr>
            <a:lvl3pPr marL="903932" indent="0">
              <a:buNone/>
              <a:defRPr sz="1000"/>
            </a:lvl3pPr>
            <a:lvl4pPr marL="1355898" indent="0">
              <a:buNone/>
              <a:defRPr sz="900"/>
            </a:lvl4pPr>
            <a:lvl5pPr marL="1807864" indent="0">
              <a:buNone/>
              <a:defRPr sz="900"/>
            </a:lvl5pPr>
            <a:lvl6pPr marL="2259829" indent="0">
              <a:buNone/>
              <a:defRPr sz="900"/>
            </a:lvl6pPr>
            <a:lvl7pPr marL="2711796" indent="0">
              <a:buNone/>
              <a:defRPr sz="900"/>
            </a:lvl7pPr>
            <a:lvl8pPr marL="3163763" indent="0">
              <a:buNone/>
              <a:defRPr sz="900"/>
            </a:lvl8pPr>
            <a:lvl9pPr marL="3615727"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B3CC58-CB08-49A3-8E2C-1E67AF920373}" type="datetimeFigureOut">
              <a:rPr lang="en-US"/>
              <a:pPr>
                <a:defRPr/>
              </a:pPr>
              <a:t>6/13/2011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FD39D4-78E0-4B1D-9B7F-4F3C17E1B5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146DD3-B8E1-45AE-890E-DEF48F43851E}" type="datetimeFigureOut">
              <a:rPr lang="en-US"/>
              <a:pPr>
                <a:defRPr/>
              </a:pPr>
              <a:t>6/13/2011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DA8C46-D064-43ED-B679-1C0339EAB6A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1201" y="272039"/>
            <a:ext cx="1988767" cy="580929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1775" y="272039"/>
            <a:ext cx="5819563" cy="58092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6244AE-5CDC-4533-AF63-369873214185}" type="datetimeFigureOut">
              <a:rPr lang="en-US"/>
              <a:pPr>
                <a:defRPr/>
              </a:pPr>
              <a:t>6/13/2011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90ADAC-42C1-4517-B932-2F3592DE9AA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 Text in 1 column">
    <p:spTree>
      <p:nvGrpSpPr>
        <p:cNvPr id="1" name=""/>
        <p:cNvGrpSpPr/>
        <p:nvPr/>
      </p:nvGrpSpPr>
      <p:grpSpPr>
        <a:xfrm>
          <a:off x="0" y="0"/>
          <a:ext cx="0" cy="0"/>
          <a:chOff x="0" y="0"/>
          <a:chExt cx="0" cy="0"/>
        </a:xfrm>
      </p:grpSpPr>
      <p:sp>
        <p:nvSpPr>
          <p:cNvPr id="2" name="Title 1"/>
          <p:cNvSpPr>
            <a:spLocks noGrp="1"/>
          </p:cNvSpPr>
          <p:nvPr>
            <p:ph type="ctrTitle"/>
          </p:nvPr>
        </p:nvSpPr>
        <p:spPr>
          <a:xfrm>
            <a:off x="722313" y="511176"/>
            <a:ext cx="7732711" cy="1032916"/>
          </a:xfrm>
        </p:spPr>
        <p:txBody>
          <a:bodyPr lIns="0" tIns="0" rIns="0" bIns="0" anchor="b"/>
          <a:lstStyle/>
          <a:p>
            <a:r>
              <a:rPr lang="en-US" dirty="0" smtClean="0"/>
              <a:t>Click to edit Master title style</a:t>
            </a:r>
            <a:endParaRPr lang="en-US" dirty="0"/>
          </a:p>
        </p:txBody>
      </p:sp>
      <p:sp>
        <p:nvSpPr>
          <p:cNvPr id="3" name="Subtitle 2"/>
          <p:cNvSpPr>
            <a:spLocks noGrp="1"/>
          </p:cNvSpPr>
          <p:nvPr>
            <p:ph type="subTitle" idx="1"/>
          </p:nvPr>
        </p:nvSpPr>
        <p:spPr>
          <a:xfrm>
            <a:off x="722313" y="1976438"/>
            <a:ext cx="7732711" cy="4104158"/>
          </a:xfrm>
        </p:spPr>
        <p:txBody>
          <a:bodyPr lIns="0" tIns="0" rIns="0" bIns="0"/>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lvl="0"/>
            <a:r>
              <a:rPr lang="en-US" dirty="0" smtClean="0"/>
              <a:t>Click to edit Master subtitle style</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 Text in 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314" y="1976438"/>
            <a:ext cx="7732712" cy="4536206"/>
          </a:xfrm>
        </p:spPr>
        <p:txBody>
          <a:bodyPr lIns="0" tIns="0" rIns="0" bIns="0" numCol="2" spcCol="540000"/>
          <a:lstStyle>
            <a:lvl1pPr marL="0" indent="0" algn="l" defTabSz="357188">
              <a:buClrTx/>
              <a:buFont typeface="Arial"/>
              <a:buNone/>
              <a:defRPr baseline="0"/>
            </a:lvl1pPr>
            <a:lvl2pPr marL="0" indent="0">
              <a:buClrTx/>
              <a:buFont typeface="Arial"/>
              <a:buNone/>
              <a:defRPr/>
            </a:lvl2pPr>
            <a:lvl3pPr marL="0" indent="0">
              <a:buClrTx/>
              <a:buFont typeface="Arial"/>
              <a:buNone/>
              <a:defRPr/>
            </a:lvl3pPr>
          </a:lstStyle>
          <a:p>
            <a:pPr lvl="0"/>
            <a:r>
              <a:rPr lang="en-US" dirty="0" smtClean="0"/>
              <a:t>Click to edit Master text styles</a:t>
            </a:r>
          </a:p>
          <a:p>
            <a:pPr lvl="0"/>
            <a:r>
              <a:rPr lang="en-US" dirty="0" smtClean="0"/>
              <a:t>	- Second level</a:t>
            </a:r>
          </a:p>
        </p:txBody>
      </p:sp>
      <p:sp>
        <p:nvSpPr>
          <p:cNvPr id="7" name="Title 1"/>
          <p:cNvSpPr>
            <a:spLocks noGrp="1"/>
          </p:cNvSpPr>
          <p:nvPr>
            <p:ph type="ctrTitle"/>
          </p:nvPr>
        </p:nvSpPr>
        <p:spPr>
          <a:xfrm>
            <a:off x="722313" y="511176"/>
            <a:ext cx="6797823" cy="1032916"/>
          </a:xfrm>
        </p:spPr>
        <p:txBody>
          <a:bodyPr lIns="0" tIns="0" rIns="0" bIns="0" anchor="b"/>
          <a:lstStyle/>
          <a:p>
            <a:r>
              <a:rPr lang="en-US" dirty="0" smtClean="0"/>
              <a:t>Click to edit Master title style</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4370" y="2122535"/>
            <a:ext cx="7642860" cy="146458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48740" y="3871809"/>
            <a:ext cx="6294120" cy="1746109"/>
          </a:xfrm>
        </p:spPr>
        <p:txBody>
          <a:bodyPr/>
          <a:lstStyle>
            <a:lvl1pPr marL="0" indent="0" algn="ctr">
              <a:buNone/>
              <a:defRPr>
                <a:solidFill>
                  <a:schemeClr val="tx1">
                    <a:tint val="75000"/>
                  </a:schemeClr>
                </a:solidFill>
              </a:defRPr>
            </a:lvl1pPr>
            <a:lvl2pPr marL="451966" indent="0" algn="ctr">
              <a:buNone/>
              <a:defRPr>
                <a:solidFill>
                  <a:schemeClr val="tx1">
                    <a:tint val="75000"/>
                  </a:schemeClr>
                </a:solidFill>
              </a:defRPr>
            </a:lvl2pPr>
            <a:lvl3pPr marL="903932" indent="0" algn="ctr">
              <a:buNone/>
              <a:defRPr>
                <a:solidFill>
                  <a:schemeClr val="tx1">
                    <a:tint val="75000"/>
                  </a:schemeClr>
                </a:solidFill>
              </a:defRPr>
            </a:lvl3pPr>
            <a:lvl4pPr marL="1355898" indent="0" algn="ctr">
              <a:buNone/>
              <a:defRPr>
                <a:solidFill>
                  <a:schemeClr val="tx1">
                    <a:tint val="75000"/>
                  </a:schemeClr>
                </a:solidFill>
              </a:defRPr>
            </a:lvl4pPr>
            <a:lvl5pPr marL="1807864" indent="0" algn="ctr">
              <a:buNone/>
              <a:defRPr>
                <a:solidFill>
                  <a:schemeClr val="tx1">
                    <a:tint val="75000"/>
                  </a:schemeClr>
                </a:solidFill>
              </a:defRPr>
            </a:lvl5pPr>
            <a:lvl6pPr marL="2259829" indent="0" algn="ctr">
              <a:buNone/>
              <a:defRPr>
                <a:solidFill>
                  <a:schemeClr val="tx1">
                    <a:tint val="75000"/>
                  </a:schemeClr>
                </a:solidFill>
              </a:defRPr>
            </a:lvl6pPr>
            <a:lvl7pPr marL="2711796" indent="0" algn="ctr">
              <a:buNone/>
              <a:defRPr>
                <a:solidFill>
                  <a:schemeClr val="tx1">
                    <a:tint val="75000"/>
                  </a:schemeClr>
                </a:solidFill>
              </a:defRPr>
            </a:lvl7pPr>
            <a:lvl8pPr marL="3163763" indent="0" algn="ctr">
              <a:buNone/>
              <a:defRPr>
                <a:solidFill>
                  <a:schemeClr val="tx1">
                    <a:tint val="75000"/>
                  </a:schemeClr>
                </a:solidFill>
              </a:defRPr>
            </a:lvl8pPr>
            <a:lvl9pPr marL="361572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6764A89-0B4F-4D9F-ACAA-73FACED540E0}" type="datetimeFigureOut">
              <a:rPr lang="en-US"/>
              <a:pPr>
                <a:defRPr/>
              </a:pPr>
              <a:t>6/13/2011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957261-4FEB-4D29-B32B-A61FFA5A5AB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D175B8-8ACE-4BA8-8022-71C2F9593C12}" type="datetimeFigureOut">
              <a:rPr lang="en-US"/>
              <a:pPr>
                <a:defRPr/>
              </a:pPr>
              <a:t>6/13/2011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7D0FF6-EF8B-4157-8747-D41429230E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10274" y="4390581"/>
            <a:ext cx="7642860" cy="135703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10274" y="2895950"/>
            <a:ext cx="7642860" cy="1494631"/>
          </a:xfrm>
        </p:spPr>
        <p:txBody>
          <a:bodyPr anchor="b"/>
          <a:lstStyle>
            <a:lvl1pPr marL="0" indent="0">
              <a:buNone/>
              <a:defRPr sz="2000">
                <a:solidFill>
                  <a:schemeClr val="tx1">
                    <a:tint val="75000"/>
                  </a:schemeClr>
                </a:solidFill>
              </a:defRPr>
            </a:lvl1pPr>
            <a:lvl2pPr marL="451966" indent="0">
              <a:buNone/>
              <a:defRPr sz="1800">
                <a:solidFill>
                  <a:schemeClr val="tx1">
                    <a:tint val="75000"/>
                  </a:schemeClr>
                </a:solidFill>
              </a:defRPr>
            </a:lvl2pPr>
            <a:lvl3pPr marL="903932" indent="0">
              <a:buNone/>
              <a:defRPr sz="1600">
                <a:solidFill>
                  <a:schemeClr val="tx1">
                    <a:tint val="75000"/>
                  </a:schemeClr>
                </a:solidFill>
              </a:defRPr>
            </a:lvl3pPr>
            <a:lvl4pPr marL="1355898" indent="0">
              <a:buNone/>
              <a:defRPr sz="1400">
                <a:solidFill>
                  <a:schemeClr val="tx1">
                    <a:tint val="75000"/>
                  </a:schemeClr>
                </a:solidFill>
              </a:defRPr>
            </a:lvl4pPr>
            <a:lvl5pPr marL="1807864" indent="0">
              <a:buNone/>
              <a:defRPr sz="1400">
                <a:solidFill>
                  <a:schemeClr val="tx1">
                    <a:tint val="75000"/>
                  </a:schemeClr>
                </a:solidFill>
              </a:defRPr>
            </a:lvl5pPr>
            <a:lvl6pPr marL="2259829" indent="0">
              <a:buNone/>
              <a:defRPr sz="1400">
                <a:solidFill>
                  <a:schemeClr val="tx1">
                    <a:tint val="75000"/>
                  </a:schemeClr>
                </a:solidFill>
              </a:defRPr>
            </a:lvl6pPr>
            <a:lvl7pPr marL="2711796" indent="0">
              <a:buNone/>
              <a:defRPr sz="1400">
                <a:solidFill>
                  <a:schemeClr val="tx1">
                    <a:tint val="75000"/>
                  </a:schemeClr>
                </a:solidFill>
              </a:defRPr>
            </a:lvl7pPr>
            <a:lvl8pPr marL="3163763" indent="0">
              <a:buNone/>
              <a:defRPr sz="1400">
                <a:solidFill>
                  <a:schemeClr val="tx1">
                    <a:tint val="75000"/>
                  </a:schemeClr>
                </a:solidFill>
              </a:defRPr>
            </a:lvl8pPr>
            <a:lvl9pPr marL="3615727"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F7DB1B9-691B-4EE9-92B9-7F8588556576}" type="datetimeFigureOut">
              <a:rPr lang="en-US"/>
              <a:pPr>
                <a:defRPr/>
              </a:pPr>
              <a:t>6/13/2011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300930-769B-4B02-B004-8E67792FCD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41778" y="1587947"/>
            <a:ext cx="3904165" cy="4493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587947"/>
            <a:ext cx="3904166" cy="4493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72EF19E-717B-4FEF-84E6-372D8DD5149D}" type="datetimeFigureOut">
              <a:rPr lang="en-US"/>
              <a:pPr>
                <a:defRPr/>
              </a:pPr>
              <a:t>6/13/2011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2F41D6-E45E-4631-BF41-A694E208181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580" y="273623"/>
            <a:ext cx="8092440" cy="113876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49580" y="1529427"/>
            <a:ext cx="3972852" cy="637393"/>
          </a:xfrm>
        </p:spPr>
        <p:txBody>
          <a:bodyPr anchor="b"/>
          <a:lstStyle>
            <a:lvl1pPr marL="0" indent="0">
              <a:buNone/>
              <a:defRPr sz="2400" b="1"/>
            </a:lvl1pPr>
            <a:lvl2pPr marL="451966" indent="0">
              <a:buNone/>
              <a:defRPr sz="2000" b="1"/>
            </a:lvl2pPr>
            <a:lvl3pPr marL="903932" indent="0">
              <a:buNone/>
              <a:defRPr sz="1800" b="1"/>
            </a:lvl3pPr>
            <a:lvl4pPr marL="1355898" indent="0">
              <a:buNone/>
              <a:defRPr sz="1600" b="1"/>
            </a:lvl4pPr>
            <a:lvl5pPr marL="1807864" indent="0">
              <a:buNone/>
              <a:defRPr sz="1600" b="1"/>
            </a:lvl5pPr>
            <a:lvl6pPr marL="2259829" indent="0">
              <a:buNone/>
              <a:defRPr sz="1600" b="1"/>
            </a:lvl6pPr>
            <a:lvl7pPr marL="2711796" indent="0">
              <a:buNone/>
              <a:defRPr sz="1600" b="1"/>
            </a:lvl7pPr>
            <a:lvl8pPr marL="3163763" indent="0">
              <a:buNone/>
              <a:defRPr sz="1600" b="1"/>
            </a:lvl8pPr>
            <a:lvl9pPr marL="3615727"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49580" y="2166820"/>
            <a:ext cx="3972852" cy="393665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567608" y="1529427"/>
            <a:ext cx="3974412" cy="637393"/>
          </a:xfrm>
        </p:spPr>
        <p:txBody>
          <a:bodyPr anchor="b"/>
          <a:lstStyle>
            <a:lvl1pPr marL="0" indent="0">
              <a:buNone/>
              <a:defRPr sz="2400" b="1"/>
            </a:lvl1pPr>
            <a:lvl2pPr marL="451966" indent="0">
              <a:buNone/>
              <a:defRPr sz="2000" b="1"/>
            </a:lvl2pPr>
            <a:lvl3pPr marL="903932" indent="0">
              <a:buNone/>
              <a:defRPr sz="1800" b="1"/>
            </a:lvl3pPr>
            <a:lvl4pPr marL="1355898" indent="0">
              <a:buNone/>
              <a:defRPr sz="1600" b="1"/>
            </a:lvl4pPr>
            <a:lvl5pPr marL="1807864" indent="0">
              <a:buNone/>
              <a:defRPr sz="1600" b="1"/>
            </a:lvl5pPr>
            <a:lvl6pPr marL="2259829" indent="0">
              <a:buNone/>
              <a:defRPr sz="1600" b="1"/>
            </a:lvl6pPr>
            <a:lvl7pPr marL="2711796" indent="0">
              <a:buNone/>
              <a:defRPr sz="1600" b="1"/>
            </a:lvl7pPr>
            <a:lvl8pPr marL="3163763" indent="0">
              <a:buNone/>
              <a:defRPr sz="1600" b="1"/>
            </a:lvl8pPr>
            <a:lvl9pPr marL="361572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67608" y="2166820"/>
            <a:ext cx="3974412" cy="393665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E5C46C3-A78E-4DB9-A9DD-8D2E976C7675}" type="datetimeFigureOut">
              <a:rPr lang="en-US"/>
              <a:pPr>
                <a:defRPr/>
              </a:pPr>
              <a:t>6/13/2011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C0C2F05-FD48-44A8-BA89-B83F190A2D8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71A4F04-27AD-42AE-BCFA-FF9E72F81C91}" type="datetimeFigureOut">
              <a:rPr lang="en-US"/>
              <a:pPr>
                <a:defRPr/>
              </a:pPr>
              <a:t>6/13/2011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0A564DD-70EA-4E2B-9FFC-D9F19361853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B4F7690-614A-4B83-AB7A-E0596338DB00}" type="datetimeFigureOut">
              <a:rPr lang="en-US"/>
              <a:pPr>
                <a:defRPr/>
              </a:pPr>
              <a:t>6/13/2011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DD1621D-5539-4643-857E-A281091CFF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3" y="272039"/>
            <a:ext cx="2958174" cy="1157746"/>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15466" y="272041"/>
            <a:ext cx="5026554" cy="5831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49583" y="1429787"/>
            <a:ext cx="2958174" cy="4673689"/>
          </a:xfrm>
        </p:spPr>
        <p:txBody>
          <a:bodyPr/>
          <a:lstStyle>
            <a:lvl1pPr marL="0" indent="0">
              <a:buNone/>
              <a:defRPr sz="1400"/>
            </a:lvl1pPr>
            <a:lvl2pPr marL="451966" indent="0">
              <a:buNone/>
              <a:defRPr sz="1200"/>
            </a:lvl2pPr>
            <a:lvl3pPr marL="903932" indent="0">
              <a:buNone/>
              <a:defRPr sz="1000"/>
            </a:lvl3pPr>
            <a:lvl4pPr marL="1355898" indent="0">
              <a:buNone/>
              <a:defRPr sz="900"/>
            </a:lvl4pPr>
            <a:lvl5pPr marL="1807864" indent="0">
              <a:buNone/>
              <a:defRPr sz="900"/>
            </a:lvl5pPr>
            <a:lvl6pPr marL="2259829" indent="0">
              <a:buNone/>
              <a:defRPr sz="900"/>
            </a:lvl6pPr>
            <a:lvl7pPr marL="2711796" indent="0">
              <a:buNone/>
              <a:defRPr sz="900"/>
            </a:lvl7pPr>
            <a:lvl8pPr marL="3163763" indent="0">
              <a:buNone/>
              <a:defRPr sz="900"/>
            </a:lvl8pPr>
            <a:lvl9pPr marL="3615727"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59D0F1-D8FD-4AC8-984F-E68B26C54636}" type="datetimeFigureOut">
              <a:rPr lang="en-US"/>
              <a:pPr>
                <a:defRPr/>
              </a:pPr>
              <a:t>6/13/2011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929F22C-704D-4189-8937-DA26E681ED8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jpe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6"/>
          <p:cNvPicPr>
            <a:picLocks noChangeAspect="1"/>
          </p:cNvPicPr>
          <p:nvPr userDrawn="1"/>
        </p:nvPicPr>
        <p:blipFill>
          <a:blip r:embed="rId3"/>
          <a:srcRect/>
          <a:stretch>
            <a:fillRect/>
          </a:stretch>
        </p:blipFill>
        <p:spPr bwMode="auto">
          <a:xfrm>
            <a:off x="0" y="0"/>
            <a:ext cx="9145588" cy="6858000"/>
          </a:xfrm>
          <a:prstGeom prst="rect">
            <a:avLst/>
          </a:prstGeom>
          <a:noFill/>
          <a:ln w="9525">
            <a:noFill/>
            <a:miter lim="800000"/>
            <a:headEnd/>
            <a:tailEnd/>
          </a:ln>
        </p:spPr>
      </p:pic>
      <p:pic>
        <p:nvPicPr>
          <p:cNvPr id="3075" name="Picture 5" descr="C:\Documents and Settings\Administrator\My Documents\Design - Working File\Chemistry Department Slide show\logo.jpg"/>
          <p:cNvPicPr>
            <a:picLocks noChangeAspect="1" noChangeArrowheads="1"/>
          </p:cNvPicPr>
          <p:nvPr userDrawn="1"/>
        </p:nvPicPr>
        <p:blipFill>
          <a:blip r:embed="rId4"/>
          <a:srcRect/>
          <a:stretch>
            <a:fillRect/>
          </a:stretch>
        </p:blipFill>
        <p:spPr bwMode="auto">
          <a:xfrm>
            <a:off x="0" y="0"/>
            <a:ext cx="1292225" cy="1362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2" r:id="rId1"/>
  </p:sldLayoutIdLst>
  <p:txStyles>
    <p:titleStyle>
      <a:lvl1pPr algn="ctr" defTabSz="457200" rtl="0" eaLnBrk="0" fontAlgn="base" hangingPunct="0">
        <a:spcBef>
          <a:spcPct val="0"/>
        </a:spcBef>
        <a:spcAft>
          <a:spcPct val="0"/>
        </a:spcAft>
        <a:defRPr sz="3200" b="1" kern="1200">
          <a:solidFill>
            <a:schemeClr val="tx1"/>
          </a:solidFill>
          <a:latin typeface="Arial"/>
          <a:ea typeface="MS PGothic" pitchFamily="34" charset="-128"/>
          <a:cs typeface="Arial"/>
        </a:defRPr>
      </a:lvl1pPr>
      <a:lvl2pPr algn="ctr" defTabSz="457200" rtl="0" eaLnBrk="0" fontAlgn="base" hangingPunct="0">
        <a:spcBef>
          <a:spcPct val="0"/>
        </a:spcBef>
        <a:spcAft>
          <a:spcPct val="0"/>
        </a:spcAft>
        <a:defRPr sz="3200" b="1">
          <a:solidFill>
            <a:schemeClr val="tx1"/>
          </a:solidFill>
          <a:latin typeface="Arial" charset="0"/>
          <a:ea typeface="MS PGothic" pitchFamily="34" charset="-128"/>
          <a:cs typeface="Arial" pitchFamily="34" charset="0"/>
        </a:defRPr>
      </a:lvl2pPr>
      <a:lvl3pPr algn="ctr" defTabSz="457200" rtl="0" eaLnBrk="0" fontAlgn="base" hangingPunct="0">
        <a:spcBef>
          <a:spcPct val="0"/>
        </a:spcBef>
        <a:spcAft>
          <a:spcPct val="0"/>
        </a:spcAft>
        <a:defRPr sz="3200" b="1">
          <a:solidFill>
            <a:schemeClr val="tx1"/>
          </a:solidFill>
          <a:latin typeface="Arial" charset="0"/>
          <a:ea typeface="MS PGothic" pitchFamily="34" charset="-128"/>
          <a:cs typeface="Arial" pitchFamily="34" charset="0"/>
        </a:defRPr>
      </a:lvl3pPr>
      <a:lvl4pPr algn="ctr" defTabSz="457200" rtl="0" eaLnBrk="0" fontAlgn="base" hangingPunct="0">
        <a:spcBef>
          <a:spcPct val="0"/>
        </a:spcBef>
        <a:spcAft>
          <a:spcPct val="0"/>
        </a:spcAft>
        <a:defRPr sz="3200" b="1">
          <a:solidFill>
            <a:schemeClr val="tx1"/>
          </a:solidFill>
          <a:latin typeface="Arial" charset="0"/>
          <a:ea typeface="MS PGothic" pitchFamily="34" charset="-128"/>
          <a:cs typeface="Arial" pitchFamily="34" charset="0"/>
        </a:defRPr>
      </a:lvl4pPr>
      <a:lvl5pPr algn="ctr" defTabSz="457200" rtl="0" eaLnBrk="0" fontAlgn="base" hangingPunct="0">
        <a:spcBef>
          <a:spcPct val="0"/>
        </a:spcBef>
        <a:spcAft>
          <a:spcPct val="0"/>
        </a:spcAft>
        <a:defRPr sz="3200" b="1">
          <a:solidFill>
            <a:schemeClr val="tx1"/>
          </a:solidFill>
          <a:latin typeface="Arial" charset="0"/>
          <a:ea typeface="MS PGothic" pitchFamily="34" charset="-128"/>
          <a:cs typeface="Arial" pitchFamily="34" charset="0"/>
        </a:defRPr>
      </a:lvl5pPr>
      <a:lvl6pPr marL="457200" algn="ctr" defTabSz="457200" rtl="0" fontAlgn="base">
        <a:spcBef>
          <a:spcPct val="0"/>
        </a:spcBef>
        <a:spcAft>
          <a:spcPct val="0"/>
        </a:spcAft>
        <a:defRPr sz="3200" b="1">
          <a:solidFill>
            <a:schemeClr val="tx1"/>
          </a:solidFill>
          <a:latin typeface="Arial" charset="0"/>
          <a:ea typeface="ＭＳ Ｐゴシック" charset="0"/>
        </a:defRPr>
      </a:lvl6pPr>
      <a:lvl7pPr marL="914400" algn="ctr" defTabSz="457200" rtl="0" fontAlgn="base">
        <a:spcBef>
          <a:spcPct val="0"/>
        </a:spcBef>
        <a:spcAft>
          <a:spcPct val="0"/>
        </a:spcAft>
        <a:defRPr sz="3200" b="1">
          <a:solidFill>
            <a:schemeClr val="tx1"/>
          </a:solidFill>
          <a:latin typeface="Arial" charset="0"/>
          <a:ea typeface="ＭＳ Ｐゴシック" charset="0"/>
        </a:defRPr>
      </a:lvl7pPr>
      <a:lvl8pPr marL="1371600" algn="ctr" defTabSz="457200" rtl="0" fontAlgn="base">
        <a:spcBef>
          <a:spcPct val="0"/>
        </a:spcBef>
        <a:spcAft>
          <a:spcPct val="0"/>
        </a:spcAft>
        <a:defRPr sz="3200" b="1">
          <a:solidFill>
            <a:schemeClr val="tx1"/>
          </a:solidFill>
          <a:latin typeface="Arial" charset="0"/>
          <a:ea typeface="ＭＳ Ｐゴシック" charset="0"/>
        </a:defRPr>
      </a:lvl8pPr>
      <a:lvl9pPr marL="1828800" algn="ctr" defTabSz="457200" rtl="0" fontAlgn="base">
        <a:spcBef>
          <a:spcPct val="0"/>
        </a:spcBef>
        <a:spcAft>
          <a:spcPct val="0"/>
        </a:spcAft>
        <a:defRPr sz="3200" b="1">
          <a:solidFill>
            <a:schemeClr val="tx1"/>
          </a:solidFill>
          <a:latin typeface="Arial" charset="0"/>
          <a:ea typeface="ＭＳ Ｐゴシック" charset="0"/>
        </a:defRPr>
      </a:lvl9pPr>
    </p:titleStyle>
    <p:bodyStyle>
      <a:lvl1pPr marL="342900" indent="-342900" algn="ctr" defTabSz="457200" rtl="0" eaLnBrk="0" fontAlgn="base" hangingPunct="0">
        <a:spcBef>
          <a:spcPct val="20000"/>
        </a:spcBef>
        <a:spcAft>
          <a:spcPct val="0"/>
        </a:spcAft>
        <a:buFont typeface="Arial" pitchFamily="34" charset="0"/>
        <a:defRPr sz="24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49263" y="273050"/>
            <a:ext cx="8093075" cy="1139825"/>
          </a:xfrm>
          <a:prstGeom prst="rect">
            <a:avLst/>
          </a:prstGeom>
          <a:noFill/>
          <a:ln w="9525">
            <a:noFill/>
            <a:miter lim="800000"/>
            <a:headEnd/>
            <a:tailEnd/>
          </a:ln>
        </p:spPr>
        <p:txBody>
          <a:bodyPr vert="horz" wrap="square" lIns="90394" tIns="45196" rIns="90394" bIns="45196"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49263" y="1593850"/>
            <a:ext cx="8093075" cy="4510088"/>
          </a:xfrm>
          <a:prstGeom prst="rect">
            <a:avLst/>
          </a:prstGeom>
          <a:noFill/>
          <a:ln w="9525">
            <a:noFill/>
            <a:miter lim="800000"/>
            <a:headEnd/>
            <a:tailEnd/>
          </a:ln>
        </p:spPr>
        <p:txBody>
          <a:bodyPr vert="horz" wrap="square" lIns="90394" tIns="45196" rIns="90394" bIns="4519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49263" y="6332538"/>
            <a:ext cx="2098675" cy="363537"/>
          </a:xfrm>
          <a:prstGeom prst="rect">
            <a:avLst/>
          </a:prstGeom>
        </p:spPr>
        <p:txBody>
          <a:bodyPr vert="horz" lIns="90394" tIns="45196" rIns="90394" bIns="45196" rtlCol="0" anchor="ctr"/>
          <a:lstStyle>
            <a:lvl1pPr algn="l">
              <a:defRPr sz="1200">
                <a:solidFill>
                  <a:schemeClr val="tx1">
                    <a:tint val="75000"/>
                  </a:schemeClr>
                </a:solidFill>
              </a:defRPr>
            </a:lvl1pPr>
          </a:lstStyle>
          <a:p>
            <a:pPr>
              <a:defRPr/>
            </a:pPr>
            <a:fld id="{6045568E-4DF2-4880-94AE-4971F7CB5F98}" type="datetimeFigureOut">
              <a:rPr lang="en-US"/>
              <a:pPr>
                <a:defRPr/>
              </a:pPr>
              <a:t>6/13/2011</a:t>
            </a:fld>
            <a:endParaRPr lang="en-US"/>
          </a:p>
        </p:txBody>
      </p:sp>
      <p:sp>
        <p:nvSpPr>
          <p:cNvPr id="5" name="Footer Placeholder 4"/>
          <p:cNvSpPr>
            <a:spLocks noGrp="1"/>
          </p:cNvSpPr>
          <p:nvPr>
            <p:ph type="ftr" sz="quarter" idx="3"/>
          </p:nvPr>
        </p:nvSpPr>
        <p:spPr>
          <a:xfrm>
            <a:off x="3071813" y="6332538"/>
            <a:ext cx="2847975" cy="363537"/>
          </a:xfrm>
          <a:prstGeom prst="rect">
            <a:avLst/>
          </a:prstGeom>
        </p:spPr>
        <p:txBody>
          <a:bodyPr vert="horz" lIns="90394" tIns="45196" rIns="90394" bIns="45196"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3663" y="6332538"/>
            <a:ext cx="2098675" cy="363537"/>
          </a:xfrm>
          <a:prstGeom prst="rect">
            <a:avLst/>
          </a:prstGeom>
        </p:spPr>
        <p:txBody>
          <a:bodyPr vert="horz" lIns="90394" tIns="45196" rIns="90394" bIns="45196" rtlCol="0" anchor="ctr"/>
          <a:lstStyle>
            <a:lvl1pPr algn="r">
              <a:defRPr sz="1200">
                <a:solidFill>
                  <a:schemeClr val="tx1">
                    <a:tint val="75000"/>
                  </a:schemeClr>
                </a:solidFill>
              </a:defRPr>
            </a:lvl1pPr>
          </a:lstStyle>
          <a:p>
            <a:pPr>
              <a:defRPr/>
            </a:pPr>
            <a:fld id="{F1B33FCE-BE60-4851-AC95-F1D837C2BB75}" type="slidenum">
              <a:rPr lang="en-US"/>
              <a:pPr>
                <a:defRPr/>
              </a:pPr>
              <a:t>‹#›</a:t>
            </a:fld>
            <a:endParaRPr lang="en-US"/>
          </a:p>
        </p:txBody>
      </p:sp>
      <p:pic>
        <p:nvPicPr>
          <p:cNvPr id="4103" name="Picture 4" descr="C:\Documents and Settings\Administrator\My Documents\Design - Working File\Stock Files\Rhodes logo shield.jpg"/>
          <p:cNvPicPr>
            <a:picLocks noChangeAspect="1" noChangeArrowheads="1"/>
          </p:cNvPicPr>
          <p:nvPr userDrawn="1"/>
        </p:nvPicPr>
        <p:blipFill>
          <a:blip r:embed="rId15"/>
          <a:srcRect/>
          <a:stretch>
            <a:fillRect/>
          </a:stretch>
        </p:blipFill>
        <p:spPr bwMode="auto">
          <a:xfrm>
            <a:off x="7981950" y="5724525"/>
            <a:ext cx="911225" cy="1069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txStyles>
    <p:titleStyle>
      <a:lvl1pPr algn="ctr" defTabSz="903288" rtl="0" eaLnBrk="0" fontAlgn="base" hangingPunct="0">
        <a:spcBef>
          <a:spcPct val="0"/>
        </a:spcBef>
        <a:spcAft>
          <a:spcPct val="0"/>
        </a:spcAft>
        <a:defRPr sz="4400" kern="1200">
          <a:solidFill>
            <a:schemeClr val="tx1"/>
          </a:solidFill>
          <a:latin typeface="+mj-lt"/>
          <a:ea typeface="+mj-ea"/>
          <a:cs typeface="+mj-cs"/>
        </a:defRPr>
      </a:lvl1pPr>
      <a:lvl2pPr algn="ctr" defTabSz="903288" rtl="0" eaLnBrk="0" fontAlgn="base" hangingPunct="0">
        <a:spcBef>
          <a:spcPct val="0"/>
        </a:spcBef>
        <a:spcAft>
          <a:spcPct val="0"/>
        </a:spcAft>
        <a:defRPr sz="4400">
          <a:solidFill>
            <a:schemeClr val="tx1"/>
          </a:solidFill>
          <a:latin typeface="Calibri" pitchFamily="34" charset="0"/>
        </a:defRPr>
      </a:lvl2pPr>
      <a:lvl3pPr algn="ctr" defTabSz="903288" rtl="0" eaLnBrk="0" fontAlgn="base" hangingPunct="0">
        <a:spcBef>
          <a:spcPct val="0"/>
        </a:spcBef>
        <a:spcAft>
          <a:spcPct val="0"/>
        </a:spcAft>
        <a:defRPr sz="4400">
          <a:solidFill>
            <a:schemeClr val="tx1"/>
          </a:solidFill>
          <a:latin typeface="Calibri" pitchFamily="34" charset="0"/>
        </a:defRPr>
      </a:lvl3pPr>
      <a:lvl4pPr algn="ctr" defTabSz="903288" rtl="0" eaLnBrk="0" fontAlgn="base" hangingPunct="0">
        <a:spcBef>
          <a:spcPct val="0"/>
        </a:spcBef>
        <a:spcAft>
          <a:spcPct val="0"/>
        </a:spcAft>
        <a:defRPr sz="4400">
          <a:solidFill>
            <a:schemeClr val="tx1"/>
          </a:solidFill>
          <a:latin typeface="Calibri" pitchFamily="34" charset="0"/>
        </a:defRPr>
      </a:lvl4pPr>
      <a:lvl5pPr algn="ctr" defTabSz="903288" rtl="0" eaLnBrk="0" fontAlgn="base" hangingPunct="0">
        <a:spcBef>
          <a:spcPct val="0"/>
        </a:spcBef>
        <a:spcAft>
          <a:spcPct val="0"/>
        </a:spcAft>
        <a:defRPr sz="4400">
          <a:solidFill>
            <a:schemeClr val="tx1"/>
          </a:solidFill>
          <a:latin typeface="Calibri" pitchFamily="34" charset="0"/>
        </a:defRPr>
      </a:lvl5pPr>
      <a:lvl6pPr marL="457200" algn="ctr" defTabSz="903288" rtl="0" fontAlgn="base">
        <a:spcBef>
          <a:spcPct val="0"/>
        </a:spcBef>
        <a:spcAft>
          <a:spcPct val="0"/>
        </a:spcAft>
        <a:defRPr sz="4400">
          <a:solidFill>
            <a:schemeClr val="tx1"/>
          </a:solidFill>
          <a:latin typeface="Calibri" pitchFamily="34" charset="0"/>
        </a:defRPr>
      </a:lvl6pPr>
      <a:lvl7pPr marL="914400" algn="ctr" defTabSz="903288" rtl="0" fontAlgn="base">
        <a:spcBef>
          <a:spcPct val="0"/>
        </a:spcBef>
        <a:spcAft>
          <a:spcPct val="0"/>
        </a:spcAft>
        <a:defRPr sz="4400">
          <a:solidFill>
            <a:schemeClr val="tx1"/>
          </a:solidFill>
          <a:latin typeface="Calibri" pitchFamily="34" charset="0"/>
        </a:defRPr>
      </a:lvl7pPr>
      <a:lvl8pPr marL="1371600" algn="ctr" defTabSz="903288" rtl="0" fontAlgn="base">
        <a:spcBef>
          <a:spcPct val="0"/>
        </a:spcBef>
        <a:spcAft>
          <a:spcPct val="0"/>
        </a:spcAft>
        <a:defRPr sz="4400">
          <a:solidFill>
            <a:schemeClr val="tx1"/>
          </a:solidFill>
          <a:latin typeface="Calibri" pitchFamily="34" charset="0"/>
        </a:defRPr>
      </a:lvl8pPr>
      <a:lvl9pPr marL="1828800" algn="ctr" defTabSz="903288" rtl="0" fontAlgn="base">
        <a:spcBef>
          <a:spcPct val="0"/>
        </a:spcBef>
        <a:spcAft>
          <a:spcPct val="0"/>
        </a:spcAft>
        <a:defRPr sz="4400">
          <a:solidFill>
            <a:schemeClr val="tx1"/>
          </a:solidFill>
          <a:latin typeface="Calibri" pitchFamily="34" charset="0"/>
        </a:defRPr>
      </a:lvl9pPr>
    </p:titleStyle>
    <p:bodyStyle>
      <a:lvl1pPr marL="338138" indent="-338138" algn="l" defTabSz="903288"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33425" indent="-280988" algn="l" defTabSz="903288"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28713" indent="-225425" algn="l" defTabSz="903288"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581150" indent="-225425" algn="l" defTabSz="90328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33588" indent="-225425" algn="l" defTabSz="903288"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485813" indent="-225983" algn="l" defTabSz="9039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37778" indent="-225983" algn="l" defTabSz="9039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89745" indent="-225983" algn="l" defTabSz="9039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41711" indent="-225983" algn="l" defTabSz="9039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03932" rtl="0" eaLnBrk="1" latinLnBrk="0" hangingPunct="1">
        <a:defRPr sz="1800" kern="1200">
          <a:solidFill>
            <a:schemeClr val="tx1"/>
          </a:solidFill>
          <a:latin typeface="+mn-lt"/>
          <a:ea typeface="+mn-ea"/>
          <a:cs typeface="+mn-cs"/>
        </a:defRPr>
      </a:lvl1pPr>
      <a:lvl2pPr marL="451966" algn="l" defTabSz="903932" rtl="0" eaLnBrk="1" latinLnBrk="0" hangingPunct="1">
        <a:defRPr sz="1800" kern="1200">
          <a:solidFill>
            <a:schemeClr val="tx1"/>
          </a:solidFill>
          <a:latin typeface="+mn-lt"/>
          <a:ea typeface="+mn-ea"/>
          <a:cs typeface="+mn-cs"/>
        </a:defRPr>
      </a:lvl2pPr>
      <a:lvl3pPr marL="903932" algn="l" defTabSz="903932" rtl="0" eaLnBrk="1" latinLnBrk="0" hangingPunct="1">
        <a:defRPr sz="1800" kern="1200">
          <a:solidFill>
            <a:schemeClr val="tx1"/>
          </a:solidFill>
          <a:latin typeface="+mn-lt"/>
          <a:ea typeface="+mn-ea"/>
          <a:cs typeface="+mn-cs"/>
        </a:defRPr>
      </a:lvl3pPr>
      <a:lvl4pPr marL="1355898" algn="l" defTabSz="903932" rtl="0" eaLnBrk="1" latinLnBrk="0" hangingPunct="1">
        <a:defRPr sz="1800" kern="1200">
          <a:solidFill>
            <a:schemeClr val="tx1"/>
          </a:solidFill>
          <a:latin typeface="+mn-lt"/>
          <a:ea typeface="+mn-ea"/>
          <a:cs typeface="+mn-cs"/>
        </a:defRPr>
      </a:lvl4pPr>
      <a:lvl5pPr marL="1807864" algn="l" defTabSz="903932" rtl="0" eaLnBrk="1" latinLnBrk="0" hangingPunct="1">
        <a:defRPr sz="1800" kern="1200">
          <a:solidFill>
            <a:schemeClr val="tx1"/>
          </a:solidFill>
          <a:latin typeface="+mn-lt"/>
          <a:ea typeface="+mn-ea"/>
          <a:cs typeface="+mn-cs"/>
        </a:defRPr>
      </a:lvl5pPr>
      <a:lvl6pPr marL="2259829" algn="l" defTabSz="903932" rtl="0" eaLnBrk="1" latinLnBrk="0" hangingPunct="1">
        <a:defRPr sz="1800" kern="1200">
          <a:solidFill>
            <a:schemeClr val="tx1"/>
          </a:solidFill>
          <a:latin typeface="+mn-lt"/>
          <a:ea typeface="+mn-ea"/>
          <a:cs typeface="+mn-cs"/>
        </a:defRPr>
      </a:lvl6pPr>
      <a:lvl7pPr marL="2711796" algn="l" defTabSz="903932" rtl="0" eaLnBrk="1" latinLnBrk="0" hangingPunct="1">
        <a:defRPr sz="1800" kern="1200">
          <a:solidFill>
            <a:schemeClr val="tx1"/>
          </a:solidFill>
          <a:latin typeface="+mn-lt"/>
          <a:ea typeface="+mn-ea"/>
          <a:cs typeface="+mn-cs"/>
        </a:defRPr>
      </a:lvl7pPr>
      <a:lvl8pPr marL="3163763" algn="l" defTabSz="903932" rtl="0" eaLnBrk="1" latinLnBrk="0" hangingPunct="1">
        <a:defRPr sz="1800" kern="1200">
          <a:solidFill>
            <a:schemeClr val="tx1"/>
          </a:solidFill>
          <a:latin typeface="+mn-lt"/>
          <a:ea typeface="+mn-ea"/>
          <a:cs typeface="+mn-cs"/>
        </a:defRPr>
      </a:lvl8pPr>
      <a:lvl9pPr marL="3615727" algn="l" defTabSz="9039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Office_Excel_Chart2.xls"/><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1811338" y="1471613"/>
            <a:ext cx="6643687" cy="2743200"/>
          </a:xfrm>
          <a:noFill/>
          <a:ln>
            <a:miter lim="800000"/>
            <a:headEnd/>
            <a:tailEnd/>
          </a:ln>
        </p:spPr>
        <p:txBody>
          <a:bodyPr wrap="square" numCol="1" anchorCtr="0" compatLnSpc="1">
            <a:prstTxWarp prst="textNoShape">
              <a:avLst/>
            </a:prstTxWarp>
          </a:bodyPr>
          <a:lstStyle/>
          <a:p>
            <a:pPr eaLnBrk="1" hangingPunct="1"/>
            <a:r>
              <a:rPr lang="en-US" smtClean="0">
                <a:latin typeface="Arial" pitchFamily="34" charset="0"/>
                <a:cs typeface="Arial" pitchFamily="34" charset="0"/>
              </a:rPr>
              <a:t>Presentation Title</a:t>
            </a:r>
          </a:p>
        </p:txBody>
      </p:sp>
      <p:sp>
        <p:nvSpPr>
          <p:cNvPr id="7171" name="Subtitle 2"/>
          <p:cNvSpPr>
            <a:spLocks noGrp="1"/>
          </p:cNvSpPr>
          <p:nvPr>
            <p:ph type="subTitle" idx="1"/>
          </p:nvPr>
        </p:nvSpPr>
        <p:spPr bwMode="auto">
          <a:xfrm>
            <a:off x="1811338" y="4721225"/>
            <a:ext cx="6643687" cy="1098550"/>
          </a:xfrm>
          <a:noFill/>
          <a:ln>
            <a:miter lim="800000"/>
            <a:headEnd/>
            <a:tailEnd/>
          </a:ln>
        </p:spPr>
        <p:txBody>
          <a:bodyPr vert="horz" wrap="square" numCol="1" anchor="t" anchorCtr="0" compatLnSpc="1">
            <a:prstTxWarp prst="textNoShape">
              <a:avLst/>
            </a:prstTxWarp>
          </a:bodyPr>
          <a:lstStyle/>
          <a:p>
            <a:pPr eaLnBrk="1" hangingPunct="1"/>
            <a:r>
              <a:rPr lang="en-US" smtClean="0">
                <a:latin typeface="Arial" pitchFamily="34" charset="0"/>
                <a:cs typeface="Arial" pitchFamily="34" charset="0"/>
              </a:rPr>
              <a:t>Sub Title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ctrTitle"/>
          </p:nvPr>
        </p:nvSpPr>
        <p:spPr>
          <a:xfrm>
            <a:off x="722313" y="511175"/>
            <a:ext cx="7732712" cy="1033463"/>
          </a:xfrm>
        </p:spPr>
        <p:txBody>
          <a:bodyPr/>
          <a:lstStyle/>
          <a:p>
            <a:pPr eaLnBrk="1" hangingPunct="1"/>
            <a:endParaRPr lang="en-US" smtClean="0">
              <a:sym typeface="Arial" pitchFamily="34" charset="0"/>
            </a:endParaRPr>
          </a:p>
        </p:txBody>
      </p:sp>
      <p:sp>
        <p:nvSpPr>
          <p:cNvPr id="8" name="Subtitle 7"/>
          <p:cNvSpPr>
            <a:spLocks noGrp="1"/>
          </p:cNvSpPr>
          <p:nvPr>
            <p:ph type="subTitle" idx="1"/>
          </p:nvPr>
        </p:nvSpPr>
        <p:spPr>
          <a:xfrm>
            <a:off x="722313" y="1976438"/>
            <a:ext cx="7732712" cy="4103687"/>
          </a:xfrm>
        </p:spPr>
        <p:txBody>
          <a:bodyPr rtlCol="0">
            <a:normAutofit fontScale="77500" lnSpcReduction="20000"/>
          </a:bodyPr>
          <a:lstStyle/>
          <a:p>
            <a:pPr marL="342900" indent="-342900" defTabSz="903932" eaLnBrk="1" fontAlgn="auto" hangingPunct="1">
              <a:spcAft>
                <a:spcPts val="0"/>
              </a:spcAft>
              <a:buFont typeface="Arial"/>
              <a:buChar char="•"/>
              <a:defRPr/>
            </a:pPr>
            <a:r>
              <a:rPr lang="ro-RO" dirty="0" smtClean="0">
                <a:sym typeface="Arial" charset="0"/>
              </a:rPr>
              <a:t>Lorem ipsum dolor sit amet, consectetur adipiscing elit.</a:t>
            </a:r>
          </a:p>
          <a:p>
            <a:pPr marL="342900" indent="-342900" defTabSz="903932" eaLnBrk="1" fontAlgn="auto" hangingPunct="1">
              <a:spcAft>
                <a:spcPts val="0"/>
              </a:spcAft>
              <a:buFont typeface="Arial"/>
              <a:buChar char="•"/>
              <a:defRPr/>
            </a:pPr>
            <a:r>
              <a:rPr lang="ro-RO" dirty="0" smtClean="0">
                <a:sym typeface="Arial" charset="0"/>
              </a:rPr>
              <a:t>Praesent rutrum tincidunt commodo. Aenean rutrum facilisis</a:t>
            </a:r>
          </a:p>
          <a:p>
            <a:pPr marL="342900" indent="-342900" defTabSz="903932" eaLnBrk="1" fontAlgn="auto" hangingPunct="1">
              <a:spcAft>
                <a:spcPts val="0"/>
              </a:spcAft>
              <a:buFont typeface="Arial"/>
              <a:buChar char="•"/>
              <a:defRPr/>
            </a:pPr>
            <a:r>
              <a:rPr lang="ro-RO" dirty="0" smtClean="0">
                <a:sym typeface="Arial" charset="0"/>
              </a:rPr>
              <a:t>neque sit amet scelerisque. Aenean dolor turpis, adipiscing in rhoncus ut, malesuada nec eros. </a:t>
            </a:r>
          </a:p>
          <a:p>
            <a:pPr marL="342900" indent="-342900" defTabSz="903932" eaLnBrk="1" fontAlgn="auto" hangingPunct="1">
              <a:spcAft>
                <a:spcPts val="0"/>
              </a:spcAft>
              <a:buFont typeface="Arial"/>
              <a:buChar char="•"/>
              <a:defRPr/>
            </a:pPr>
            <a:r>
              <a:rPr lang="ro-RO" dirty="0" smtClean="0">
                <a:sym typeface="Arial" charset="0"/>
              </a:rPr>
              <a:t>In hac habitasse platea dictumst. Etiam mauris augue, pellentesque nec rhoncus a, pulvinar ut metus. </a:t>
            </a:r>
          </a:p>
          <a:p>
            <a:pPr marL="342900" indent="-342900" defTabSz="903932" eaLnBrk="1" fontAlgn="auto" hangingPunct="1">
              <a:spcAft>
                <a:spcPts val="0"/>
              </a:spcAft>
              <a:buFont typeface="Arial"/>
              <a:buChar char="•"/>
              <a:defRPr/>
            </a:pPr>
            <a:r>
              <a:rPr lang="ro-RO" dirty="0" smtClean="0">
                <a:sym typeface="Arial" charset="0"/>
              </a:rPr>
              <a:t>Pellentesque et mi tellus. Fusce ac faucibus orci. </a:t>
            </a:r>
          </a:p>
          <a:p>
            <a:pPr marL="342900" indent="-342900" defTabSz="903932" eaLnBrk="1" fontAlgn="auto" hangingPunct="1">
              <a:spcAft>
                <a:spcPts val="0"/>
              </a:spcAft>
              <a:buFont typeface="Arial"/>
              <a:buChar char="•"/>
              <a:defRPr/>
            </a:pPr>
            <a:r>
              <a:rPr lang="ro-RO" dirty="0" smtClean="0">
                <a:sym typeface="Arial" charset="0"/>
              </a:rPr>
              <a:t>Morbi iaculis leo et arcu lobortis vitae iaculis risus ultricies. Sed non tristique nulla. </a:t>
            </a:r>
            <a:endParaRPr lang="en-US" dirty="0">
              <a:sym typeface="Arial" charset="0"/>
            </a:endParaRPr>
          </a:p>
        </p:txBody>
      </p:sp>
      <p:sp>
        <p:nvSpPr>
          <p:cNvPr id="8196" name="Rectangle 1"/>
          <p:cNvSpPr>
            <a:spLocks/>
          </p:cNvSpPr>
          <p:nvPr/>
        </p:nvSpPr>
        <p:spPr bwMode="auto">
          <a:xfrm>
            <a:off x="503238" y="6569075"/>
            <a:ext cx="3349625" cy="231775"/>
          </a:xfrm>
          <a:prstGeom prst="rect">
            <a:avLst/>
          </a:prstGeom>
          <a:noFill/>
          <a:ln w="9525">
            <a:noFill/>
            <a:miter lim="800000"/>
            <a:headEnd/>
            <a:tailEnd/>
          </a:ln>
        </p:spPr>
        <p:txBody>
          <a:bodyPr wrap="none" lIns="38100" tIns="38100" rIns="38100" bIns="38100">
            <a:spAutoFit/>
          </a:bodyPr>
          <a:lstStyle/>
          <a:p>
            <a:pPr algn="l"/>
            <a:r>
              <a:rPr lang="en-US" sz="1000" b="1">
                <a:solidFill>
                  <a:srgbClr val="808080"/>
                </a:solidFill>
                <a:latin typeface="Arial" pitchFamily="34" charset="0"/>
                <a:ea typeface="MS PGothic" pitchFamily="34" charset="-128"/>
                <a:sym typeface="Arial" pitchFamily="34" charset="0"/>
              </a:rPr>
              <a:t>Rhodes University</a:t>
            </a:r>
            <a:r>
              <a:rPr lang="en-US" sz="1000">
                <a:solidFill>
                  <a:srgbClr val="808080"/>
                </a:solidFill>
                <a:latin typeface="Arial" pitchFamily="34" charset="0"/>
                <a:ea typeface="MS PGothic" pitchFamily="34" charset="-128"/>
                <a:sym typeface="Arial" pitchFamily="34" charset="0"/>
              </a:rPr>
              <a:t>/ Department / Unit / Document / Date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idx="1"/>
          </p:nvPr>
        </p:nvSpPr>
        <p:spPr>
          <a:extLst>
            <a:ext uri="{909E8E84-426E-40dd-AFC4-6F175D3DCCD1}"/>
            <a:ext uri="{91240B29-F687-4f45-9708-019B960494DF}"/>
            <a:ext uri="{AF507438-7753-43e0-B8FC-AC1667EBCBE1}"/>
            <a:ext uri="{FAA26D3D-D897-4be2-8F04-BA451C77F1D7}"/>
          </a:extLst>
        </p:spPr>
        <p:txBody>
          <a:bodyPr rtlCol="0">
            <a:normAutofit fontScale="77500" lnSpcReduction="20000"/>
          </a:bodyPr>
          <a:lstStyle/>
          <a:p>
            <a:pPr eaLnBrk="1" fontAlgn="auto" hangingPunct="1">
              <a:spcAft>
                <a:spcPts val="0"/>
              </a:spcAft>
              <a:defRPr/>
            </a:pPr>
            <a:r>
              <a:rPr lang="ro-RO" dirty="0" smtClean="0">
                <a:sym typeface="Arial" charset="0"/>
              </a:rPr>
              <a:t>Lorem ipsum dolor sit amet, consectetur adipisci Praesent rutrum tincidunt Praesent rutrum tincidunt. Aenean rutrum facilisis neque sit amet scelerisque. Aenean dolor turpis, adipiscing in rhoncus ut, malesuada nec In hac habitasse platea dictumst. </a:t>
            </a:r>
          </a:p>
          <a:p>
            <a:pPr eaLnBrk="1" fontAlgn="auto" hangingPunct="1">
              <a:spcAft>
                <a:spcPts val="0"/>
              </a:spcAft>
              <a:defRPr/>
            </a:pPr>
            <a:endParaRPr lang="ro-RO" dirty="0" smtClean="0">
              <a:sym typeface="Arial" charset="0"/>
            </a:endParaRPr>
          </a:p>
          <a:p>
            <a:pPr eaLnBrk="1" fontAlgn="auto" hangingPunct="1">
              <a:spcAft>
                <a:spcPts val="0"/>
              </a:spcAft>
              <a:defRPr/>
            </a:pPr>
            <a:endParaRPr lang="ro-RO" dirty="0" smtClean="0">
              <a:sym typeface="Arial" charset="0"/>
            </a:endParaRPr>
          </a:p>
          <a:p>
            <a:pPr eaLnBrk="1" fontAlgn="auto" hangingPunct="1">
              <a:spcAft>
                <a:spcPts val="0"/>
              </a:spcAft>
              <a:defRPr/>
            </a:pPr>
            <a:endParaRPr lang="ro-RO" dirty="0" smtClean="0">
              <a:sym typeface="Arial" charset="0"/>
            </a:endParaRPr>
          </a:p>
          <a:p>
            <a:pPr eaLnBrk="1" fontAlgn="auto" hangingPunct="1">
              <a:spcAft>
                <a:spcPts val="0"/>
              </a:spcAft>
              <a:defRPr/>
            </a:pPr>
            <a:r>
              <a:rPr lang="ro-RO" dirty="0" smtClean="0">
                <a:sym typeface="Arial" charset="0"/>
              </a:rPr>
              <a:t>Etiam mauris augue, pellentesque nec rhoncus a, pulvinar ut metus. Pellentesque et mi tellus. Fusce ac faucibus orci. Morbi iaculis leo et arcu lobortis vitae iaculis risus ultricies. Sed non tristique nulla. Suspendisse venenatis tortor id urna sollicitudin gravida. Nunc libero eros, viverra</a:t>
            </a:r>
            <a:endParaRPr lang="en-US" dirty="0" smtClean="0">
              <a:sym typeface="Arial" charset="0"/>
            </a:endParaRPr>
          </a:p>
        </p:txBody>
      </p:sp>
      <p:sp>
        <p:nvSpPr>
          <p:cNvPr id="9219" name="Title 4"/>
          <p:cNvSpPr>
            <a:spLocks noGrp="1"/>
          </p:cNvSpPr>
          <p:nvPr>
            <p:ph type="ctrTitle"/>
          </p:nvPr>
        </p:nvSpPr>
        <p:spPr>
          <a:xfrm>
            <a:off x="722313" y="511175"/>
            <a:ext cx="6797675" cy="1033463"/>
          </a:xfrm>
        </p:spPr>
        <p:txBody>
          <a:bodyPr/>
          <a:lstStyle/>
          <a:p>
            <a:pPr eaLnBrk="1" hangingPunct="1"/>
            <a:endParaRPr lang="en-US" smtClean="0">
              <a:sym typeface="Arial" pitchFamily="34" charset="0"/>
            </a:endParaRPr>
          </a:p>
        </p:txBody>
      </p:sp>
      <p:sp>
        <p:nvSpPr>
          <p:cNvPr id="9220" name="Rectangle 1"/>
          <p:cNvSpPr>
            <a:spLocks/>
          </p:cNvSpPr>
          <p:nvPr/>
        </p:nvSpPr>
        <p:spPr bwMode="auto">
          <a:xfrm>
            <a:off x="503238" y="6569075"/>
            <a:ext cx="3349625" cy="231775"/>
          </a:xfrm>
          <a:prstGeom prst="rect">
            <a:avLst/>
          </a:prstGeom>
          <a:noFill/>
          <a:ln w="9525">
            <a:noFill/>
            <a:miter lim="800000"/>
            <a:headEnd/>
            <a:tailEnd/>
          </a:ln>
        </p:spPr>
        <p:txBody>
          <a:bodyPr wrap="none" lIns="38100" tIns="38100" rIns="38100" bIns="38100">
            <a:spAutoFit/>
          </a:bodyPr>
          <a:lstStyle/>
          <a:p>
            <a:pPr algn="l"/>
            <a:r>
              <a:rPr lang="en-US" sz="1000" b="1">
                <a:solidFill>
                  <a:srgbClr val="808080"/>
                </a:solidFill>
                <a:latin typeface="Arial" pitchFamily="34" charset="0"/>
                <a:ea typeface="MS PGothic" pitchFamily="34" charset="-128"/>
                <a:sym typeface="Arial" pitchFamily="34" charset="0"/>
              </a:rPr>
              <a:t>Rhodes University</a:t>
            </a:r>
            <a:r>
              <a:rPr lang="en-US" sz="1000">
                <a:solidFill>
                  <a:srgbClr val="808080"/>
                </a:solidFill>
                <a:latin typeface="Arial" pitchFamily="34" charset="0"/>
                <a:ea typeface="MS PGothic" pitchFamily="34" charset="-128"/>
                <a:sym typeface="Arial" pitchFamily="34" charset="0"/>
              </a:rPr>
              <a:t>/ Department / Unit / Document / Date</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ctrTitle"/>
          </p:nvPr>
        </p:nvSpPr>
        <p:spPr>
          <a:xfrm>
            <a:off x="722313" y="511175"/>
            <a:ext cx="7732712" cy="1033463"/>
          </a:xfrm>
        </p:spPr>
        <p:txBody>
          <a:bodyPr/>
          <a:lstStyle/>
          <a:p>
            <a:pPr eaLnBrk="1" hangingPunct="1"/>
            <a:r>
              <a:rPr lang="en-US" smtClean="0">
                <a:sym typeface="Arial" pitchFamily="34" charset="0"/>
              </a:rPr>
              <a:t>Bar chart</a:t>
            </a:r>
          </a:p>
        </p:txBody>
      </p:sp>
      <p:sp>
        <p:nvSpPr>
          <p:cNvPr id="1028" name="Rectangle 1"/>
          <p:cNvSpPr>
            <a:spLocks/>
          </p:cNvSpPr>
          <p:nvPr/>
        </p:nvSpPr>
        <p:spPr bwMode="auto">
          <a:xfrm>
            <a:off x="503238" y="6569075"/>
            <a:ext cx="3349625" cy="231775"/>
          </a:xfrm>
          <a:prstGeom prst="rect">
            <a:avLst/>
          </a:prstGeom>
          <a:noFill/>
          <a:ln w="9525">
            <a:noFill/>
            <a:miter lim="800000"/>
            <a:headEnd/>
            <a:tailEnd/>
          </a:ln>
        </p:spPr>
        <p:txBody>
          <a:bodyPr wrap="none" lIns="38100" tIns="38100" rIns="38100" bIns="38100">
            <a:spAutoFit/>
          </a:bodyPr>
          <a:lstStyle/>
          <a:p>
            <a:pPr algn="l"/>
            <a:r>
              <a:rPr lang="en-US" sz="1000" b="1">
                <a:solidFill>
                  <a:srgbClr val="808080"/>
                </a:solidFill>
                <a:latin typeface="Arial" pitchFamily="34" charset="0"/>
                <a:ea typeface="MS PGothic" pitchFamily="34" charset="-128"/>
                <a:sym typeface="Arial" pitchFamily="34" charset="0"/>
              </a:rPr>
              <a:t>Rhodes University</a:t>
            </a:r>
            <a:r>
              <a:rPr lang="en-US" sz="1000">
                <a:solidFill>
                  <a:srgbClr val="808080"/>
                </a:solidFill>
                <a:latin typeface="Arial" pitchFamily="34" charset="0"/>
                <a:ea typeface="MS PGothic" pitchFamily="34" charset="-128"/>
                <a:sym typeface="Arial" pitchFamily="34" charset="0"/>
              </a:rPr>
              <a:t>/ Department / Unit / Document / Date</a:t>
            </a:r>
          </a:p>
        </p:txBody>
      </p:sp>
      <p:graphicFrame>
        <p:nvGraphicFramePr>
          <p:cNvPr id="1026" name="Chart 2"/>
          <p:cNvGraphicFramePr>
            <a:graphicFrameLocks/>
          </p:cNvGraphicFramePr>
          <p:nvPr/>
        </p:nvGraphicFramePr>
        <p:xfrm>
          <a:off x="428625" y="1835150"/>
          <a:ext cx="7670800" cy="3965575"/>
        </p:xfrm>
        <a:graphic>
          <a:graphicData uri="http://schemas.openxmlformats.org/presentationml/2006/ole">
            <p:oleObj spid="_x0000_s1026" r:id="rId3" imgW="7668134" imgH="3968168" progId="Excel.Chart.8">
              <p:embed/>
            </p:oleObj>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ctrTitle"/>
          </p:nvPr>
        </p:nvSpPr>
        <p:spPr>
          <a:xfrm>
            <a:off x="722313" y="511175"/>
            <a:ext cx="7732712" cy="1033463"/>
          </a:xfrm>
        </p:spPr>
        <p:txBody>
          <a:bodyPr/>
          <a:lstStyle/>
          <a:p>
            <a:pPr eaLnBrk="1" hangingPunct="1"/>
            <a:r>
              <a:rPr lang="en-US" smtClean="0">
                <a:sym typeface="Arial" pitchFamily="34" charset="0"/>
              </a:rPr>
              <a:t>Pie chart</a:t>
            </a:r>
          </a:p>
        </p:txBody>
      </p:sp>
      <p:sp>
        <p:nvSpPr>
          <p:cNvPr id="2052" name="Rectangle 1"/>
          <p:cNvSpPr>
            <a:spLocks/>
          </p:cNvSpPr>
          <p:nvPr/>
        </p:nvSpPr>
        <p:spPr bwMode="auto">
          <a:xfrm>
            <a:off x="503238" y="6569075"/>
            <a:ext cx="3349625" cy="231775"/>
          </a:xfrm>
          <a:prstGeom prst="rect">
            <a:avLst/>
          </a:prstGeom>
          <a:noFill/>
          <a:ln w="9525">
            <a:noFill/>
            <a:miter lim="800000"/>
            <a:headEnd/>
            <a:tailEnd/>
          </a:ln>
        </p:spPr>
        <p:txBody>
          <a:bodyPr wrap="none" lIns="38100" tIns="38100" rIns="38100" bIns="38100">
            <a:spAutoFit/>
          </a:bodyPr>
          <a:lstStyle/>
          <a:p>
            <a:pPr algn="l"/>
            <a:r>
              <a:rPr lang="en-US" sz="1000" b="1">
                <a:solidFill>
                  <a:srgbClr val="808080"/>
                </a:solidFill>
                <a:latin typeface="Arial" pitchFamily="34" charset="0"/>
                <a:ea typeface="MS PGothic" pitchFamily="34" charset="-128"/>
                <a:sym typeface="Arial" pitchFamily="34" charset="0"/>
              </a:rPr>
              <a:t>Rhodes University</a:t>
            </a:r>
            <a:r>
              <a:rPr lang="en-US" sz="1000">
                <a:solidFill>
                  <a:srgbClr val="808080"/>
                </a:solidFill>
                <a:latin typeface="Arial" pitchFamily="34" charset="0"/>
                <a:ea typeface="MS PGothic" pitchFamily="34" charset="-128"/>
                <a:sym typeface="Arial" pitchFamily="34" charset="0"/>
              </a:rPr>
              <a:t>/ Department / Unit / Document / Date</a:t>
            </a:r>
          </a:p>
        </p:txBody>
      </p:sp>
      <p:graphicFrame>
        <p:nvGraphicFramePr>
          <p:cNvPr id="2050" name="Chart 2"/>
          <p:cNvGraphicFramePr>
            <a:graphicFrameLocks/>
          </p:cNvGraphicFramePr>
          <p:nvPr/>
        </p:nvGraphicFramePr>
        <p:xfrm>
          <a:off x="228600" y="1776413"/>
          <a:ext cx="8239125" cy="4567237"/>
        </p:xfrm>
        <a:graphic>
          <a:graphicData uri="http://schemas.openxmlformats.org/presentationml/2006/ole">
            <p:oleObj spid="_x0000_s2050" r:id="rId3" imgW="8235015" imgH="4571622" progId="Excel.Chart.8">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U Intro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262</TotalTime>
  <Pages>0</Pages>
  <Words>221</Words>
  <Characters>0</Characters>
  <Application>Microsoft Office PowerPoint</Application>
  <PresentationFormat>Custom</PresentationFormat>
  <Lines>0</Lines>
  <Paragraphs>19</Paragraphs>
  <Slides>5</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3" baseType="lpstr">
      <vt:lpstr>Gill Sans</vt:lpstr>
      <vt:lpstr>ヒラギノ角ゴ ProN W3</vt:lpstr>
      <vt:lpstr>Arial</vt:lpstr>
      <vt:lpstr>MS PGothic</vt:lpstr>
      <vt:lpstr>Calibri</vt:lpstr>
      <vt:lpstr>RU Intro Slide</vt:lpstr>
      <vt:lpstr>Office Theme</vt:lpstr>
      <vt:lpstr>Excel.Chart.8</vt:lpstr>
      <vt:lpstr>Presentation Title</vt:lpstr>
      <vt:lpstr>Slide 2</vt:lpstr>
      <vt:lpstr>Slide 3</vt:lpstr>
      <vt:lpstr>Bar chart</vt:lpstr>
      <vt:lpstr>Pie chart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Charlotta Turner</dc:creator>
  <cp:lastModifiedBy>B Tarr</cp:lastModifiedBy>
  <cp:revision>32</cp:revision>
  <dcterms:modified xsi:type="dcterms:W3CDTF">2011-06-13T08:37:02Z</dcterms:modified>
</cp:coreProperties>
</file>