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17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lide master 2.jpg">
            <a:extLst>
              <a:ext uri="{FF2B5EF4-FFF2-40B4-BE49-F238E27FC236}">
                <a16:creationId xmlns:a16="http://schemas.microsoft.com/office/drawing/2014/main" id="{38547293-5C90-4FE5-978B-8C076C1349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254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208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92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92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2595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9255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385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12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766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881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82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94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823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068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888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slide master 2b.jpg">
            <a:extLst>
              <a:ext uri="{FF2B5EF4-FFF2-40B4-BE49-F238E27FC236}">
                <a16:creationId xmlns:a16="http://schemas.microsoft.com/office/drawing/2014/main" id="{DCA16A80-66D5-4A9E-94FF-4ECBB0909D2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AEE7BBF-FAFC-46A8-BAE4-ED5A947B17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ZA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A2AD0A28-2B7D-467F-AE9E-8FF8194F7D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Z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B0B2E8B2-DA00-4609-8789-323B564FB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Student Leadership Workshop</a:t>
            </a:r>
            <a:br>
              <a:rPr lang="en-US" altLang="en-US" dirty="0"/>
            </a:br>
            <a:r>
              <a:rPr lang="en-US" altLang="en-US" dirty="0"/>
              <a:t>ACADEMIC REPS </a:t>
            </a:r>
            <a:endParaRPr lang="en-ZA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26AAB-84C8-400C-A460-E344F0444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dirty="0"/>
              <a:t>Dr Amanda </a:t>
            </a:r>
            <a:r>
              <a:rPr lang="en-US" sz="3800" dirty="0" err="1"/>
              <a:t>Hlengwa</a:t>
            </a:r>
            <a:endParaRPr lang="en-US" sz="3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dirty="0" err="1"/>
              <a:t>Ms</a:t>
            </a:r>
            <a:r>
              <a:rPr lang="en-US" sz="3800" dirty="0"/>
              <a:t> Kelly Solomon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/>
              <a:t>Centre for Higher Education Research, Teaching and Learning</a:t>
            </a:r>
            <a:endParaRPr lang="en-ZA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FB667-26B4-4EB1-9AA5-51C23BCE6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1143000"/>
          </a:xfrm>
        </p:spPr>
        <p:txBody>
          <a:bodyPr/>
          <a:lstStyle/>
          <a:p>
            <a:r>
              <a:rPr lang="en-US" dirty="0"/>
              <a:t>What is the role of an Academic Rep?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are the responsibilities of an Academic Rep? </a:t>
            </a:r>
            <a:br>
              <a:rPr lang="en-US" dirty="0"/>
            </a:br>
            <a:br>
              <a:rPr lang="en-US" dirty="0"/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895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90CDA-79F1-4118-BDAF-FF6CCF487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33400"/>
            <a:ext cx="8686800" cy="4267200"/>
          </a:xfrm>
        </p:spPr>
        <p:txBody>
          <a:bodyPr/>
          <a:lstStyle/>
          <a:p>
            <a:r>
              <a:rPr lang="en-US" dirty="0"/>
              <a:t>Assist 1</a:t>
            </a:r>
            <a:r>
              <a:rPr lang="en-US" baseline="30000" dirty="0"/>
              <a:t>st</a:t>
            </a:r>
            <a:r>
              <a:rPr lang="en-US" dirty="0"/>
              <a:t> years – Academic Mentorship</a:t>
            </a:r>
          </a:p>
          <a:p>
            <a:r>
              <a:rPr lang="en-US" dirty="0"/>
              <a:t>Red Flag Student Liaison</a:t>
            </a:r>
          </a:p>
          <a:p>
            <a:r>
              <a:rPr lang="en-US" dirty="0"/>
              <a:t>Advertise and encourage workshops (Career Centre)</a:t>
            </a:r>
          </a:p>
          <a:p>
            <a:r>
              <a:rPr lang="en-US" dirty="0"/>
              <a:t> Advertise and encourage Academic Talks throughout the year</a:t>
            </a:r>
          </a:p>
          <a:p>
            <a:r>
              <a:rPr lang="en-US" dirty="0"/>
              <a:t>Inform the house of graduate </a:t>
            </a:r>
            <a:r>
              <a:rPr lang="en-US" dirty="0" err="1"/>
              <a:t>programmes</a:t>
            </a:r>
            <a:endParaRPr lang="en-US" dirty="0"/>
          </a:p>
          <a:p>
            <a:r>
              <a:rPr lang="en-US" dirty="0"/>
              <a:t>Facilitate Sale of 2</a:t>
            </a:r>
            <a:r>
              <a:rPr lang="en-US" baseline="30000" dirty="0"/>
              <a:t>nd</a:t>
            </a:r>
            <a:r>
              <a:rPr lang="en-US" dirty="0"/>
              <a:t> hand books</a:t>
            </a:r>
          </a:p>
          <a:p>
            <a:r>
              <a:rPr lang="en-US" dirty="0"/>
              <a:t>Exam Revision </a:t>
            </a:r>
          </a:p>
          <a:p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344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3626-B238-4001-A548-27D14259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– YEAR PLANNER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84DC2-FD23-49EB-9CC1-058540CE9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Together with the other academic reps in your hall, discuss and plan the following for your hall: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Academic Mentorship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/>
              <a:t>Academic Talks</a:t>
            </a:r>
          </a:p>
          <a:p>
            <a:r>
              <a:rPr lang="en-US" dirty="0"/>
              <a:t>Flow Chart for what students can do when they are red flagged as struggling academically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77413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127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Student Leadership Workshop ACADEMIC REPS </vt:lpstr>
      <vt:lpstr>What is the role of an Academic Rep?  What are the responsibilities of an Academic Rep?   </vt:lpstr>
      <vt:lpstr>PowerPoint Presentation</vt:lpstr>
      <vt:lpstr>ACTIVITY – YEAR PLANNER </vt:lpstr>
    </vt:vector>
  </TitlesOfParts>
  <Company>Rhodes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ggbt</dc:creator>
  <cp:lastModifiedBy>Kelly Solomon</cp:lastModifiedBy>
  <cp:revision>7</cp:revision>
  <dcterms:created xsi:type="dcterms:W3CDTF">2011-06-07T07:17:15Z</dcterms:created>
  <dcterms:modified xsi:type="dcterms:W3CDTF">2021-02-18T07:09:35Z</dcterms:modified>
</cp:coreProperties>
</file>