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70" r:id="rId2"/>
  </p:sldMasterIdLst>
  <p:notesMasterIdLst>
    <p:notesMasterId r:id="rId9"/>
  </p:notesMasterIdLst>
  <p:sldIdLst>
    <p:sldId id="273" r:id="rId3"/>
    <p:sldId id="275" r:id="rId4"/>
    <p:sldId id="258" r:id="rId5"/>
    <p:sldId id="260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454B3B-6AD8-469F-81B8-4939AA49843B}">
          <p14:sldIdLst>
            <p14:sldId id="273"/>
            <p14:sldId id="275"/>
            <p14:sldId id="258"/>
            <p14:sldId id="260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45E67-8EF1-446C-9CEC-93FFB228523E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BCDC-DED8-4429-937E-9103E4F254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179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231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957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498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99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06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441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112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86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538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9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7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4368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3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1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55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6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1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5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56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7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6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33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97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4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88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09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538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276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1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852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629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E09F3E-E6C8-460F-937A-9A8559988872}" type="datetimeFigureOut">
              <a:rPr lang="en-ZA" smtClean="0"/>
              <a:t>09/03/2020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FD1C5C5-0349-4656-BAEF-F8EA6D6A91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359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5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492" y="-1047687"/>
            <a:ext cx="12848492" cy="7905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631"/>
            <a:ext cx="7959969" cy="3481753"/>
          </a:xfrm>
        </p:spPr>
        <p:txBody>
          <a:bodyPr/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Division of Student Affairs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Where students matter”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ZA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Z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1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2356338"/>
            <a:ext cx="10989881" cy="366346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/>
              <a:t>To create a living and learning student support system and environment that is inclusive and conducive to academic success, through promoting a healthy lifestyle and personal growth</a:t>
            </a:r>
            <a:r>
              <a:rPr lang="en-GB" sz="2800" i="1" dirty="0"/>
              <a:t>.</a:t>
            </a:r>
            <a:endParaRPr lang="en-ZA" sz="2800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 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699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15" y="2603500"/>
            <a:ext cx="11207261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To provide a welcoming, professional, affirming and safe student support system as well as a diverse array of residential, sporting, cultural and leadership opportunities that will foster the </a:t>
            </a:r>
            <a:r>
              <a:rPr lang="en-GB" sz="2400" u="sng" dirty="0"/>
              <a:t>holistic development</a:t>
            </a:r>
            <a:r>
              <a:rPr lang="en-GB" sz="2400" dirty="0"/>
              <a:t> of students.</a:t>
            </a:r>
            <a:endParaRPr lang="en-ZA" sz="2400" dirty="0"/>
          </a:p>
          <a:p>
            <a:pPr algn="just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13135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8697"/>
            <a:ext cx="11019691" cy="3448593"/>
          </a:xfrm>
        </p:spPr>
        <p:txBody>
          <a:bodyPr/>
          <a:lstStyle/>
          <a:p>
            <a:pPr lvl="0"/>
            <a:r>
              <a:rPr lang="en-GB" sz="2000" dirty="0"/>
              <a:t>Encourage potential and cultivate academic success and excellence</a:t>
            </a:r>
            <a:endParaRPr lang="en-ZA" sz="2000" dirty="0"/>
          </a:p>
          <a:p>
            <a:pPr lvl="0"/>
            <a:r>
              <a:rPr lang="en-GB" sz="2000" dirty="0"/>
              <a:t>Develop ethical leaders and responsible citizens</a:t>
            </a:r>
            <a:endParaRPr lang="en-ZA" sz="2000" dirty="0"/>
          </a:p>
          <a:p>
            <a:pPr lvl="0"/>
            <a:r>
              <a:rPr lang="en-GB" sz="2000" dirty="0"/>
              <a:t>Value and celebrate diversity</a:t>
            </a:r>
            <a:endParaRPr lang="en-ZA" sz="2000" dirty="0"/>
          </a:p>
          <a:p>
            <a:pPr lvl="0"/>
            <a:r>
              <a:rPr lang="en-GB" sz="2000" dirty="0"/>
              <a:t>Promote personal growth and resilience</a:t>
            </a:r>
          </a:p>
          <a:p>
            <a:r>
              <a:rPr lang="en-GB" sz="2000" dirty="0"/>
              <a:t> Cultivate sporting participation and excellence</a:t>
            </a:r>
            <a:endParaRPr lang="en-ZA" sz="2000" dirty="0"/>
          </a:p>
          <a:p>
            <a:pPr lvl="0"/>
            <a:r>
              <a:rPr lang="en-GB" sz="2000" dirty="0"/>
              <a:t>Promote a wellness approach to life</a:t>
            </a:r>
            <a:endParaRPr lang="en-ZA" sz="2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013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DSA STRUCTURE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504" y="1885134"/>
            <a:ext cx="9051403" cy="48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3" y="3179762"/>
            <a:ext cx="10536304" cy="2840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        Thank you </a:t>
            </a:r>
            <a:endParaRPr lang="en-ZA" sz="8000" dirty="0"/>
          </a:p>
        </p:txBody>
      </p:sp>
    </p:spTree>
    <p:extLst>
      <p:ext uri="{BB962C8B-B14F-4D97-AF65-F5344CB8AC3E}">
        <p14:creationId xmlns:p14="http://schemas.microsoft.com/office/powerpoint/2010/main" val="2271829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1309</TotalTime>
  <Words>113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Century Gothic</vt:lpstr>
      <vt:lpstr>Wingdings 3</vt:lpstr>
      <vt:lpstr>Ion Boardroom</vt:lpstr>
      <vt:lpstr>1_Ion Boardroom</vt:lpstr>
      <vt:lpstr>Division of Student Affairs               “Where students matter”  </vt:lpstr>
      <vt:lpstr>VISION</vt:lpstr>
      <vt:lpstr>MISSION</vt:lpstr>
      <vt:lpstr>VALUES</vt:lpstr>
      <vt:lpstr>DSA STRUCTURE</vt:lpstr>
      <vt:lpstr>PowerPoint Presentation</vt:lpstr>
    </vt:vector>
  </TitlesOfParts>
  <Company>Rhodes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s0600137</dc:creator>
  <cp:lastModifiedBy>Windows User</cp:lastModifiedBy>
  <cp:revision>32</cp:revision>
  <dcterms:created xsi:type="dcterms:W3CDTF">2019-08-08T13:55:40Z</dcterms:created>
  <dcterms:modified xsi:type="dcterms:W3CDTF">2020-03-09T14:20:44Z</dcterms:modified>
</cp:coreProperties>
</file>