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23C0CA-3C75-4C8A-87BB-980A26C2C7C7}">
  <a:tblStyle styleId="{5123C0CA-3C75-4C8A-87BB-980A26C2C7C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38"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695a3689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695a3689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7695a3689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695a3689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695a36892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7695a36892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695a36892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695a36892_1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7695a36892_1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695a36892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695a36892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7695a36892_1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
          <p:cNvSpPr/>
          <p:nvPr/>
        </p:nvSpPr>
        <p:spPr>
          <a:xfrm>
            <a:off x="-1792" y="2065904"/>
            <a:ext cx="5220978" cy="1620205"/>
          </a:xfrm>
          <a:prstGeom prst="rect">
            <a:avLst/>
          </a:prstGeom>
          <a:solidFill>
            <a:srgbClr val="FD76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a:spLocks noGrp="1"/>
          </p:cNvSpPr>
          <p:nvPr>
            <p:ph type="pic" idx="2"/>
          </p:nvPr>
        </p:nvSpPr>
        <p:spPr>
          <a:xfrm>
            <a:off x="0" y="4118157"/>
            <a:ext cx="5217393" cy="2739842"/>
          </a:xfrm>
          <a:prstGeom prst="rect">
            <a:avLst/>
          </a:prstGeom>
          <a:noFill/>
          <a:ln>
            <a:noFill/>
          </a:ln>
        </p:spPr>
        <p:txBody>
          <a:bodyPr spcFirstLastPara="1" wrap="square" lIns="90000" tIns="45700" rIns="91425" bIns="684000" anchor="b" anchorCtr="1">
            <a:noAutofit/>
          </a:bodyPr>
          <a:lstStyle>
            <a:lvl1pPr marR="0" lvl="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2"/>
          <p:cNvSpPr>
            <a:spLocks noGrp="1"/>
          </p:cNvSpPr>
          <p:nvPr>
            <p:ph type="pic" idx="3"/>
          </p:nvPr>
        </p:nvSpPr>
        <p:spPr>
          <a:xfrm>
            <a:off x="5219185" y="1"/>
            <a:ext cx="3932979" cy="3686108"/>
          </a:xfrm>
          <a:prstGeom prst="rect">
            <a:avLst/>
          </a:prstGeom>
          <a:noFill/>
          <a:ln>
            <a:noFill/>
          </a:ln>
        </p:spPr>
        <p:txBody>
          <a:bodyPr spcFirstLastPara="1" wrap="square" lIns="90000" tIns="45700" rIns="91425" bIns="684000" anchor="b" anchorCtr="1">
            <a:noAutofit/>
          </a:bodyPr>
          <a:lstStyle>
            <a:lvl1pPr marR="0" lvl="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2"/>
          <p:cNvSpPr/>
          <p:nvPr/>
        </p:nvSpPr>
        <p:spPr>
          <a:xfrm>
            <a:off x="-1793" y="3686109"/>
            <a:ext cx="9144000" cy="432048"/>
          </a:xfrm>
          <a:prstGeom prst="rect">
            <a:avLst/>
          </a:prstGeom>
          <a:solidFill>
            <a:srgbClr val="7B12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
          <p:cNvSpPr txBox="1"/>
          <p:nvPr/>
        </p:nvSpPr>
        <p:spPr>
          <a:xfrm>
            <a:off x="1005756" y="3719571"/>
            <a:ext cx="4644541"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 name="Google Shape;22;p2"/>
          <p:cNvPicPr preferRelativeResize="0"/>
          <p:nvPr/>
        </p:nvPicPr>
        <p:blipFill rotWithShape="1">
          <a:blip r:embed="rId2">
            <a:alphaModFix/>
          </a:blip>
          <a:srcRect/>
          <a:stretch/>
        </p:blipFill>
        <p:spPr>
          <a:xfrm>
            <a:off x="6116601" y="4820074"/>
            <a:ext cx="2139047" cy="1336008"/>
          </a:xfrm>
          <a:prstGeom prst="rect">
            <a:avLst/>
          </a:prstGeom>
          <a:noFill/>
          <a:ln>
            <a:noFill/>
          </a:ln>
        </p:spPr>
      </p:pic>
      <p:sp>
        <p:nvSpPr>
          <p:cNvPr id="23" name="Google Shape;23;p2"/>
          <p:cNvSpPr txBox="1">
            <a:spLocks noGrp="1"/>
          </p:cNvSpPr>
          <p:nvPr>
            <p:ph type="body" idx="1"/>
          </p:nvPr>
        </p:nvSpPr>
        <p:spPr>
          <a:xfrm>
            <a:off x="684022" y="3171825"/>
            <a:ext cx="4212019" cy="51428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Clr>
                <a:schemeClr val="lt1"/>
              </a:buClr>
              <a:buSzPts val="2000"/>
              <a:buFont typeface="Arial"/>
              <a:buNone/>
              <a:defRPr sz="2000">
                <a:solidFill>
                  <a:schemeClr val="lt1"/>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title"/>
          </p:nvPr>
        </p:nvSpPr>
        <p:spPr>
          <a:xfrm>
            <a:off x="683508" y="2132835"/>
            <a:ext cx="4212533" cy="103898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body" idx="4"/>
          </p:nvPr>
        </p:nvSpPr>
        <p:spPr>
          <a:xfrm>
            <a:off x="684022" y="3686109"/>
            <a:ext cx="4212019" cy="432048"/>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0"/>
              </a:spcBef>
              <a:spcAft>
                <a:spcPts val="0"/>
              </a:spcAft>
              <a:buClr>
                <a:schemeClr val="lt1"/>
              </a:buClr>
              <a:buSzPts val="1300"/>
              <a:buFont typeface="Arial"/>
              <a:buNone/>
              <a:defRPr sz="1300">
                <a:solidFill>
                  <a:schemeClr val="lt1"/>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
          <p:cNvSpPr/>
          <p:nvPr/>
        </p:nvSpPr>
        <p:spPr>
          <a:xfrm>
            <a:off x="-1793" y="3593182"/>
            <a:ext cx="5224563" cy="92927"/>
          </a:xfrm>
          <a:prstGeom prst="rect">
            <a:avLst/>
          </a:prstGeom>
          <a:solidFill>
            <a:srgbClr val="0099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4"/>
        <p:cNvGrpSpPr/>
        <p:nvPr/>
      </p:nvGrpSpPr>
      <p:grpSpPr>
        <a:xfrm>
          <a:off x="0" y="0"/>
          <a:ext cx="0" cy="0"/>
          <a:chOff x="0" y="0"/>
          <a:chExt cx="0" cy="0"/>
        </a:xfrm>
      </p:grpSpPr>
      <p:sp>
        <p:nvSpPr>
          <p:cNvPr id="95" name="Google Shape;95;p12"/>
          <p:cNvSpPr/>
          <p:nvPr/>
        </p:nvSpPr>
        <p:spPr>
          <a:xfrm>
            <a:off x="0" y="836672"/>
            <a:ext cx="9144000" cy="5289808"/>
          </a:xfrm>
          <a:prstGeom prst="rect">
            <a:avLst/>
          </a:prstGeom>
          <a:solidFill>
            <a:srgbClr val="FD761D">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D0"/>
              </a:solidFill>
              <a:latin typeface="Calibri"/>
              <a:ea typeface="Calibri"/>
              <a:cs typeface="Calibri"/>
              <a:sym typeface="Calibri"/>
            </a:endParaRPr>
          </a:p>
        </p:txBody>
      </p:sp>
      <p:sp>
        <p:nvSpPr>
          <p:cNvPr id="96" name="Google Shape;96;p12"/>
          <p:cNvSpPr txBox="1">
            <a:spLocks noGrp="1"/>
          </p:cNvSpPr>
          <p:nvPr>
            <p:ph type="body" idx="1"/>
          </p:nvPr>
        </p:nvSpPr>
        <p:spPr>
          <a:xfrm>
            <a:off x="1007548" y="1160713"/>
            <a:ext cx="2268288" cy="449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12"/>
          <p:cNvSpPr txBox="1">
            <a:spLocks noGrp="1"/>
          </p:cNvSpPr>
          <p:nvPr>
            <p:ph type="body" idx="2"/>
          </p:nvPr>
        </p:nvSpPr>
        <p:spPr>
          <a:xfrm>
            <a:off x="3599877" y="1160714"/>
            <a:ext cx="4860616" cy="442112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B1272"/>
              </a:buClr>
              <a:buSzPts val="2000"/>
              <a:buFont typeface="Arial"/>
              <a:buChar char="•"/>
              <a:defRPr sz="2000">
                <a:latin typeface="Arial"/>
                <a:ea typeface="Arial"/>
                <a:cs typeface="Arial"/>
                <a:sym typeface="Arial"/>
              </a:defRPr>
            </a:lvl1pPr>
            <a:lvl2pPr marL="914400" lvl="1" indent="-355600" algn="l">
              <a:lnSpc>
                <a:spcPct val="100000"/>
              </a:lnSpc>
              <a:spcBef>
                <a:spcPts val="400"/>
              </a:spcBef>
              <a:spcAft>
                <a:spcPts val="0"/>
              </a:spcAft>
              <a:buClr>
                <a:srgbClr val="7B1272"/>
              </a:buClr>
              <a:buSzPts val="2000"/>
              <a:buFont typeface="Courier New"/>
              <a:buChar char="o"/>
              <a:defRPr sz="2000">
                <a:latin typeface="Arial"/>
                <a:ea typeface="Arial"/>
                <a:cs typeface="Arial"/>
                <a:sym typeface="Arial"/>
              </a:defRPr>
            </a:lvl2pPr>
            <a:lvl3pPr marL="1371600" lvl="2" indent="-342900" algn="l">
              <a:lnSpc>
                <a:spcPct val="100000"/>
              </a:lnSpc>
              <a:spcBef>
                <a:spcPts val="360"/>
              </a:spcBef>
              <a:spcAft>
                <a:spcPts val="0"/>
              </a:spcAft>
              <a:buClr>
                <a:srgbClr val="7B1272"/>
              </a:buClr>
              <a:buSzPts val="1800"/>
              <a:buFont typeface="Noto Sans Symbols"/>
              <a:buChar char="−"/>
              <a:defRPr sz="1800">
                <a:latin typeface="Arial"/>
                <a:ea typeface="Arial"/>
                <a:cs typeface="Arial"/>
                <a:sym typeface="Arial"/>
              </a:defRPr>
            </a:lvl3pPr>
            <a:lvl4pPr marL="1828800" lvl="3"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4pPr>
            <a:lvl5pPr marL="2286000" lvl="4"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8" name="Google Shape;98;p12"/>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99" name="Google Shape;9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00" name="Google Shape;100;p12"/>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pic>
        <p:nvPicPr>
          <p:cNvPr id="101" name="Google Shape;101;p12"/>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102" name="Google Shape;102;p12"/>
          <p:cNvSpPr txBox="1">
            <a:spLocks noGrp="1"/>
          </p:cNvSpPr>
          <p:nvPr>
            <p:ph type="title"/>
          </p:nvPr>
        </p:nvSpPr>
        <p:spPr>
          <a:xfrm>
            <a:off x="1007549" y="0"/>
            <a:ext cx="7452943"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03"/>
        <p:cNvGrpSpPr/>
        <p:nvPr/>
      </p:nvGrpSpPr>
      <p:grpSpPr>
        <a:xfrm>
          <a:off x="0" y="0"/>
          <a:ext cx="0" cy="0"/>
          <a:chOff x="0" y="0"/>
          <a:chExt cx="0" cy="0"/>
        </a:xfrm>
      </p:grpSpPr>
      <p:sp>
        <p:nvSpPr>
          <p:cNvPr id="104" name="Google Shape;104;p13"/>
          <p:cNvSpPr txBox="1">
            <a:spLocks noGrp="1"/>
          </p:cNvSpPr>
          <p:nvPr>
            <p:ph type="body" idx="1"/>
          </p:nvPr>
        </p:nvSpPr>
        <p:spPr>
          <a:xfrm>
            <a:off x="1007548" y="1160712"/>
            <a:ext cx="2268288" cy="449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13"/>
          <p:cNvSpPr txBox="1">
            <a:spLocks noGrp="1"/>
          </p:cNvSpPr>
          <p:nvPr>
            <p:ph type="body" idx="2"/>
          </p:nvPr>
        </p:nvSpPr>
        <p:spPr>
          <a:xfrm>
            <a:off x="3599877" y="1160713"/>
            <a:ext cx="4860616" cy="442112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B1272"/>
              </a:buClr>
              <a:buSzPts val="2000"/>
              <a:buFont typeface="Arial"/>
              <a:buChar char="•"/>
              <a:defRPr sz="2000">
                <a:latin typeface="Arial"/>
                <a:ea typeface="Arial"/>
                <a:cs typeface="Arial"/>
                <a:sym typeface="Arial"/>
              </a:defRPr>
            </a:lvl1pPr>
            <a:lvl2pPr marL="914400" lvl="1" indent="-355600" algn="l">
              <a:lnSpc>
                <a:spcPct val="100000"/>
              </a:lnSpc>
              <a:spcBef>
                <a:spcPts val="400"/>
              </a:spcBef>
              <a:spcAft>
                <a:spcPts val="0"/>
              </a:spcAft>
              <a:buClr>
                <a:srgbClr val="7B1272"/>
              </a:buClr>
              <a:buSzPts val="2000"/>
              <a:buFont typeface="Courier New"/>
              <a:buChar char="o"/>
              <a:defRPr sz="2000">
                <a:latin typeface="Arial"/>
                <a:ea typeface="Arial"/>
                <a:cs typeface="Arial"/>
                <a:sym typeface="Arial"/>
              </a:defRPr>
            </a:lvl2pPr>
            <a:lvl3pPr marL="1371600" lvl="2" indent="-342900" algn="l">
              <a:lnSpc>
                <a:spcPct val="100000"/>
              </a:lnSpc>
              <a:spcBef>
                <a:spcPts val="360"/>
              </a:spcBef>
              <a:spcAft>
                <a:spcPts val="0"/>
              </a:spcAft>
              <a:buClr>
                <a:srgbClr val="7B1272"/>
              </a:buClr>
              <a:buSzPts val="1800"/>
              <a:buFont typeface="Noto Sans Symbols"/>
              <a:buChar char="−"/>
              <a:defRPr sz="1800">
                <a:latin typeface="Arial"/>
                <a:ea typeface="Arial"/>
                <a:cs typeface="Arial"/>
                <a:sym typeface="Arial"/>
              </a:defRPr>
            </a:lvl3pPr>
            <a:lvl4pPr marL="1828800" lvl="3"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4pPr>
            <a:lvl5pPr marL="2286000" lvl="4"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 name="Google Shape;106;p13"/>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107" name="Google Shape;10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08" name="Google Shape;108;p13"/>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cxnSp>
        <p:nvCxnSpPr>
          <p:cNvPr id="109" name="Google Shape;109;p13"/>
          <p:cNvCxnSpPr/>
          <p:nvPr/>
        </p:nvCxnSpPr>
        <p:spPr>
          <a:xfrm>
            <a:off x="0" y="6021328"/>
            <a:ext cx="9144000" cy="0"/>
          </a:xfrm>
          <a:prstGeom prst="straightConnector1">
            <a:avLst/>
          </a:prstGeom>
          <a:noFill/>
          <a:ln w="9525" cap="flat" cmpd="sng">
            <a:solidFill>
              <a:srgbClr val="7B1272"/>
            </a:solidFill>
            <a:prstDash val="solid"/>
            <a:round/>
            <a:headEnd type="none" w="sm" len="sm"/>
            <a:tailEnd type="none" w="sm" len="sm"/>
          </a:ln>
        </p:spPr>
      </p:cxnSp>
      <p:pic>
        <p:nvPicPr>
          <p:cNvPr id="110" name="Google Shape;110;p13"/>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111" name="Google Shape;111;p13"/>
          <p:cNvSpPr txBox="1">
            <a:spLocks noGrp="1"/>
          </p:cNvSpPr>
          <p:nvPr>
            <p:ph type="title"/>
          </p:nvPr>
        </p:nvSpPr>
        <p:spPr>
          <a:xfrm>
            <a:off x="1007549" y="0"/>
            <a:ext cx="7452943"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14"/>
          <p:cNvSpPr/>
          <p:nvPr/>
        </p:nvSpPr>
        <p:spPr>
          <a:xfrm>
            <a:off x="0" y="836672"/>
            <a:ext cx="9144000" cy="5289808"/>
          </a:xfrm>
          <a:prstGeom prst="rect">
            <a:avLst/>
          </a:prstGeom>
          <a:solidFill>
            <a:srgbClr val="FD761D">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D0"/>
              </a:solidFill>
              <a:latin typeface="Calibri"/>
              <a:ea typeface="Calibri"/>
              <a:cs typeface="Calibri"/>
              <a:sym typeface="Calibri"/>
            </a:endParaRPr>
          </a:p>
        </p:txBody>
      </p:sp>
      <p:sp>
        <p:nvSpPr>
          <p:cNvPr id="114" name="Google Shape;114;p14"/>
          <p:cNvSpPr txBox="1">
            <a:spLocks noGrp="1"/>
          </p:cNvSpPr>
          <p:nvPr>
            <p:ph type="title"/>
          </p:nvPr>
        </p:nvSpPr>
        <p:spPr>
          <a:xfrm>
            <a:off x="1007549" y="4800600"/>
            <a:ext cx="7452943"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4"/>
          <p:cNvSpPr>
            <a:spLocks noGrp="1"/>
          </p:cNvSpPr>
          <p:nvPr>
            <p:ph type="pic" idx="2"/>
          </p:nvPr>
        </p:nvSpPr>
        <p:spPr>
          <a:xfrm>
            <a:off x="0" y="1484753"/>
            <a:ext cx="9144000" cy="324282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6" name="Google Shape;116;p14"/>
          <p:cNvSpPr txBox="1">
            <a:spLocks noGrp="1"/>
          </p:cNvSpPr>
          <p:nvPr>
            <p:ph type="body" idx="1"/>
          </p:nvPr>
        </p:nvSpPr>
        <p:spPr>
          <a:xfrm>
            <a:off x="1007549" y="5367338"/>
            <a:ext cx="7452943"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7" name="Google Shape;117;p14"/>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118" name="Google Shape;11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19" name="Google Shape;119;p14"/>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pic>
        <p:nvPicPr>
          <p:cNvPr id="120" name="Google Shape;120;p14"/>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121" name="Google Shape;121;p14"/>
          <p:cNvSpPr txBox="1"/>
          <p:nvPr/>
        </p:nvSpPr>
        <p:spPr>
          <a:xfrm>
            <a:off x="1007549" y="0"/>
            <a:ext cx="7452943" cy="8366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B1272"/>
              </a:buClr>
              <a:buSzPts val="3000"/>
              <a:buFont typeface="Arial"/>
              <a:buNone/>
            </a:pPr>
            <a:r>
              <a:rPr lang="en-ZA" sz="3000" b="1" i="0" u="none" strike="noStrike" cap="none">
                <a:solidFill>
                  <a:srgbClr val="7B1272"/>
                </a:solidFill>
                <a:latin typeface="Arial"/>
                <a:ea typeface="Arial"/>
                <a:cs typeface="Arial"/>
                <a:sym typeface="Arial"/>
              </a:rPr>
              <a:t>Text slide heading set in Arial</a:t>
            </a:r>
            <a:endParaRPr sz="3000" b="1" i="0" u="none" strike="noStrike" cap="none">
              <a:solidFill>
                <a:srgbClr val="7B127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1007549" y="4800600"/>
            <a:ext cx="7452943"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5"/>
          <p:cNvSpPr>
            <a:spLocks noGrp="1"/>
          </p:cNvSpPr>
          <p:nvPr>
            <p:ph type="pic" idx="2"/>
          </p:nvPr>
        </p:nvSpPr>
        <p:spPr>
          <a:xfrm>
            <a:off x="0" y="1484753"/>
            <a:ext cx="9144000" cy="324282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5" name="Google Shape;125;p15"/>
          <p:cNvSpPr txBox="1">
            <a:spLocks noGrp="1"/>
          </p:cNvSpPr>
          <p:nvPr>
            <p:ph type="body" idx="1"/>
          </p:nvPr>
        </p:nvSpPr>
        <p:spPr>
          <a:xfrm>
            <a:off x="1007549" y="5367338"/>
            <a:ext cx="7452943"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atin typeface="Arial"/>
                <a:ea typeface="Arial"/>
                <a:cs typeface="Arial"/>
                <a:sym typeface="Aria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6" name="Google Shape;126;p15"/>
          <p:cNvSpPr txBox="1"/>
          <p:nvPr/>
        </p:nvSpPr>
        <p:spPr>
          <a:xfrm>
            <a:off x="1007549" y="-135451"/>
            <a:ext cx="7632848"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000"/>
              <a:buFont typeface="Arial"/>
              <a:buNone/>
            </a:pPr>
            <a:r>
              <a:rPr lang="en-ZA" sz="3000" b="1" i="0" u="none" strike="noStrike" cap="none">
                <a:solidFill>
                  <a:schemeClr val="lt1"/>
                </a:solidFill>
                <a:latin typeface="Arial"/>
                <a:ea typeface="Arial"/>
                <a:cs typeface="Arial"/>
                <a:sym typeface="Arial"/>
              </a:rPr>
              <a:t>Text slide heading set in Arial</a:t>
            </a:r>
            <a:endParaRPr sz="3000" b="1" i="0" u="none" strike="noStrike" cap="none">
              <a:solidFill>
                <a:schemeClr val="lt1"/>
              </a:solidFill>
              <a:latin typeface="Arial"/>
              <a:ea typeface="Arial"/>
              <a:cs typeface="Arial"/>
              <a:sym typeface="Arial"/>
            </a:endParaRPr>
          </a:p>
        </p:txBody>
      </p:sp>
      <p:sp>
        <p:nvSpPr>
          <p:cNvPr id="127" name="Google Shape;127;p15"/>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128" name="Google Shape;12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29" name="Google Shape;129;p15"/>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pic>
        <p:nvPicPr>
          <p:cNvPr id="130" name="Google Shape;130;p15"/>
          <p:cNvPicPr preferRelativeResize="0"/>
          <p:nvPr/>
        </p:nvPicPr>
        <p:blipFill rotWithShape="1">
          <a:blip r:embed="rId2">
            <a:alphaModFix/>
          </a:blip>
          <a:srcRect/>
          <a:stretch/>
        </p:blipFill>
        <p:spPr>
          <a:xfrm>
            <a:off x="1026598" y="6249876"/>
            <a:ext cx="1601155" cy="53278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1"/>
        <p:cNvGrpSpPr/>
        <p:nvPr/>
      </p:nvGrpSpPr>
      <p:grpSpPr>
        <a:xfrm>
          <a:off x="0" y="0"/>
          <a:ext cx="0" cy="0"/>
          <a:chOff x="0" y="0"/>
          <a:chExt cx="0" cy="0"/>
        </a:xfrm>
      </p:grpSpPr>
      <p:sp>
        <p:nvSpPr>
          <p:cNvPr id="132" name="Google Shape;132;p16"/>
          <p:cNvSpPr/>
          <p:nvPr/>
        </p:nvSpPr>
        <p:spPr>
          <a:xfrm>
            <a:off x="0" y="836672"/>
            <a:ext cx="9144000" cy="5289808"/>
          </a:xfrm>
          <a:prstGeom prst="rect">
            <a:avLst/>
          </a:prstGeom>
          <a:solidFill>
            <a:srgbClr val="FD761D">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D0"/>
              </a:solidFill>
              <a:latin typeface="Calibri"/>
              <a:ea typeface="Calibri"/>
              <a:cs typeface="Calibri"/>
              <a:sym typeface="Calibri"/>
            </a:endParaRPr>
          </a:p>
        </p:txBody>
      </p:sp>
      <p:sp>
        <p:nvSpPr>
          <p:cNvPr id="133" name="Google Shape;133;p16"/>
          <p:cNvSpPr txBox="1">
            <a:spLocks noGrp="1"/>
          </p:cNvSpPr>
          <p:nvPr>
            <p:ph type="body" idx="1"/>
          </p:nvPr>
        </p:nvSpPr>
        <p:spPr>
          <a:xfrm rot="5400000">
            <a:off x="2465732" y="-297470"/>
            <a:ext cx="4536575" cy="745294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7B1272"/>
              </a:buClr>
              <a:buSzPts val="2400"/>
              <a:buChar char="•"/>
              <a:defRPr sz="2400"/>
            </a:lvl1pPr>
            <a:lvl2pPr marL="914400" lvl="1" indent="-355600" algn="l">
              <a:lnSpc>
                <a:spcPct val="100000"/>
              </a:lnSpc>
              <a:spcBef>
                <a:spcPts val="400"/>
              </a:spcBef>
              <a:spcAft>
                <a:spcPts val="0"/>
              </a:spcAft>
              <a:buClr>
                <a:srgbClr val="7B1272"/>
              </a:buClr>
              <a:buSzPts val="2000"/>
              <a:buFont typeface="Courier New"/>
              <a:buChar char="o"/>
              <a:defRPr sz="2000"/>
            </a:lvl2pPr>
            <a:lvl3pPr marL="1371600" lvl="2" indent="-342900" algn="l">
              <a:lnSpc>
                <a:spcPct val="100000"/>
              </a:lnSpc>
              <a:spcBef>
                <a:spcPts val="360"/>
              </a:spcBef>
              <a:spcAft>
                <a:spcPts val="0"/>
              </a:spcAft>
              <a:buClr>
                <a:srgbClr val="7B1272"/>
              </a:buClr>
              <a:buSzPts val="1800"/>
              <a:buFont typeface="Noto Sans Symbols"/>
              <a:buChar char="−"/>
              <a:defRPr sz="1800"/>
            </a:lvl3pPr>
            <a:lvl4pPr marL="1828800" lvl="3" indent="-330200" algn="l">
              <a:lnSpc>
                <a:spcPct val="100000"/>
              </a:lnSpc>
              <a:spcBef>
                <a:spcPts val="320"/>
              </a:spcBef>
              <a:spcAft>
                <a:spcPts val="0"/>
              </a:spcAft>
              <a:buClr>
                <a:srgbClr val="7B1272"/>
              </a:buClr>
              <a:buSzPts val="1600"/>
              <a:buFont typeface="Calibri"/>
              <a:buChar char="•"/>
              <a:defRPr sz="1600"/>
            </a:lvl4pPr>
            <a:lvl5pPr marL="2286000" lvl="4" indent="-330200" algn="l">
              <a:lnSpc>
                <a:spcPct val="100000"/>
              </a:lnSpc>
              <a:spcBef>
                <a:spcPts val="320"/>
              </a:spcBef>
              <a:spcAft>
                <a:spcPts val="0"/>
              </a:spcAft>
              <a:buClr>
                <a:srgbClr val="7B1272"/>
              </a:buClr>
              <a:buSzPts val="1600"/>
              <a:buFont typeface="Calibri"/>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16"/>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135" name="Google Shape;13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36" name="Google Shape;136;p16"/>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pic>
        <p:nvPicPr>
          <p:cNvPr id="137" name="Google Shape;137;p16"/>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138" name="Google Shape;138;p16"/>
          <p:cNvSpPr txBox="1">
            <a:spLocks noGrp="1"/>
          </p:cNvSpPr>
          <p:nvPr>
            <p:ph type="title"/>
          </p:nvPr>
        </p:nvSpPr>
        <p:spPr>
          <a:xfrm>
            <a:off x="1007549" y="0"/>
            <a:ext cx="7452943"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139"/>
        <p:cNvGrpSpPr/>
        <p:nvPr/>
      </p:nvGrpSpPr>
      <p:grpSpPr>
        <a:xfrm>
          <a:off x="0" y="0"/>
          <a:ext cx="0" cy="0"/>
          <a:chOff x="0" y="0"/>
          <a:chExt cx="0" cy="0"/>
        </a:xfrm>
      </p:grpSpPr>
      <p:sp>
        <p:nvSpPr>
          <p:cNvPr id="140" name="Google Shape;140;p17"/>
          <p:cNvSpPr txBox="1">
            <a:spLocks noGrp="1"/>
          </p:cNvSpPr>
          <p:nvPr>
            <p:ph type="body" idx="1"/>
          </p:nvPr>
        </p:nvSpPr>
        <p:spPr>
          <a:xfrm rot="5400000">
            <a:off x="2465732" y="-297470"/>
            <a:ext cx="4536575" cy="745294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7B1272"/>
              </a:buClr>
              <a:buSzPts val="2400"/>
              <a:buChar char="•"/>
              <a:defRPr sz="2400"/>
            </a:lvl1pPr>
            <a:lvl2pPr marL="914400" lvl="1" indent="-355600" algn="l">
              <a:lnSpc>
                <a:spcPct val="100000"/>
              </a:lnSpc>
              <a:spcBef>
                <a:spcPts val="400"/>
              </a:spcBef>
              <a:spcAft>
                <a:spcPts val="0"/>
              </a:spcAft>
              <a:buClr>
                <a:srgbClr val="7B1272"/>
              </a:buClr>
              <a:buSzPts val="2000"/>
              <a:buFont typeface="Courier New"/>
              <a:buChar char="o"/>
              <a:defRPr sz="2000"/>
            </a:lvl2pPr>
            <a:lvl3pPr marL="1371600" lvl="2" indent="-342900" algn="l">
              <a:lnSpc>
                <a:spcPct val="100000"/>
              </a:lnSpc>
              <a:spcBef>
                <a:spcPts val="360"/>
              </a:spcBef>
              <a:spcAft>
                <a:spcPts val="0"/>
              </a:spcAft>
              <a:buClr>
                <a:srgbClr val="7B1272"/>
              </a:buClr>
              <a:buSzPts val="1800"/>
              <a:buFont typeface="Noto Sans Symbols"/>
              <a:buChar char="−"/>
              <a:defRPr sz="1800"/>
            </a:lvl3pPr>
            <a:lvl4pPr marL="1828800" lvl="3" indent="-330200" algn="l">
              <a:lnSpc>
                <a:spcPct val="100000"/>
              </a:lnSpc>
              <a:spcBef>
                <a:spcPts val="320"/>
              </a:spcBef>
              <a:spcAft>
                <a:spcPts val="0"/>
              </a:spcAft>
              <a:buClr>
                <a:srgbClr val="7B1272"/>
              </a:buClr>
              <a:buSzPts val="1600"/>
              <a:buFont typeface="Calibri"/>
              <a:buChar char="•"/>
              <a:defRPr sz="1600"/>
            </a:lvl4pPr>
            <a:lvl5pPr marL="2286000" lvl="4" indent="-330200" algn="l">
              <a:lnSpc>
                <a:spcPct val="100000"/>
              </a:lnSpc>
              <a:spcBef>
                <a:spcPts val="320"/>
              </a:spcBef>
              <a:spcAft>
                <a:spcPts val="0"/>
              </a:spcAft>
              <a:buClr>
                <a:srgbClr val="7B1272"/>
              </a:buClr>
              <a:buSzPts val="1600"/>
              <a:buFont typeface="Calibri"/>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p17"/>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142" name="Google Shape;14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43" name="Google Shape;143;p17"/>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cxnSp>
        <p:nvCxnSpPr>
          <p:cNvPr id="144" name="Google Shape;144;p17"/>
          <p:cNvCxnSpPr/>
          <p:nvPr/>
        </p:nvCxnSpPr>
        <p:spPr>
          <a:xfrm>
            <a:off x="0" y="6021328"/>
            <a:ext cx="9144000" cy="0"/>
          </a:xfrm>
          <a:prstGeom prst="straightConnector1">
            <a:avLst/>
          </a:prstGeom>
          <a:noFill/>
          <a:ln w="9525" cap="flat" cmpd="sng">
            <a:solidFill>
              <a:srgbClr val="7B1272"/>
            </a:solidFill>
            <a:prstDash val="solid"/>
            <a:round/>
            <a:headEnd type="none" w="sm" len="sm"/>
            <a:tailEnd type="none" w="sm" len="sm"/>
          </a:ln>
        </p:spPr>
      </p:cxnSp>
      <p:pic>
        <p:nvPicPr>
          <p:cNvPr id="145" name="Google Shape;145;p17"/>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146" name="Google Shape;146;p17"/>
          <p:cNvSpPr txBox="1">
            <a:spLocks noGrp="1"/>
          </p:cNvSpPr>
          <p:nvPr>
            <p:ph type="title"/>
          </p:nvPr>
        </p:nvSpPr>
        <p:spPr>
          <a:xfrm>
            <a:off x="1007549" y="0"/>
            <a:ext cx="7452943"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rot="5400000">
            <a:off x="-378635" y="1469026"/>
            <a:ext cx="1601155" cy="532789"/>
          </a:xfrm>
          <a:prstGeom prst="rect">
            <a:avLst/>
          </a:prstGeom>
          <a:noFill/>
          <a:ln>
            <a:noFill/>
          </a:ln>
        </p:spPr>
      </p:pic>
      <p:sp>
        <p:nvSpPr>
          <p:cNvPr id="149" name="Google Shape;149;p18"/>
          <p:cNvSpPr/>
          <p:nvPr/>
        </p:nvSpPr>
        <p:spPr>
          <a:xfrm>
            <a:off x="783770" y="0"/>
            <a:ext cx="7352681" cy="6858000"/>
          </a:xfrm>
          <a:prstGeom prst="rect">
            <a:avLst/>
          </a:prstGeom>
          <a:solidFill>
            <a:srgbClr val="FD761D">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D0"/>
              </a:solidFill>
              <a:latin typeface="Calibri"/>
              <a:ea typeface="Calibri"/>
              <a:cs typeface="Calibri"/>
              <a:sym typeface="Calibri"/>
            </a:endParaRPr>
          </a:p>
        </p:txBody>
      </p:sp>
      <p:sp>
        <p:nvSpPr>
          <p:cNvPr id="150" name="Google Shape;150;p18"/>
          <p:cNvSpPr txBox="1">
            <a:spLocks noGrp="1"/>
          </p:cNvSpPr>
          <p:nvPr>
            <p:ph type="body" idx="1"/>
          </p:nvPr>
        </p:nvSpPr>
        <p:spPr>
          <a:xfrm rot="5400000">
            <a:off x="2037713" y="246635"/>
            <a:ext cx="5068574" cy="648082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7B1272"/>
              </a:buClr>
              <a:buSzPts val="2400"/>
              <a:buChar char="•"/>
              <a:defRPr sz="2400"/>
            </a:lvl1pPr>
            <a:lvl2pPr marL="914400" lvl="1" indent="-355600" algn="l">
              <a:lnSpc>
                <a:spcPct val="100000"/>
              </a:lnSpc>
              <a:spcBef>
                <a:spcPts val="400"/>
              </a:spcBef>
              <a:spcAft>
                <a:spcPts val="0"/>
              </a:spcAft>
              <a:buClr>
                <a:srgbClr val="7B1272"/>
              </a:buClr>
              <a:buSzPts val="2000"/>
              <a:buFont typeface="Courier New"/>
              <a:buChar char="o"/>
              <a:defRPr sz="2000"/>
            </a:lvl2pPr>
            <a:lvl3pPr marL="1371600" lvl="2" indent="-342900" algn="l">
              <a:lnSpc>
                <a:spcPct val="100000"/>
              </a:lnSpc>
              <a:spcBef>
                <a:spcPts val="360"/>
              </a:spcBef>
              <a:spcAft>
                <a:spcPts val="0"/>
              </a:spcAft>
              <a:buClr>
                <a:srgbClr val="7B1272"/>
              </a:buClr>
              <a:buSzPts val="1800"/>
              <a:buFont typeface="Noto Sans Symbols"/>
              <a:buChar char="−"/>
              <a:defRPr sz="1800"/>
            </a:lvl3pPr>
            <a:lvl4pPr marL="1828800" lvl="3" indent="-330200" algn="l">
              <a:lnSpc>
                <a:spcPct val="100000"/>
              </a:lnSpc>
              <a:spcBef>
                <a:spcPts val="320"/>
              </a:spcBef>
              <a:spcAft>
                <a:spcPts val="0"/>
              </a:spcAft>
              <a:buClr>
                <a:srgbClr val="7B1272"/>
              </a:buClr>
              <a:buSzPts val="1600"/>
              <a:buFont typeface="Calibri"/>
              <a:buChar char="•"/>
              <a:defRPr sz="1600"/>
            </a:lvl4pPr>
            <a:lvl5pPr marL="2286000" lvl="4" indent="-330200" algn="l">
              <a:lnSpc>
                <a:spcPct val="100000"/>
              </a:lnSpc>
              <a:spcBef>
                <a:spcPts val="320"/>
              </a:spcBef>
              <a:spcAft>
                <a:spcPts val="0"/>
              </a:spcAft>
              <a:buClr>
                <a:srgbClr val="7B1272"/>
              </a:buClr>
              <a:buSzPts val="1600"/>
              <a:buFont typeface="Calibri"/>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1" name="Google Shape;151;p18"/>
          <p:cNvSpPr txBox="1">
            <a:spLocks noGrp="1"/>
          </p:cNvSpPr>
          <p:nvPr>
            <p:ph type="sldNum" idx="12"/>
          </p:nvPr>
        </p:nvSpPr>
        <p:spPr>
          <a:xfrm rot="5400000">
            <a:off x="-647272" y="5289549"/>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52" name="Google Shape;152;p18"/>
          <p:cNvCxnSpPr/>
          <p:nvPr/>
        </p:nvCxnSpPr>
        <p:spPr>
          <a:xfrm>
            <a:off x="8136451" y="0"/>
            <a:ext cx="0" cy="6858000"/>
          </a:xfrm>
          <a:prstGeom prst="straightConnector1">
            <a:avLst/>
          </a:prstGeom>
          <a:noFill/>
          <a:ln w="19050" cap="flat" cmpd="sng">
            <a:solidFill>
              <a:srgbClr val="7B1272"/>
            </a:solidFill>
            <a:prstDash val="solid"/>
            <a:round/>
            <a:headEnd type="none" w="sm" len="sm"/>
            <a:tailEnd type="none" w="sm" len="sm"/>
          </a:ln>
        </p:spPr>
      </p:cxnSp>
      <p:sp>
        <p:nvSpPr>
          <p:cNvPr id="153" name="Google Shape;153;p18"/>
          <p:cNvSpPr txBox="1">
            <a:spLocks noGrp="1"/>
          </p:cNvSpPr>
          <p:nvPr>
            <p:ph type="title"/>
          </p:nvPr>
        </p:nvSpPr>
        <p:spPr>
          <a:xfrm rot="5400000">
            <a:off x="6011544" y="3059752"/>
            <a:ext cx="5086486"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2400"/>
              <a:buFont typeface="Arial"/>
              <a:buNone/>
              <a:defRPr sz="24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154"/>
        <p:cNvGrpSpPr/>
        <p:nvPr/>
      </p:nvGrpSpPr>
      <p:grpSpPr>
        <a:xfrm>
          <a:off x="0" y="0"/>
          <a:ext cx="0" cy="0"/>
          <a:chOff x="0" y="0"/>
          <a:chExt cx="0" cy="0"/>
        </a:xfrm>
      </p:grpSpPr>
      <p:sp>
        <p:nvSpPr>
          <p:cNvPr id="155" name="Google Shape;155;p19"/>
          <p:cNvSpPr txBox="1">
            <a:spLocks noGrp="1"/>
          </p:cNvSpPr>
          <p:nvPr>
            <p:ph type="body" idx="1"/>
          </p:nvPr>
        </p:nvSpPr>
        <p:spPr>
          <a:xfrm rot="5400000">
            <a:off x="1713672" y="246635"/>
            <a:ext cx="5068574" cy="648082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7B1272"/>
              </a:buClr>
              <a:buSzPts val="2400"/>
              <a:buChar char="•"/>
              <a:defRPr sz="2400"/>
            </a:lvl1pPr>
            <a:lvl2pPr marL="914400" lvl="1" indent="-355600" algn="l">
              <a:lnSpc>
                <a:spcPct val="100000"/>
              </a:lnSpc>
              <a:spcBef>
                <a:spcPts val="400"/>
              </a:spcBef>
              <a:spcAft>
                <a:spcPts val="0"/>
              </a:spcAft>
              <a:buClr>
                <a:srgbClr val="7B1272"/>
              </a:buClr>
              <a:buSzPts val="2000"/>
              <a:buFont typeface="Courier New"/>
              <a:buChar char="o"/>
              <a:defRPr sz="2000"/>
            </a:lvl2pPr>
            <a:lvl3pPr marL="1371600" lvl="2" indent="-342900" algn="l">
              <a:lnSpc>
                <a:spcPct val="100000"/>
              </a:lnSpc>
              <a:spcBef>
                <a:spcPts val="360"/>
              </a:spcBef>
              <a:spcAft>
                <a:spcPts val="0"/>
              </a:spcAft>
              <a:buClr>
                <a:srgbClr val="7B1272"/>
              </a:buClr>
              <a:buSzPts val="1800"/>
              <a:buFont typeface="Noto Sans Symbols"/>
              <a:buChar char="−"/>
              <a:defRPr sz="1800"/>
            </a:lvl3pPr>
            <a:lvl4pPr marL="1828800" lvl="3" indent="-330200" algn="l">
              <a:lnSpc>
                <a:spcPct val="100000"/>
              </a:lnSpc>
              <a:spcBef>
                <a:spcPts val="320"/>
              </a:spcBef>
              <a:spcAft>
                <a:spcPts val="0"/>
              </a:spcAft>
              <a:buClr>
                <a:srgbClr val="7B1272"/>
              </a:buClr>
              <a:buSzPts val="1600"/>
              <a:buFont typeface="Calibri"/>
              <a:buChar char="•"/>
              <a:defRPr sz="1600"/>
            </a:lvl4pPr>
            <a:lvl5pPr marL="2286000" lvl="4" indent="-330200" algn="l">
              <a:lnSpc>
                <a:spcPct val="100000"/>
              </a:lnSpc>
              <a:spcBef>
                <a:spcPts val="320"/>
              </a:spcBef>
              <a:spcAft>
                <a:spcPts val="0"/>
              </a:spcAft>
              <a:buClr>
                <a:srgbClr val="7B1272"/>
              </a:buClr>
              <a:buSzPts val="1600"/>
              <a:buFont typeface="Calibri"/>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19"/>
          <p:cNvSpPr txBox="1">
            <a:spLocks noGrp="1"/>
          </p:cNvSpPr>
          <p:nvPr>
            <p:ph type="sldNum" idx="12"/>
          </p:nvPr>
        </p:nvSpPr>
        <p:spPr>
          <a:xfrm rot="5400000">
            <a:off x="-647272" y="5289549"/>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157" name="Google Shape;157;p19"/>
          <p:cNvCxnSpPr/>
          <p:nvPr/>
        </p:nvCxnSpPr>
        <p:spPr>
          <a:xfrm>
            <a:off x="8136451" y="0"/>
            <a:ext cx="0" cy="6858000"/>
          </a:xfrm>
          <a:prstGeom prst="straightConnector1">
            <a:avLst/>
          </a:prstGeom>
          <a:noFill/>
          <a:ln w="19050" cap="flat" cmpd="sng">
            <a:solidFill>
              <a:srgbClr val="7B1272"/>
            </a:solidFill>
            <a:prstDash val="solid"/>
            <a:round/>
            <a:headEnd type="none" w="sm" len="sm"/>
            <a:tailEnd type="none" w="sm" len="sm"/>
          </a:ln>
        </p:spPr>
      </p:cxnSp>
      <p:cxnSp>
        <p:nvCxnSpPr>
          <p:cNvPr id="158" name="Google Shape;158;p19"/>
          <p:cNvCxnSpPr/>
          <p:nvPr/>
        </p:nvCxnSpPr>
        <p:spPr>
          <a:xfrm>
            <a:off x="797804" y="0"/>
            <a:ext cx="0" cy="6858000"/>
          </a:xfrm>
          <a:prstGeom prst="straightConnector1">
            <a:avLst/>
          </a:prstGeom>
          <a:noFill/>
          <a:ln w="9525" cap="flat" cmpd="sng">
            <a:solidFill>
              <a:srgbClr val="7B1272"/>
            </a:solidFill>
            <a:prstDash val="solid"/>
            <a:round/>
            <a:headEnd type="none" w="sm" len="sm"/>
            <a:tailEnd type="none" w="sm" len="sm"/>
          </a:ln>
        </p:spPr>
      </p:cxnSp>
      <p:pic>
        <p:nvPicPr>
          <p:cNvPr id="159" name="Google Shape;159;p19"/>
          <p:cNvPicPr preferRelativeResize="0"/>
          <p:nvPr/>
        </p:nvPicPr>
        <p:blipFill rotWithShape="1">
          <a:blip r:embed="rId2">
            <a:alphaModFix/>
          </a:blip>
          <a:srcRect/>
          <a:stretch/>
        </p:blipFill>
        <p:spPr>
          <a:xfrm rot="5400000">
            <a:off x="-378635" y="1469026"/>
            <a:ext cx="1601155" cy="532789"/>
          </a:xfrm>
          <a:prstGeom prst="rect">
            <a:avLst/>
          </a:prstGeom>
          <a:noFill/>
          <a:ln>
            <a:noFill/>
          </a:ln>
        </p:spPr>
      </p:pic>
      <p:sp>
        <p:nvSpPr>
          <p:cNvPr id="160" name="Google Shape;160;p19"/>
          <p:cNvSpPr txBox="1">
            <a:spLocks noGrp="1"/>
          </p:cNvSpPr>
          <p:nvPr>
            <p:ph type="title"/>
          </p:nvPr>
        </p:nvSpPr>
        <p:spPr>
          <a:xfrm rot="5400000">
            <a:off x="6011544" y="3059752"/>
            <a:ext cx="5086486"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2400"/>
              <a:buFont typeface="Arial"/>
              <a:buNone/>
              <a:defRPr sz="24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3"/>
          <p:cNvSpPr/>
          <p:nvPr/>
        </p:nvSpPr>
        <p:spPr>
          <a:xfrm>
            <a:off x="0" y="836672"/>
            <a:ext cx="9144000" cy="5289808"/>
          </a:xfrm>
          <a:prstGeom prst="rect">
            <a:avLst/>
          </a:prstGeom>
          <a:solidFill>
            <a:srgbClr val="FD761D">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D0"/>
              </a:solidFill>
              <a:latin typeface="Calibri"/>
              <a:ea typeface="Calibri"/>
              <a:cs typeface="Calibri"/>
              <a:sym typeface="Calibri"/>
            </a:endParaRPr>
          </a:p>
        </p:txBody>
      </p:sp>
      <p:sp>
        <p:nvSpPr>
          <p:cNvPr id="29" name="Google Shape;29;p3"/>
          <p:cNvSpPr txBox="1">
            <a:spLocks noGrp="1"/>
          </p:cNvSpPr>
          <p:nvPr>
            <p:ph type="title"/>
          </p:nvPr>
        </p:nvSpPr>
        <p:spPr>
          <a:xfrm>
            <a:off x="1007549" y="0"/>
            <a:ext cx="7632848"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1007548" y="1160712"/>
            <a:ext cx="7452943" cy="453657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7B1272"/>
              </a:buClr>
              <a:buSzPts val="2400"/>
              <a:buFont typeface="Noto Sans Symbols"/>
              <a:buChar char="∙"/>
              <a:defRPr sz="2400" b="0">
                <a:latin typeface="Arial"/>
                <a:ea typeface="Arial"/>
                <a:cs typeface="Arial"/>
                <a:sym typeface="Arial"/>
              </a:defRPr>
            </a:lvl1pPr>
            <a:lvl2pPr marL="914400" lvl="1" indent="-355600" algn="l">
              <a:lnSpc>
                <a:spcPct val="100000"/>
              </a:lnSpc>
              <a:spcBef>
                <a:spcPts val="400"/>
              </a:spcBef>
              <a:spcAft>
                <a:spcPts val="0"/>
              </a:spcAft>
              <a:buClr>
                <a:srgbClr val="7B1272"/>
              </a:buClr>
              <a:buSzPts val="2000"/>
              <a:buFont typeface="Arial"/>
              <a:buChar char="○"/>
              <a:defRPr sz="2000" b="0">
                <a:latin typeface="Arial"/>
                <a:ea typeface="Arial"/>
                <a:cs typeface="Arial"/>
                <a:sym typeface="Arial"/>
              </a:defRPr>
            </a:lvl2pPr>
            <a:lvl3pPr marL="1371600" lvl="2" indent="-342900" algn="l">
              <a:lnSpc>
                <a:spcPct val="100000"/>
              </a:lnSpc>
              <a:spcBef>
                <a:spcPts val="360"/>
              </a:spcBef>
              <a:spcAft>
                <a:spcPts val="0"/>
              </a:spcAft>
              <a:buClr>
                <a:srgbClr val="7B1272"/>
              </a:buClr>
              <a:buSzPts val="1800"/>
              <a:buFont typeface="Noto Sans Symbols"/>
              <a:buChar char="−"/>
              <a:defRPr sz="1800" b="0" u="none" cap="none">
                <a:solidFill>
                  <a:schemeClr val="dk1"/>
                </a:solidFill>
                <a:latin typeface="Arial"/>
                <a:ea typeface="Arial"/>
                <a:cs typeface="Arial"/>
                <a:sym typeface="Arial"/>
              </a:defRPr>
            </a:lvl3pPr>
            <a:lvl4pPr marL="1828800" lvl="3" indent="-330200" algn="l">
              <a:lnSpc>
                <a:spcPct val="100000"/>
              </a:lnSpc>
              <a:spcBef>
                <a:spcPts val="320"/>
              </a:spcBef>
              <a:spcAft>
                <a:spcPts val="0"/>
              </a:spcAft>
              <a:buClr>
                <a:srgbClr val="7B1272"/>
              </a:buClr>
              <a:buSzPts val="1600"/>
              <a:buFont typeface="Arial"/>
              <a:buChar char="•"/>
              <a:defRPr sz="1600" b="0">
                <a:latin typeface="Arial"/>
                <a:ea typeface="Arial"/>
                <a:cs typeface="Arial"/>
                <a:sym typeface="Arial"/>
              </a:defRPr>
            </a:lvl4pPr>
            <a:lvl5pPr marL="2286000" lvl="4" indent="-330200" algn="l">
              <a:lnSpc>
                <a:spcPct val="100000"/>
              </a:lnSpc>
              <a:spcBef>
                <a:spcPts val="320"/>
              </a:spcBef>
              <a:spcAft>
                <a:spcPts val="0"/>
              </a:spcAft>
              <a:buClr>
                <a:srgbClr val="7B1272"/>
              </a:buClr>
              <a:buSzPts val="1600"/>
              <a:buFont typeface="Arial"/>
              <a:buChar char="◦"/>
              <a:defRPr sz="1600" b="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3"/>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32" name="Google Shape;3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33" name="Google Shape;33;p3"/>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pic>
        <p:nvPicPr>
          <p:cNvPr id="34" name="Google Shape;34;p3"/>
          <p:cNvPicPr preferRelativeResize="0"/>
          <p:nvPr/>
        </p:nvPicPr>
        <p:blipFill rotWithShape="1">
          <a:blip r:embed="rId2">
            <a:alphaModFix/>
          </a:blip>
          <a:srcRect/>
          <a:stretch/>
        </p:blipFill>
        <p:spPr>
          <a:xfrm>
            <a:off x="1026598" y="6249876"/>
            <a:ext cx="1601155" cy="5327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1007549" y="0"/>
            <a:ext cx="7632848"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1007548" y="1160712"/>
            <a:ext cx="7452943" cy="453657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7B1272"/>
              </a:buClr>
              <a:buSzPts val="2400"/>
              <a:buFont typeface="Noto Sans Symbols"/>
              <a:buChar char="∙"/>
              <a:defRPr sz="2400" b="0">
                <a:latin typeface="Arial"/>
                <a:ea typeface="Arial"/>
                <a:cs typeface="Arial"/>
                <a:sym typeface="Arial"/>
              </a:defRPr>
            </a:lvl1pPr>
            <a:lvl2pPr marL="914400" lvl="1" indent="-355600" algn="l">
              <a:lnSpc>
                <a:spcPct val="100000"/>
              </a:lnSpc>
              <a:spcBef>
                <a:spcPts val="400"/>
              </a:spcBef>
              <a:spcAft>
                <a:spcPts val="0"/>
              </a:spcAft>
              <a:buClr>
                <a:srgbClr val="7B1272"/>
              </a:buClr>
              <a:buSzPts val="2000"/>
              <a:buFont typeface="Arial"/>
              <a:buChar char="○"/>
              <a:defRPr sz="2000">
                <a:latin typeface="Arial"/>
                <a:ea typeface="Arial"/>
                <a:cs typeface="Arial"/>
                <a:sym typeface="Arial"/>
              </a:defRPr>
            </a:lvl2pPr>
            <a:lvl3pPr marL="1371600" lvl="2" indent="-342900" algn="l">
              <a:lnSpc>
                <a:spcPct val="100000"/>
              </a:lnSpc>
              <a:spcBef>
                <a:spcPts val="360"/>
              </a:spcBef>
              <a:spcAft>
                <a:spcPts val="0"/>
              </a:spcAft>
              <a:buClr>
                <a:srgbClr val="7B1272"/>
              </a:buClr>
              <a:buSzPts val="1800"/>
              <a:buFont typeface="Noto Sans Symbols"/>
              <a:buChar char="−"/>
              <a:defRPr sz="1800" b="0" u="none" cap="none">
                <a:solidFill>
                  <a:schemeClr val="dk1"/>
                </a:solidFill>
                <a:latin typeface="Arial"/>
                <a:ea typeface="Arial"/>
                <a:cs typeface="Arial"/>
                <a:sym typeface="Arial"/>
              </a:defRPr>
            </a:lvl3pPr>
            <a:lvl4pPr marL="1828800" lvl="3"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4pPr>
            <a:lvl5pPr marL="2286000" lvl="4"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4"/>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39" name="Google Shape;3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40" name="Google Shape;40;p4"/>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cxnSp>
        <p:nvCxnSpPr>
          <p:cNvPr id="41" name="Google Shape;41;p4"/>
          <p:cNvCxnSpPr/>
          <p:nvPr/>
        </p:nvCxnSpPr>
        <p:spPr>
          <a:xfrm>
            <a:off x="0" y="6021328"/>
            <a:ext cx="9144000" cy="0"/>
          </a:xfrm>
          <a:prstGeom prst="straightConnector1">
            <a:avLst/>
          </a:prstGeom>
          <a:noFill/>
          <a:ln w="9525" cap="flat" cmpd="sng">
            <a:solidFill>
              <a:srgbClr val="7B1272"/>
            </a:solidFill>
            <a:prstDash val="solid"/>
            <a:round/>
            <a:headEnd type="none" w="sm" len="sm"/>
            <a:tailEnd type="none" w="sm" len="sm"/>
          </a:ln>
        </p:spPr>
      </p:cxnSp>
      <p:pic>
        <p:nvPicPr>
          <p:cNvPr id="42" name="Google Shape;42;p4"/>
          <p:cNvPicPr preferRelativeResize="0"/>
          <p:nvPr/>
        </p:nvPicPr>
        <p:blipFill rotWithShape="1">
          <a:blip r:embed="rId2">
            <a:alphaModFix/>
          </a:blip>
          <a:srcRect/>
          <a:stretch/>
        </p:blipFill>
        <p:spPr>
          <a:xfrm>
            <a:off x="1026598" y="6249876"/>
            <a:ext cx="1601155" cy="5327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3"/>
        <p:cNvGrpSpPr/>
        <p:nvPr/>
      </p:nvGrpSpPr>
      <p:grpSpPr>
        <a:xfrm>
          <a:off x="0" y="0"/>
          <a:ext cx="0" cy="0"/>
          <a:chOff x="0" y="0"/>
          <a:chExt cx="0" cy="0"/>
        </a:xfrm>
      </p:grpSpPr>
      <p:sp>
        <p:nvSpPr>
          <p:cNvPr id="44" name="Google Shape;44;p5"/>
          <p:cNvSpPr/>
          <p:nvPr/>
        </p:nvSpPr>
        <p:spPr>
          <a:xfrm>
            <a:off x="-1792" y="2065904"/>
            <a:ext cx="5220978" cy="1620205"/>
          </a:xfrm>
          <a:prstGeom prst="rect">
            <a:avLst/>
          </a:prstGeom>
          <a:solidFill>
            <a:srgbClr val="FD76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5"/>
          <p:cNvSpPr/>
          <p:nvPr/>
        </p:nvSpPr>
        <p:spPr>
          <a:xfrm>
            <a:off x="-1793" y="3686109"/>
            <a:ext cx="9144000" cy="432048"/>
          </a:xfrm>
          <a:prstGeom prst="rect">
            <a:avLst/>
          </a:prstGeom>
          <a:solidFill>
            <a:srgbClr val="7B12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5"/>
          <p:cNvSpPr/>
          <p:nvPr/>
        </p:nvSpPr>
        <p:spPr>
          <a:xfrm>
            <a:off x="-1793" y="3593182"/>
            <a:ext cx="5224563" cy="92927"/>
          </a:xfrm>
          <a:prstGeom prst="rect">
            <a:avLst/>
          </a:prstGeom>
          <a:solidFill>
            <a:srgbClr val="0099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5"/>
          <p:cNvSpPr txBox="1">
            <a:spLocks noGrp="1"/>
          </p:cNvSpPr>
          <p:nvPr>
            <p:ph type="title"/>
          </p:nvPr>
        </p:nvSpPr>
        <p:spPr>
          <a:xfrm>
            <a:off x="684021" y="2065904"/>
            <a:ext cx="3887787" cy="97212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400"/>
              <a:buFont typeface="Arial"/>
              <a:buNone/>
              <a:defRPr sz="24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body" idx="1"/>
          </p:nvPr>
        </p:nvSpPr>
        <p:spPr>
          <a:xfrm>
            <a:off x="684022" y="2780918"/>
            <a:ext cx="3887787" cy="7149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lt1"/>
              </a:buClr>
              <a:buSzPts val="2000"/>
              <a:buNone/>
              <a:defRPr sz="2000">
                <a:solidFill>
                  <a:schemeClr val="lt1"/>
                </a:solidFill>
                <a:latin typeface="Arial"/>
                <a:ea typeface="Arial"/>
                <a:cs typeface="Arial"/>
                <a:sym typeface="Aria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49" name="Google Shape;49;p5"/>
          <p:cNvPicPr preferRelativeResize="0"/>
          <p:nvPr/>
        </p:nvPicPr>
        <p:blipFill rotWithShape="1">
          <a:blip r:embed="rId2">
            <a:alphaModFix/>
          </a:blip>
          <a:srcRect/>
          <a:stretch/>
        </p:blipFill>
        <p:spPr>
          <a:xfrm>
            <a:off x="6116601" y="4820074"/>
            <a:ext cx="2139047" cy="13360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amp; Content">
  <p:cSld name="Photo &amp; Content">
    <p:spTree>
      <p:nvGrpSpPr>
        <p:cNvPr id="1" name="Shape 50"/>
        <p:cNvGrpSpPr/>
        <p:nvPr/>
      </p:nvGrpSpPr>
      <p:grpSpPr>
        <a:xfrm>
          <a:off x="0" y="0"/>
          <a:ext cx="0" cy="0"/>
          <a:chOff x="0" y="0"/>
          <a:chExt cx="0" cy="0"/>
        </a:xfrm>
      </p:grpSpPr>
      <p:sp>
        <p:nvSpPr>
          <p:cNvPr id="51" name="Google Shape;51;p6"/>
          <p:cNvSpPr/>
          <p:nvPr/>
        </p:nvSpPr>
        <p:spPr>
          <a:xfrm>
            <a:off x="0" y="836672"/>
            <a:ext cx="9144000" cy="5289808"/>
          </a:xfrm>
          <a:prstGeom prst="rect">
            <a:avLst/>
          </a:prstGeom>
          <a:solidFill>
            <a:srgbClr val="FD761D">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D0"/>
              </a:solidFill>
              <a:latin typeface="Calibri"/>
              <a:ea typeface="Calibri"/>
              <a:cs typeface="Calibri"/>
              <a:sym typeface="Calibri"/>
            </a:endParaRPr>
          </a:p>
        </p:txBody>
      </p:sp>
      <p:sp>
        <p:nvSpPr>
          <p:cNvPr id="52" name="Google Shape;52;p6"/>
          <p:cNvSpPr txBox="1">
            <a:spLocks noGrp="1"/>
          </p:cNvSpPr>
          <p:nvPr>
            <p:ph type="body" idx="1"/>
          </p:nvPr>
        </p:nvSpPr>
        <p:spPr>
          <a:xfrm>
            <a:off x="2951795" y="1160714"/>
            <a:ext cx="5508698" cy="4536574"/>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B1272"/>
              </a:buClr>
              <a:buSzPts val="2000"/>
              <a:buChar char="•"/>
              <a:defRPr sz="2000">
                <a:latin typeface="Arial"/>
                <a:ea typeface="Arial"/>
                <a:cs typeface="Arial"/>
                <a:sym typeface="Arial"/>
              </a:defRPr>
            </a:lvl1pPr>
            <a:lvl2pPr marL="914400" lvl="1" indent="-342900" algn="l">
              <a:lnSpc>
                <a:spcPct val="100000"/>
              </a:lnSpc>
              <a:spcBef>
                <a:spcPts val="360"/>
              </a:spcBef>
              <a:spcAft>
                <a:spcPts val="0"/>
              </a:spcAft>
              <a:buClr>
                <a:srgbClr val="7B1272"/>
              </a:buClr>
              <a:buSzPts val="1800"/>
              <a:buFont typeface="Courier New"/>
              <a:buChar char="o"/>
              <a:defRPr sz="1800">
                <a:latin typeface="Arial"/>
                <a:ea typeface="Arial"/>
                <a:cs typeface="Arial"/>
                <a:sym typeface="Arial"/>
              </a:defRPr>
            </a:lvl2pPr>
            <a:lvl3pPr marL="1371600" lvl="2" indent="-330200" algn="l">
              <a:lnSpc>
                <a:spcPct val="100000"/>
              </a:lnSpc>
              <a:spcBef>
                <a:spcPts val="320"/>
              </a:spcBef>
              <a:spcAft>
                <a:spcPts val="0"/>
              </a:spcAft>
              <a:buClr>
                <a:srgbClr val="7B1272"/>
              </a:buClr>
              <a:buSzPts val="1600"/>
              <a:buFont typeface="Noto Sans Symbols"/>
              <a:buChar char="−"/>
              <a:defRPr sz="1600">
                <a:latin typeface="Arial"/>
                <a:ea typeface="Arial"/>
                <a:cs typeface="Arial"/>
                <a:sym typeface="Arial"/>
              </a:defRPr>
            </a:lvl3pPr>
            <a:lvl4pPr marL="1828800" lvl="3" indent="-317500" algn="l">
              <a:lnSpc>
                <a:spcPct val="100000"/>
              </a:lnSpc>
              <a:spcBef>
                <a:spcPts val="280"/>
              </a:spcBef>
              <a:spcAft>
                <a:spcPts val="0"/>
              </a:spcAft>
              <a:buClr>
                <a:srgbClr val="7B1272"/>
              </a:buClr>
              <a:buSzPts val="1400"/>
              <a:buFont typeface="Arial"/>
              <a:buChar char="•"/>
              <a:defRPr sz="1400">
                <a:latin typeface="Arial"/>
                <a:ea typeface="Arial"/>
                <a:cs typeface="Arial"/>
                <a:sym typeface="Arial"/>
              </a:defRPr>
            </a:lvl4pPr>
            <a:lvl5pPr marL="2286000" lvl="4" indent="-317500" algn="l">
              <a:lnSpc>
                <a:spcPct val="100000"/>
              </a:lnSpc>
              <a:spcBef>
                <a:spcPts val="280"/>
              </a:spcBef>
              <a:spcAft>
                <a:spcPts val="0"/>
              </a:spcAft>
              <a:buClr>
                <a:srgbClr val="7B1272"/>
              </a:buClr>
              <a:buSzPts val="1400"/>
              <a:buFont typeface="Arial"/>
              <a:buChar char="◦"/>
              <a:defRPr sz="14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54" name="Google Shape;54;p6"/>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sp>
        <p:nvSpPr>
          <p:cNvPr id="55" name="Google Shape;55;p6"/>
          <p:cNvSpPr>
            <a:spLocks noGrp="1"/>
          </p:cNvSpPr>
          <p:nvPr>
            <p:ph type="pic" idx="2"/>
          </p:nvPr>
        </p:nvSpPr>
        <p:spPr>
          <a:xfrm>
            <a:off x="0" y="1160714"/>
            <a:ext cx="2609850" cy="453657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 name="Google Shape;56;p6"/>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57" name="Google Shape;57;p6"/>
          <p:cNvSpPr txBox="1">
            <a:spLocks noGrp="1"/>
          </p:cNvSpPr>
          <p:nvPr>
            <p:ph type="title"/>
          </p:nvPr>
        </p:nvSpPr>
        <p:spPr>
          <a:xfrm>
            <a:off x="1007549" y="0"/>
            <a:ext cx="7632848"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8"/>
        <p:cNvGrpSpPr/>
        <p:nvPr/>
      </p:nvGrpSpPr>
      <p:grpSpPr>
        <a:xfrm>
          <a:off x="0" y="0"/>
          <a:ext cx="0" cy="0"/>
          <a:chOff x="0" y="0"/>
          <a:chExt cx="0" cy="0"/>
        </a:xfrm>
      </p:grpSpPr>
      <p:sp>
        <p:nvSpPr>
          <p:cNvPr id="59" name="Google Shape;5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60" name="Google Shape;60;p7"/>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sp>
        <p:nvSpPr>
          <p:cNvPr id="61" name="Google Shape;61;p7"/>
          <p:cNvSpPr txBox="1">
            <a:spLocks noGrp="1"/>
          </p:cNvSpPr>
          <p:nvPr>
            <p:ph type="body" idx="1"/>
          </p:nvPr>
        </p:nvSpPr>
        <p:spPr>
          <a:xfrm>
            <a:off x="2951795" y="1160714"/>
            <a:ext cx="5508698" cy="4536574"/>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B1272"/>
              </a:buClr>
              <a:buSzPts val="2000"/>
              <a:buChar char="•"/>
              <a:defRPr sz="2000">
                <a:latin typeface="Arial"/>
                <a:ea typeface="Arial"/>
                <a:cs typeface="Arial"/>
                <a:sym typeface="Arial"/>
              </a:defRPr>
            </a:lvl1pPr>
            <a:lvl2pPr marL="914400" lvl="1" indent="-342900" algn="l">
              <a:lnSpc>
                <a:spcPct val="100000"/>
              </a:lnSpc>
              <a:spcBef>
                <a:spcPts val="360"/>
              </a:spcBef>
              <a:spcAft>
                <a:spcPts val="0"/>
              </a:spcAft>
              <a:buClr>
                <a:srgbClr val="7B1272"/>
              </a:buClr>
              <a:buSzPts val="1800"/>
              <a:buFont typeface="Courier New"/>
              <a:buChar char="o"/>
              <a:defRPr sz="1800">
                <a:latin typeface="Arial"/>
                <a:ea typeface="Arial"/>
                <a:cs typeface="Arial"/>
                <a:sym typeface="Arial"/>
              </a:defRPr>
            </a:lvl2pPr>
            <a:lvl3pPr marL="1371600" lvl="2" indent="-330200" algn="l">
              <a:lnSpc>
                <a:spcPct val="100000"/>
              </a:lnSpc>
              <a:spcBef>
                <a:spcPts val="320"/>
              </a:spcBef>
              <a:spcAft>
                <a:spcPts val="0"/>
              </a:spcAft>
              <a:buClr>
                <a:srgbClr val="7B1272"/>
              </a:buClr>
              <a:buSzPts val="1600"/>
              <a:buFont typeface="Noto Sans Symbols"/>
              <a:buChar char="−"/>
              <a:defRPr sz="1600">
                <a:latin typeface="Arial"/>
                <a:ea typeface="Arial"/>
                <a:cs typeface="Arial"/>
                <a:sym typeface="Arial"/>
              </a:defRPr>
            </a:lvl3pPr>
            <a:lvl4pPr marL="1828800" lvl="3" indent="-317500" algn="l">
              <a:lnSpc>
                <a:spcPct val="100000"/>
              </a:lnSpc>
              <a:spcBef>
                <a:spcPts val="280"/>
              </a:spcBef>
              <a:spcAft>
                <a:spcPts val="0"/>
              </a:spcAft>
              <a:buClr>
                <a:srgbClr val="7B1272"/>
              </a:buClr>
              <a:buSzPts val="1400"/>
              <a:buFont typeface="Arial"/>
              <a:buChar char="•"/>
              <a:defRPr sz="1400">
                <a:latin typeface="Arial"/>
                <a:ea typeface="Arial"/>
                <a:cs typeface="Arial"/>
                <a:sym typeface="Arial"/>
              </a:defRPr>
            </a:lvl4pPr>
            <a:lvl5pPr marL="2286000" lvl="4" indent="-317500" algn="l">
              <a:lnSpc>
                <a:spcPct val="100000"/>
              </a:lnSpc>
              <a:spcBef>
                <a:spcPts val="280"/>
              </a:spcBef>
              <a:spcAft>
                <a:spcPts val="0"/>
              </a:spcAft>
              <a:buClr>
                <a:srgbClr val="7B1272"/>
              </a:buClr>
              <a:buSzPts val="1400"/>
              <a:buFont typeface="Arial"/>
              <a:buChar char="◦"/>
              <a:defRPr sz="14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2" name="Google Shape;62;p7"/>
          <p:cNvSpPr>
            <a:spLocks noGrp="1"/>
          </p:cNvSpPr>
          <p:nvPr>
            <p:ph type="pic" idx="2"/>
          </p:nvPr>
        </p:nvSpPr>
        <p:spPr>
          <a:xfrm>
            <a:off x="0" y="1160714"/>
            <a:ext cx="2609850" cy="453657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3" name="Google Shape;63;p7"/>
          <p:cNvCxnSpPr/>
          <p:nvPr/>
        </p:nvCxnSpPr>
        <p:spPr>
          <a:xfrm>
            <a:off x="0" y="6021328"/>
            <a:ext cx="9144000" cy="0"/>
          </a:xfrm>
          <a:prstGeom prst="straightConnector1">
            <a:avLst/>
          </a:prstGeom>
          <a:noFill/>
          <a:ln w="9525" cap="flat" cmpd="sng">
            <a:solidFill>
              <a:srgbClr val="7B1272"/>
            </a:solidFill>
            <a:prstDash val="solid"/>
            <a:round/>
            <a:headEnd type="none" w="sm" len="sm"/>
            <a:tailEnd type="none" w="sm" len="sm"/>
          </a:ln>
        </p:spPr>
      </p:cxnSp>
      <p:pic>
        <p:nvPicPr>
          <p:cNvPr id="64" name="Google Shape;64;p7"/>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65" name="Google Shape;65;p7"/>
          <p:cNvSpPr txBox="1">
            <a:spLocks noGrp="1"/>
          </p:cNvSpPr>
          <p:nvPr>
            <p:ph type="title"/>
          </p:nvPr>
        </p:nvSpPr>
        <p:spPr>
          <a:xfrm>
            <a:off x="1007549" y="0"/>
            <a:ext cx="7632848"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8"/>
          <p:cNvSpPr/>
          <p:nvPr/>
        </p:nvSpPr>
        <p:spPr>
          <a:xfrm>
            <a:off x="0" y="836672"/>
            <a:ext cx="9144000" cy="5289808"/>
          </a:xfrm>
          <a:prstGeom prst="rect">
            <a:avLst/>
          </a:prstGeom>
          <a:solidFill>
            <a:srgbClr val="FD761D">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D0"/>
              </a:solidFill>
              <a:latin typeface="Calibri"/>
              <a:ea typeface="Calibri"/>
              <a:cs typeface="Calibri"/>
              <a:sym typeface="Calibri"/>
            </a:endParaRPr>
          </a:p>
        </p:txBody>
      </p:sp>
      <p:sp>
        <p:nvSpPr>
          <p:cNvPr id="68" name="Google Shape;68;p8"/>
          <p:cNvSpPr txBox="1">
            <a:spLocks noGrp="1"/>
          </p:cNvSpPr>
          <p:nvPr>
            <p:ph type="body" idx="1"/>
          </p:nvPr>
        </p:nvSpPr>
        <p:spPr>
          <a:xfrm>
            <a:off x="1007548" y="1160713"/>
            <a:ext cx="3564451" cy="76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8"/>
          <p:cNvSpPr txBox="1">
            <a:spLocks noGrp="1"/>
          </p:cNvSpPr>
          <p:nvPr>
            <p:ph type="body" idx="2"/>
          </p:nvPr>
        </p:nvSpPr>
        <p:spPr>
          <a:xfrm>
            <a:off x="4896041" y="1160713"/>
            <a:ext cx="3564451" cy="76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8"/>
          <p:cNvSpPr txBox="1">
            <a:spLocks noGrp="1"/>
          </p:cNvSpPr>
          <p:nvPr>
            <p:ph type="body" idx="3"/>
          </p:nvPr>
        </p:nvSpPr>
        <p:spPr>
          <a:xfrm>
            <a:off x="1007548" y="2132836"/>
            <a:ext cx="3564451" cy="3564451"/>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B1272"/>
              </a:buClr>
              <a:buSzPts val="2000"/>
              <a:buChar char="•"/>
              <a:defRPr sz="2000" b="0">
                <a:latin typeface="Arial"/>
                <a:ea typeface="Arial"/>
                <a:cs typeface="Arial"/>
                <a:sym typeface="Arial"/>
              </a:defRPr>
            </a:lvl1pPr>
            <a:lvl2pPr marL="914400" lvl="1" indent="-342900" algn="l">
              <a:lnSpc>
                <a:spcPct val="100000"/>
              </a:lnSpc>
              <a:spcBef>
                <a:spcPts val="360"/>
              </a:spcBef>
              <a:spcAft>
                <a:spcPts val="0"/>
              </a:spcAft>
              <a:buClr>
                <a:srgbClr val="7B1272"/>
              </a:buClr>
              <a:buSzPts val="1800"/>
              <a:buFont typeface="Arial"/>
              <a:buChar char="○"/>
              <a:defRPr sz="1800" b="0">
                <a:latin typeface="Arial"/>
                <a:ea typeface="Arial"/>
                <a:cs typeface="Arial"/>
                <a:sym typeface="Arial"/>
              </a:defRPr>
            </a:lvl2pPr>
            <a:lvl3pPr marL="1371600" lvl="2" indent="-330200" algn="l">
              <a:lnSpc>
                <a:spcPct val="100000"/>
              </a:lnSpc>
              <a:spcBef>
                <a:spcPts val="320"/>
              </a:spcBef>
              <a:spcAft>
                <a:spcPts val="0"/>
              </a:spcAft>
              <a:buClr>
                <a:srgbClr val="7B1272"/>
              </a:buClr>
              <a:buSzPts val="1600"/>
              <a:buFont typeface="Noto Sans Symbols"/>
              <a:buChar char="−"/>
              <a:defRPr sz="1600" b="0">
                <a:latin typeface="Arial"/>
                <a:ea typeface="Arial"/>
                <a:cs typeface="Arial"/>
                <a:sym typeface="Arial"/>
              </a:defRPr>
            </a:lvl3pPr>
            <a:lvl4pPr marL="1828800" lvl="3" indent="-317500" algn="l">
              <a:lnSpc>
                <a:spcPct val="100000"/>
              </a:lnSpc>
              <a:spcBef>
                <a:spcPts val="280"/>
              </a:spcBef>
              <a:spcAft>
                <a:spcPts val="0"/>
              </a:spcAft>
              <a:buClr>
                <a:srgbClr val="7B1272"/>
              </a:buClr>
              <a:buSzPts val="1400"/>
              <a:buFont typeface="Arial"/>
              <a:buChar char="•"/>
              <a:defRPr sz="1400" b="0">
                <a:latin typeface="Arial"/>
                <a:ea typeface="Arial"/>
                <a:cs typeface="Arial"/>
                <a:sym typeface="Arial"/>
              </a:defRPr>
            </a:lvl4pPr>
            <a:lvl5pPr marL="2286000" lvl="4" indent="-317500" algn="l">
              <a:lnSpc>
                <a:spcPct val="100000"/>
              </a:lnSpc>
              <a:spcBef>
                <a:spcPts val="280"/>
              </a:spcBef>
              <a:spcAft>
                <a:spcPts val="0"/>
              </a:spcAft>
              <a:buClr>
                <a:srgbClr val="7B1272"/>
              </a:buClr>
              <a:buSzPts val="1400"/>
              <a:buFont typeface="Calibri"/>
              <a:buChar char="◦"/>
              <a:defRPr sz="1400" b="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1" name="Google Shape;7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72" name="Google Shape;72;p8"/>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sp>
        <p:nvSpPr>
          <p:cNvPr id="73" name="Google Shape;73;p8"/>
          <p:cNvSpPr txBox="1">
            <a:spLocks noGrp="1"/>
          </p:cNvSpPr>
          <p:nvPr>
            <p:ph type="body" idx="4"/>
          </p:nvPr>
        </p:nvSpPr>
        <p:spPr>
          <a:xfrm>
            <a:off x="4896041" y="2132836"/>
            <a:ext cx="3564451" cy="3564451"/>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B1272"/>
              </a:buClr>
              <a:buSzPts val="2000"/>
              <a:buChar char="•"/>
              <a:defRPr sz="2000" b="0">
                <a:latin typeface="Arial"/>
                <a:ea typeface="Arial"/>
                <a:cs typeface="Arial"/>
                <a:sym typeface="Arial"/>
              </a:defRPr>
            </a:lvl1pPr>
            <a:lvl2pPr marL="914400" lvl="1" indent="-342900" algn="l">
              <a:lnSpc>
                <a:spcPct val="100000"/>
              </a:lnSpc>
              <a:spcBef>
                <a:spcPts val="360"/>
              </a:spcBef>
              <a:spcAft>
                <a:spcPts val="0"/>
              </a:spcAft>
              <a:buClr>
                <a:srgbClr val="7B1272"/>
              </a:buClr>
              <a:buSzPts val="1800"/>
              <a:buFont typeface="Arial"/>
              <a:buChar char="○"/>
              <a:defRPr sz="1800" b="0">
                <a:latin typeface="Arial"/>
                <a:ea typeface="Arial"/>
                <a:cs typeface="Arial"/>
                <a:sym typeface="Arial"/>
              </a:defRPr>
            </a:lvl2pPr>
            <a:lvl3pPr marL="1371600" lvl="2" indent="-330200" algn="l">
              <a:lnSpc>
                <a:spcPct val="100000"/>
              </a:lnSpc>
              <a:spcBef>
                <a:spcPts val="320"/>
              </a:spcBef>
              <a:spcAft>
                <a:spcPts val="0"/>
              </a:spcAft>
              <a:buClr>
                <a:srgbClr val="7B1272"/>
              </a:buClr>
              <a:buSzPts val="1600"/>
              <a:buFont typeface="Noto Sans Symbols"/>
              <a:buChar char="−"/>
              <a:defRPr sz="1600" b="0">
                <a:latin typeface="Arial"/>
                <a:ea typeface="Arial"/>
                <a:cs typeface="Arial"/>
                <a:sym typeface="Arial"/>
              </a:defRPr>
            </a:lvl3pPr>
            <a:lvl4pPr marL="1828800" lvl="3" indent="-317500" algn="l">
              <a:lnSpc>
                <a:spcPct val="100000"/>
              </a:lnSpc>
              <a:spcBef>
                <a:spcPts val="280"/>
              </a:spcBef>
              <a:spcAft>
                <a:spcPts val="0"/>
              </a:spcAft>
              <a:buClr>
                <a:srgbClr val="7B1272"/>
              </a:buClr>
              <a:buSzPts val="1400"/>
              <a:buFont typeface="Arial"/>
              <a:buChar char="•"/>
              <a:defRPr sz="1400" b="0">
                <a:latin typeface="Arial"/>
                <a:ea typeface="Arial"/>
                <a:cs typeface="Arial"/>
                <a:sym typeface="Arial"/>
              </a:defRPr>
            </a:lvl4pPr>
            <a:lvl5pPr marL="2286000" lvl="4" indent="-317500" algn="l">
              <a:lnSpc>
                <a:spcPct val="100000"/>
              </a:lnSpc>
              <a:spcBef>
                <a:spcPts val="280"/>
              </a:spcBef>
              <a:spcAft>
                <a:spcPts val="0"/>
              </a:spcAft>
              <a:buClr>
                <a:srgbClr val="7B1272"/>
              </a:buClr>
              <a:buSzPts val="1400"/>
              <a:buFont typeface="Calibri"/>
              <a:buChar char="◦"/>
              <a:defRPr sz="1400" b="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74" name="Google Shape;74;p8"/>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75" name="Google Shape;75;p8"/>
          <p:cNvSpPr txBox="1">
            <a:spLocks noGrp="1"/>
          </p:cNvSpPr>
          <p:nvPr>
            <p:ph type="title"/>
          </p:nvPr>
        </p:nvSpPr>
        <p:spPr>
          <a:xfrm>
            <a:off x="1007549" y="0"/>
            <a:ext cx="7452943"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6"/>
        <p:cNvGrpSpPr/>
        <p:nvPr/>
      </p:nvGrpSpPr>
      <p:grpSpPr>
        <a:xfrm>
          <a:off x="0" y="0"/>
          <a:ext cx="0" cy="0"/>
          <a:chOff x="0" y="0"/>
          <a:chExt cx="0" cy="0"/>
        </a:xfrm>
      </p:grpSpPr>
      <p:sp>
        <p:nvSpPr>
          <p:cNvPr id="77" name="Google Shape;77;p9"/>
          <p:cNvSpPr txBox="1">
            <a:spLocks noGrp="1"/>
          </p:cNvSpPr>
          <p:nvPr>
            <p:ph type="body" idx="1"/>
          </p:nvPr>
        </p:nvSpPr>
        <p:spPr>
          <a:xfrm>
            <a:off x="1007548" y="1160713"/>
            <a:ext cx="3564451" cy="76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9"/>
          <p:cNvSpPr txBox="1">
            <a:spLocks noGrp="1"/>
          </p:cNvSpPr>
          <p:nvPr>
            <p:ph type="body" idx="2"/>
          </p:nvPr>
        </p:nvSpPr>
        <p:spPr>
          <a:xfrm>
            <a:off x="4896041" y="1160713"/>
            <a:ext cx="3564451" cy="762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9"/>
          <p:cNvSpPr txBox="1">
            <a:spLocks noGrp="1"/>
          </p:cNvSpPr>
          <p:nvPr>
            <p:ph type="body" idx="3"/>
          </p:nvPr>
        </p:nvSpPr>
        <p:spPr>
          <a:xfrm>
            <a:off x="1007548" y="2132836"/>
            <a:ext cx="3488251" cy="3564451"/>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Clr>
                <a:srgbClr val="7B1272"/>
              </a:buClr>
              <a:buSzPts val="2200"/>
              <a:buChar char="•"/>
              <a:defRPr sz="2200" b="0">
                <a:latin typeface="Arial"/>
                <a:ea typeface="Arial"/>
                <a:cs typeface="Arial"/>
                <a:sym typeface="Arial"/>
              </a:defRPr>
            </a:lvl1pPr>
            <a:lvl2pPr marL="914400" lvl="1" indent="-355600" algn="l">
              <a:lnSpc>
                <a:spcPct val="100000"/>
              </a:lnSpc>
              <a:spcBef>
                <a:spcPts val="400"/>
              </a:spcBef>
              <a:spcAft>
                <a:spcPts val="0"/>
              </a:spcAft>
              <a:buClr>
                <a:srgbClr val="7B1272"/>
              </a:buClr>
              <a:buSzPts val="2000"/>
              <a:buFont typeface="Arial"/>
              <a:buChar char="○"/>
              <a:defRPr sz="2000" b="0">
                <a:latin typeface="Arial"/>
                <a:ea typeface="Arial"/>
                <a:cs typeface="Arial"/>
                <a:sym typeface="Arial"/>
              </a:defRPr>
            </a:lvl2pPr>
            <a:lvl3pPr marL="1371600" lvl="2" indent="-342900" algn="l">
              <a:lnSpc>
                <a:spcPct val="100000"/>
              </a:lnSpc>
              <a:spcBef>
                <a:spcPts val="360"/>
              </a:spcBef>
              <a:spcAft>
                <a:spcPts val="0"/>
              </a:spcAft>
              <a:buClr>
                <a:srgbClr val="7B1272"/>
              </a:buClr>
              <a:buSzPts val="1800"/>
              <a:buFont typeface="Noto Sans Symbols"/>
              <a:buChar char="−"/>
              <a:defRPr sz="1800" b="0">
                <a:latin typeface="Arial"/>
                <a:ea typeface="Arial"/>
                <a:cs typeface="Arial"/>
                <a:sym typeface="Arial"/>
              </a:defRPr>
            </a:lvl3pPr>
            <a:lvl4pPr marL="1828800" lvl="3" indent="-330200" algn="l">
              <a:lnSpc>
                <a:spcPct val="100000"/>
              </a:lnSpc>
              <a:spcBef>
                <a:spcPts val="320"/>
              </a:spcBef>
              <a:spcAft>
                <a:spcPts val="0"/>
              </a:spcAft>
              <a:buClr>
                <a:srgbClr val="7B1272"/>
              </a:buClr>
              <a:buSzPts val="1600"/>
              <a:buFont typeface="Arial"/>
              <a:buChar char="•"/>
              <a:defRPr sz="1600" b="0">
                <a:latin typeface="Arial"/>
                <a:ea typeface="Arial"/>
                <a:cs typeface="Arial"/>
                <a:sym typeface="Arial"/>
              </a:defRPr>
            </a:lvl4pPr>
            <a:lvl5pPr marL="2286000" lvl="4" indent="-330200" algn="l">
              <a:lnSpc>
                <a:spcPct val="100000"/>
              </a:lnSpc>
              <a:spcBef>
                <a:spcPts val="320"/>
              </a:spcBef>
              <a:spcAft>
                <a:spcPts val="0"/>
              </a:spcAft>
              <a:buClr>
                <a:srgbClr val="7B1272"/>
              </a:buClr>
              <a:buSzPts val="1600"/>
              <a:buFont typeface="Calibri"/>
              <a:buChar char="◦"/>
              <a:defRPr sz="1600" b="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 name="Google Shape;80;p9"/>
          <p:cNvSpPr txBox="1">
            <a:spLocks noGrp="1"/>
          </p:cNvSpPr>
          <p:nvPr>
            <p:ph type="body" idx="4"/>
          </p:nvPr>
        </p:nvSpPr>
        <p:spPr>
          <a:xfrm>
            <a:off x="4896041" y="2132836"/>
            <a:ext cx="3564452" cy="3564451"/>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Clr>
                <a:srgbClr val="7B1272"/>
              </a:buClr>
              <a:buSzPts val="2200"/>
              <a:buFont typeface="Arial"/>
              <a:buChar char="•"/>
              <a:defRPr sz="2200">
                <a:latin typeface="Arial"/>
                <a:ea typeface="Arial"/>
                <a:cs typeface="Arial"/>
                <a:sym typeface="Arial"/>
              </a:defRPr>
            </a:lvl1pPr>
            <a:lvl2pPr marL="914400" lvl="1" indent="-355600" algn="l">
              <a:lnSpc>
                <a:spcPct val="100000"/>
              </a:lnSpc>
              <a:spcBef>
                <a:spcPts val="400"/>
              </a:spcBef>
              <a:spcAft>
                <a:spcPts val="0"/>
              </a:spcAft>
              <a:buClr>
                <a:srgbClr val="7B1272"/>
              </a:buClr>
              <a:buSzPts val="2000"/>
              <a:buFont typeface="Courier New"/>
              <a:buChar char="o"/>
              <a:defRPr sz="2000">
                <a:latin typeface="Arial"/>
                <a:ea typeface="Arial"/>
                <a:cs typeface="Arial"/>
                <a:sym typeface="Arial"/>
              </a:defRPr>
            </a:lvl2pPr>
            <a:lvl3pPr marL="1371600" lvl="2" indent="-342900" algn="l">
              <a:lnSpc>
                <a:spcPct val="100000"/>
              </a:lnSpc>
              <a:spcBef>
                <a:spcPts val="360"/>
              </a:spcBef>
              <a:spcAft>
                <a:spcPts val="0"/>
              </a:spcAft>
              <a:buClr>
                <a:srgbClr val="7B1272"/>
              </a:buClr>
              <a:buSzPts val="1800"/>
              <a:buFont typeface="Noto Sans Symbols"/>
              <a:buChar char="−"/>
              <a:defRPr sz="1800">
                <a:latin typeface="Arial"/>
                <a:ea typeface="Arial"/>
                <a:cs typeface="Arial"/>
                <a:sym typeface="Arial"/>
              </a:defRPr>
            </a:lvl3pPr>
            <a:lvl4pPr marL="1828800" lvl="3"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4pPr>
            <a:lvl5pPr marL="2286000" lvl="4" indent="-330200" algn="l">
              <a:lnSpc>
                <a:spcPct val="100000"/>
              </a:lnSpc>
              <a:spcBef>
                <a:spcPts val="320"/>
              </a:spcBef>
              <a:spcAft>
                <a:spcPts val="0"/>
              </a:spcAft>
              <a:buClr>
                <a:srgbClr val="7B1272"/>
              </a:buClr>
              <a:buSzPts val="1600"/>
              <a:buFont typeface="Arial"/>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1" name="Google Shape;8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82" name="Google Shape;82;p9"/>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cxnSp>
        <p:nvCxnSpPr>
          <p:cNvPr id="83" name="Google Shape;83;p9"/>
          <p:cNvCxnSpPr/>
          <p:nvPr/>
        </p:nvCxnSpPr>
        <p:spPr>
          <a:xfrm>
            <a:off x="0" y="6021328"/>
            <a:ext cx="9144000" cy="0"/>
          </a:xfrm>
          <a:prstGeom prst="straightConnector1">
            <a:avLst/>
          </a:prstGeom>
          <a:noFill/>
          <a:ln w="9525" cap="flat" cmpd="sng">
            <a:solidFill>
              <a:srgbClr val="7B1272"/>
            </a:solidFill>
            <a:prstDash val="solid"/>
            <a:round/>
            <a:headEnd type="none" w="sm" len="sm"/>
            <a:tailEnd type="none" w="sm" len="sm"/>
          </a:ln>
        </p:spPr>
      </p:cxnSp>
      <p:pic>
        <p:nvPicPr>
          <p:cNvPr id="84" name="Google Shape;84;p9"/>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85" name="Google Shape;85;p9"/>
          <p:cNvSpPr txBox="1">
            <a:spLocks noGrp="1"/>
          </p:cNvSpPr>
          <p:nvPr>
            <p:ph type="title"/>
          </p:nvPr>
        </p:nvSpPr>
        <p:spPr>
          <a:xfrm>
            <a:off x="1007549" y="0"/>
            <a:ext cx="7452943"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6"/>
        <p:cNvGrpSpPr/>
        <p:nvPr/>
      </p:nvGrpSpPr>
      <p:grpSpPr>
        <a:xfrm>
          <a:off x="0" y="0"/>
          <a:ext cx="0" cy="0"/>
          <a:chOff x="0" y="0"/>
          <a:chExt cx="0" cy="0"/>
        </a:xfrm>
      </p:grpSpPr>
      <p:sp>
        <p:nvSpPr>
          <p:cNvPr id="87" name="Google Shape;87;p10"/>
          <p:cNvSpPr txBox="1"/>
          <p:nvPr/>
        </p:nvSpPr>
        <p:spPr>
          <a:xfrm>
            <a:off x="7164328" y="6345369"/>
            <a:ext cx="972123" cy="307777"/>
          </a:xfrm>
          <a:prstGeom prst="rect">
            <a:avLst/>
          </a:prstGeom>
          <a:noFill/>
          <a:ln>
            <a:noFill/>
          </a:ln>
        </p:spPr>
        <p:txBody>
          <a:bodyPr spcFirstLastPara="1" wrap="square" lIns="91425" tIns="45700" rIns="91425" bIns="45700" anchor="t" anchorCtr="0">
            <a:noAutofit/>
          </a:bodyPr>
          <a:lstStyle/>
          <a:p>
            <a:pPr marL="400050" marR="0" lvl="0" indent="-400050" algn="r" rtl="0">
              <a:lnSpc>
                <a:spcPct val="100000"/>
              </a:lnSpc>
              <a:spcBef>
                <a:spcPts val="0"/>
              </a:spcBef>
              <a:spcAft>
                <a:spcPts val="0"/>
              </a:spcAft>
              <a:buClr>
                <a:schemeClr val="lt1"/>
              </a:buClr>
              <a:buSzPts val="1400"/>
              <a:buFont typeface="Calibri"/>
              <a:buNone/>
            </a:pPr>
            <a:fld id="{00000000-1234-1234-1234-123412341234}" type="slidenum">
              <a:rPr lang="en-ZA" sz="1400" b="0"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
        <p:nvSpPr>
          <p:cNvPr id="88" name="Google Shape;8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B12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cxnSp>
        <p:nvCxnSpPr>
          <p:cNvPr id="89" name="Google Shape;89;p10"/>
          <p:cNvCxnSpPr/>
          <p:nvPr/>
        </p:nvCxnSpPr>
        <p:spPr>
          <a:xfrm>
            <a:off x="0" y="836672"/>
            <a:ext cx="9144000" cy="0"/>
          </a:xfrm>
          <a:prstGeom prst="straightConnector1">
            <a:avLst/>
          </a:prstGeom>
          <a:noFill/>
          <a:ln w="19050" cap="flat" cmpd="sng">
            <a:solidFill>
              <a:srgbClr val="7B1272"/>
            </a:solidFill>
            <a:prstDash val="solid"/>
            <a:round/>
            <a:headEnd type="none" w="sm" len="sm"/>
            <a:tailEnd type="none" w="sm" len="sm"/>
          </a:ln>
        </p:spPr>
      </p:cxnSp>
      <p:cxnSp>
        <p:nvCxnSpPr>
          <p:cNvPr id="90" name="Google Shape;90;p10"/>
          <p:cNvCxnSpPr/>
          <p:nvPr/>
        </p:nvCxnSpPr>
        <p:spPr>
          <a:xfrm>
            <a:off x="0" y="6021328"/>
            <a:ext cx="9144000" cy="0"/>
          </a:xfrm>
          <a:prstGeom prst="straightConnector1">
            <a:avLst/>
          </a:prstGeom>
          <a:noFill/>
          <a:ln w="9525" cap="flat" cmpd="sng">
            <a:solidFill>
              <a:srgbClr val="7B1272"/>
            </a:solidFill>
            <a:prstDash val="solid"/>
            <a:round/>
            <a:headEnd type="none" w="sm" len="sm"/>
            <a:tailEnd type="none" w="sm" len="sm"/>
          </a:ln>
        </p:spPr>
      </p:cxnSp>
      <p:pic>
        <p:nvPicPr>
          <p:cNvPr id="91" name="Google Shape;91;p10"/>
          <p:cNvPicPr preferRelativeResize="0"/>
          <p:nvPr/>
        </p:nvPicPr>
        <p:blipFill rotWithShape="1">
          <a:blip r:embed="rId2">
            <a:alphaModFix/>
          </a:blip>
          <a:srcRect/>
          <a:stretch/>
        </p:blipFill>
        <p:spPr>
          <a:xfrm>
            <a:off x="1026598" y="6249876"/>
            <a:ext cx="1601155" cy="532789"/>
          </a:xfrm>
          <a:prstGeom prst="rect">
            <a:avLst/>
          </a:prstGeom>
          <a:noFill/>
          <a:ln>
            <a:noFill/>
          </a:ln>
        </p:spPr>
      </p:pic>
      <p:sp>
        <p:nvSpPr>
          <p:cNvPr id="92" name="Google Shape;92;p10"/>
          <p:cNvSpPr txBox="1">
            <a:spLocks noGrp="1"/>
          </p:cNvSpPr>
          <p:nvPr>
            <p:ph type="title"/>
          </p:nvPr>
        </p:nvSpPr>
        <p:spPr>
          <a:xfrm>
            <a:off x="1007549" y="0"/>
            <a:ext cx="7452943" cy="8366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B1272"/>
              </a:buClr>
              <a:buSzPts val="3000"/>
              <a:buFont typeface="Arial"/>
              <a:buNone/>
              <a:defRPr sz="3000" b="1">
                <a:solidFill>
                  <a:srgbClr val="7B12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Google Shape;10;p1"/>
          <p:cNvGraphicFramePr/>
          <p:nvPr/>
        </p:nvGraphicFramePr>
        <p:xfrm>
          <a:off x="9756656" y="0"/>
          <a:ext cx="9144000" cy="6858000"/>
        </p:xfrm>
        <a:graphic>
          <a:graphicData uri="http://schemas.openxmlformats.org/drawingml/2006/table">
            <a:tbl>
              <a:tblPr>
                <a:noFill/>
                <a:tableStyleId>{5123C0CA-3C75-4C8A-87BB-980A26C2C7C7}</a:tableStyleId>
              </a:tblPr>
              <a:tblGrid>
                <a:gridCol w="3048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gridCol w="304800">
                  <a:extLst>
                    <a:ext uri="{9D8B030D-6E8A-4147-A177-3AD203B41FA5}">
                      <a16:colId xmlns:a16="http://schemas.microsoft.com/office/drawing/2014/main" val="20007"/>
                    </a:ext>
                  </a:extLst>
                </a:gridCol>
                <a:gridCol w="304800">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304800">
                  <a:extLst>
                    <a:ext uri="{9D8B030D-6E8A-4147-A177-3AD203B41FA5}">
                      <a16:colId xmlns:a16="http://schemas.microsoft.com/office/drawing/2014/main" val="20011"/>
                    </a:ext>
                  </a:extLst>
                </a:gridCol>
                <a:gridCol w="304800">
                  <a:extLst>
                    <a:ext uri="{9D8B030D-6E8A-4147-A177-3AD203B41FA5}">
                      <a16:colId xmlns:a16="http://schemas.microsoft.com/office/drawing/2014/main" val="20012"/>
                    </a:ext>
                  </a:extLst>
                </a:gridCol>
                <a:gridCol w="304800">
                  <a:extLst>
                    <a:ext uri="{9D8B030D-6E8A-4147-A177-3AD203B41FA5}">
                      <a16:colId xmlns:a16="http://schemas.microsoft.com/office/drawing/2014/main" val="20013"/>
                    </a:ext>
                  </a:extLst>
                </a:gridCol>
                <a:gridCol w="304800">
                  <a:extLst>
                    <a:ext uri="{9D8B030D-6E8A-4147-A177-3AD203B41FA5}">
                      <a16:colId xmlns:a16="http://schemas.microsoft.com/office/drawing/2014/main" val="20014"/>
                    </a:ext>
                  </a:extLst>
                </a:gridCol>
                <a:gridCol w="304800">
                  <a:extLst>
                    <a:ext uri="{9D8B030D-6E8A-4147-A177-3AD203B41FA5}">
                      <a16:colId xmlns:a16="http://schemas.microsoft.com/office/drawing/2014/main" val="20015"/>
                    </a:ext>
                  </a:extLst>
                </a:gridCol>
                <a:gridCol w="304800">
                  <a:extLst>
                    <a:ext uri="{9D8B030D-6E8A-4147-A177-3AD203B41FA5}">
                      <a16:colId xmlns:a16="http://schemas.microsoft.com/office/drawing/2014/main" val="20016"/>
                    </a:ext>
                  </a:extLst>
                </a:gridCol>
                <a:gridCol w="304800">
                  <a:extLst>
                    <a:ext uri="{9D8B030D-6E8A-4147-A177-3AD203B41FA5}">
                      <a16:colId xmlns:a16="http://schemas.microsoft.com/office/drawing/2014/main" val="20017"/>
                    </a:ext>
                  </a:extLst>
                </a:gridCol>
                <a:gridCol w="304800">
                  <a:extLst>
                    <a:ext uri="{9D8B030D-6E8A-4147-A177-3AD203B41FA5}">
                      <a16:colId xmlns:a16="http://schemas.microsoft.com/office/drawing/2014/main" val="20018"/>
                    </a:ext>
                  </a:extLst>
                </a:gridCol>
                <a:gridCol w="304800">
                  <a:extLst>
                    <a:ext uri="{9D8B030D-6E8A-4147-A177-3AD203B41FA5}">
                      <a16:colId xmlns:a16="http://schemas.microsoft.com/office/drawing/2014/main" val="20019"/>
                    </a:ext>
                  </a:extLst>
                </a:gridCol>
                <a:gridCol w="304800">
                  <a:extLst>
                    <a:ext uri="{9D8B030D-6E8A-4147-A177-3AD203B41FA5}">
                      <a16:colId xmlns:a16="http://schemas.microsoft.com/office/drawing/2014/main" val="20020"/>
                    </a:ext>
                  </a:extLst>
                </a:gridCol>
                <a:gridCol w="304800">
                  <a:extLst>
                    <a:ext uri="{9D8B030D-6E8A-4147-A177-3AD203B41FA5}">
                      <a16:colId xmlns:a16="http://schemas.microsoft.com/office/drawing/2014/main" val="20021"/>
                    </a:ext>
                  </a:extLst>
                </a:gridCol>
                <a:gridCol w="304800">
                  <a:extLst>
                    <a:ext uri="{9D8B030D-6E8A-4147-A177-3AD203B41FA5}">
                      <a16:colId xmlns:a16="http://schemas.microsoft.com/office/drawing/2014/main" val="20022"/>
                    </a:ext>
                  </a:extLst>
                </a:gridCol>
                <a:gridCol w="304800">
                  <a:extLst>
                    <a:ext uri="{9D8B030D-6E8A-4147-A177-3AD203B41FA5}">
                      <a16:colId xmlns:a16="http://schemas.microsoft.com/office/drawing/2014/main" val="20023"/>
                    </a:ext>
                  </a:extLst>
                </a:gridCol>
                <a:gridCol w="304800">
                  <a:extLst>
                    <a:ext uri="{9D8B030D-6E8A-4147-A177-3AD203B41FA5}">
                      <a16:colId xmlns:a16="http://schemas.microsoft.com/office/drawing/2014/main" val="20024"/>
                    </a:ext>
                  </a:extLst>
                </a:gridCol>
                <a:gridCol w="304800">
                  <a:extLst>
                    <a:ext uri="{9D8B030D-6E8A-4147-A177-3AD203B41FA5}">
                      <a16:colId xmlns:a16="http://schemas.microsoft.com/office/drawing/2014/main" val="20025"/>
                    </a:ext>
                  </a:extLst>
                </a:gridCol>
                <a:gridCol w="304800">
                  <a:extLst>
                    <a:ext uri="{9D8B030D-6E8A-4147-A177-3AD203B41FA5}">
                      <a16:colId xmlns:a16="http://schemas.microsoft.com/office/drawing/2014/main" val="20026"/>
                    </a:ext>
                  </a:extLst>
                </a:gridCol>
                <a:gridCol w="304800">
                  <a:extLst>
                    <a:ext uri="{9D8B030D-6E8A-4147-A177-3AD203B41FA5}">
                      <a16:colId xmlns:a16="http://schemas.microsoft.com/office/drawing/2014/main" val="20027"/>
                    </a:ext>
                  </a:extLst>
                </a:gridCol>
                <a:gridCol w="304800">
                  <a:extLst>
                    <a:ext uri="{9D8B030D-6E8A-4147-A177-3AD203B41FA5}">
                      <a16:colId xmlns:a16="http://schemas.microsoft.com/office/drawing/2014/main" val="20028"/>
                    </a:ext>
                  </a:extLst>
                </a:gridCol>
                <a:gridCol w="304800">
                  <a:extLst>
                    <a:ext uri="{9D8B030D-6E8A-4147-A177-3AD203B41FA5}">
                      <a16:colId xmlns:a16="http://schemas.microsoft.com/office/drawing/2014/main" val="20029"/>
                    </a:ext>
                  </a:extLst>
                </a:gridCol>
              </a:tblGrid>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6"/>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7"/>
                  </a:ext>
                </a:extLst>
              </a:tr>
              <a:tr h="762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8"/>
                  </a:ext>
                </a:extLst>
              </a:tr>
            </a:tbl>
          </a:graphicData>
        </a:graphic>
      </p:graphicFrame>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counsellingcentre@ru.ac.z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psychologyclinic@ru.ac.z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body" idx="4"/>
          </p:nvPr>
        </p:nvSpPr>
        <p:spPr>
          <a:xfrm>
            <a:off x="105647" y="3768759"/>
            <a:ext cx="4212000" cy="4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300"/>
              <a:buFont typeface="Arial"/>
              <a:buNone/>
            </a:pPr>
            <a:r>
              <a:rPr lang="en-ZA"/>
              <a:t>Rhodes University Counselling Centre</a:t>
            </a:r>
            <a:endParaRPr/>
          </a:p>
          <a:p>
            <a:pPr marL="0" marR="0" lvl="0" indent="0" algn="l" rtl="0">
              <a:lnSpc>
                <a:spcPct val="100000"/>
              </a:lnSpc>
              <a:spcBef>
                <a:spcPts val="0"/>
              </a:spcBef>
              <a:spcAft>
                <a:spcPts val="0"/>
              </a:spcAft>
              <a:buClr>
                <a:schemeClr val="lt1"/>
              </a:buClr>
              <a:buSzPts val="1300"/>
              <a:buFont typeface="Arial"/>
              <a:buNone/>
            </a:pPr>
            <a:endParaRPr/>
          </a:p>
        </p:txBody>
      </p:sp>
      <p:sp>
        <p:nvSpPr>
          <p:cNvPr id="166" name="Google Shape;166;p20"/>
          <p:cNvSpPr txBox="1">
            <a:spLocks noGrp="1"/>
          </p:cNvSpPr>
          <p:nvPr>
            <p:ph type="title"/>
          </p:nvPr>
        </p:nvSpPr>
        <p:spPr>
          <a:xfrm>
            <a:off x="0" y="2132925"/>
            <a:ext cx="4971300" cy="1038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400"/>
              <a:buFont typeface="Arial"/>
              <a:buNone/>
            </a:pPr>
            <a:r>
              <a:rPr lang="en-ZA"/>
              <a:t>PROMOTING MENTAL HEALTH</a:t>
            </a:r>
            <a:endParaRPr/>
          </a:p>
        </p:txBody>
      </p:sp>
      <p:pic>
        <p:nvPicPr>
          <p:cNvPr id="167" name="Google Shape;167;p20"/>
          <p:cNvPicPr preferRelativeResize="0"/>
          <p:nvPr/>
        </p:nvPicPr>
        <p:blipFill>
          <a:blip r:embed="rId3">
            <a:alphaModFix/>
          </a:blip>
          <a:stretch>
            <a:fillRect/>
          </a:stretch>
        </p:blipFill>
        <p:spPr>
          <a:xfrm>
            <a:off x="5686650" y="0"/>
            <a:ext cx="3092825" cy="3711375"/>
          </a:xfrm>
          <a:prstGeom prst="rect">
            <a:avLst/>
          </a:prstGeom>
          <a:noFill/>
          <a:ln>
            <a:noFill/>
          </a:ln>
        </p:spPr>
      </p:pic>
      <p:pic>
        <p:nvPicPr>
          <p:cNvPr id="168" name="Google Shape;168;p20"/>
          <p:cNvPicPr preferRelativeResize="0"/>
          <p:nvPr/>
        </p:nvPicPr>
        <p:blipFill>
          <a:blip r:embed="rId4">
            <a:alphaModFix/>
          </a:blip>
          <a:stretch>
            <a:fillRect/>
          </a:stretch>
        </p:blipFill>
        <p:spPr>
          <a:xfrm>
            <a:off x="0" y="4108675"/>
            <a:ext cx="5581000" cy="274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Mental</a:t>
            </a:r>
            <a:endParaRPr/>
          </a:p>
        </p:txBody>
      </p:sp>
      <p:sp>
        <p:nvSpPr>
          <p:cNvPr id="244" name="Google Shape;244;p29"/>
          <p:cNvSpPr txBox="1">
            <a:spLocks noGrp="1"/>
          </p:cNvSpPr>
          <p:nvPr>
            <p:ph type="body" idx="1"/>
          </p:nvPr>
        </p:nvSpPr>
        <p:spPr>
          <a:xfrm>
            <a:off x="52350" y="737550"/>
            <a:ext cx="9039300" cy="4666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ZA" i="1">
                <a:solidFill>
                  <a:srgbClr val="FF0000"/>
                </a:solidFill>
              </a:rPr>
              <a:t>Definition: The mental domain recognises one’s creative and mental abilities. It looks at academics, career and mindset. </a:t>
            </a:r>
            <a:endParaRPr i="1">
              <a:solidFill>
                <a:srgbClr val="FF0000"/>
              </a:solidFill>
            </a:endParaRPr>
          </a:p>
          <a:p>
            <a:pPr marL="0" lvl="0" indent="0" algn="ctr" rtl="0">
              <a:lnSpc>
                <a:spcPct val="100000"/>
              </a:lnSpc>
              <a:spcBef>
                <a:spcPts val="480"/>
              </a:spcBef>
              <a:spcAft>
                <a:spcPts val="0"/>
              </a:spcAft>
              <a:buSzPts val="2400"/>
              <a:buNone/>
            </a:pPr>
            <a:r>
              <a:rPr lang="en-ZA" i="1">
                <a:solidFill>
                  <a:srgbClr val="FF0000"/>
                </a:solidFill>
              </a:rPr>
              <a:t>Questions to ask yourself: Am I impulsive? do I learn from my mistakes? How is my self-talk (things that I tell myself)?</a:t>
            </a:r>
            <a:endParaRPr i="1">
              <a:solidFill>
                <a:srgbClr val="FF0000"/>
              </a:solidFill>
            </a:endParaRPr>
          </a:p>
          <a:p>
            <a:pPr marL="0" lvl="0" indent="0" algn="ctr" rtl="0">
              <a:lnSpc>
                <a:spcPct val="100000"/>
              </a:lnSpc>
              <a:spcBef>
                <a:spcPts val="480"/>
              </a:spcBef>
              <a:spcAft>
                <a:spcPts val="0"/>
              </a:spcAft>
              <a:buSzPts val="2400"/>
              <a:buNone/>
            </a:pPr>
            <a:endParaRPr i="1">
              <a:solidFill>
                <a:srgbClr val="980000"/>
              </a:solidFill>
            </a:endParaRPr>
          </a:p>
          <a:p>
            <a:pPr marL="457200" lvl="0" indent="-381000" algn="l" rtl="0">
              <a:lnSpc>
                <a:spcPct val="100000"/>
              </a:lnSpc>
              <a:spcBef>
                <a:spcPts val="480"/>
              </a:spcBef>
              <a:spcAft>
                <a:spcPts val="0"/>
              </a:spcAft>
              <a:buSzPts val="2400"/>
              <a:buChar char="∙"/>
            </a:pPr>
            <a:r>
              <a:rPr lang="en-ZA"/>
              <a:t>Responsibilities- To create a space that is not only supportive when there are challenges, but also encourages students to thrive in this area. </a:t>
            </a:r>
            <a:endParaRPr sz="2400"/>
          </a:p>
          <a:p>
            <a:pPr marL="914400" lvl="1" indent="-381000" algn="l" rtl="0">
              <a:lnSpc>
                <a:spcPct val="100000"/>
              </a:lnSpc>
              <a:spcBef>
                <a:spcPts val="0"/>
              </a:spcBef>
              <a:spcAft>
                <a:spcPts val="0"/>
              </a:spcAft>
              <a:buSzPts val="2400"/>
              <a:buChar char="○"/>
            </a:pPr>
            <a:r>
              <a:rPr lang="en-ZA" sz="2400"/>
              <a:t>Encourage a culture of academic excellence and students to ask questions about their careers and professional development. </a:t>
            </a:r>
            <a:endParaRPr sz="2400"/>
          </a:p>
          <a:p>
            <a:pPr marL="914400" lvl="1" indent="-381000" algn="l" rtl="0">
              <a:lnSpc>
                <a:spcPct val="100000"/>
              </a:lnSpc>
              <a:spcBef>
                <a:spcPts val="0"/>
              </a:spcBef>
              <a:spcAft>
                <a:spcPts val="0"/>
              </a:spcAft>
              <a:buSzPts val="2400"/>
              <a:buChar char="○"/>
            </a:pPr>
            <a:r>
              <a:rPr lang="en-ZA" sz="2400"/>
              <a:t>When interacting with students- Unconditional positive regard (non-judgemental), Empathy, Genuine, caring, respect, acceptance &amp; understanding</a:t>
            </a:r>
            <a:endParaRPr sz="2400"/>
          </a:p>
        </p:txBody>
      </p:sp>
      <p:sp>
        <p:nvSpPr>
          <p:cNvPr id="245" name="Google Shape;245;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1007549" y="0"/>
            <a:ext cx="7452900" cy="83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ZA"/>
              <a:t>Mental</a:t>
            </a:r>
            <a:endParaRPr/>
          </a:p>
        </p:txBody>
      </p:sp>
      <p:sp>
        <p:nvSpPr>
          <p:cNvPr id="252" name="Google Shape;252;p30"/>
          <p:cNvSpPr txBox="1">
            <a:spLocks noGrp="1"/>
          </p:cNvSpPr>
          <p:nvPr>
            <p:ph type="body" idx="1"/>
          </p:nvPr>
        </p:nvSpPr>
        <p:spPr>
          <a:xfrm>
            <a:off x="1007548" y="1160713"/>
            <a:ext cx="3564600" cy="762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Clr>
                <a:schemeClr val="dk1"/>
              </a:buClr>
              <a:buSzPts val="1100"/>
              <a:buFont typeface="Arial"/>
              <a:buNone/>
            </a:pPr>
            <a:r>
              <a:rPr lang="en-ZA"/>
              <a:t>Possible Mental Health challenges to Expect:</a:t>
            </a:r>
            <a:endParaRPr/>
          </a:p>
        </p:txBody>
      </p:sp>
      <p:sp>
        <p:nvSpPr>
          <p:cNvPr id="253" name="Google Shape;253;p3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11</a:t>
            </a:fld>
            <a:endParaRPr/>
          </a:p>
        </p:txBody>
      </p:sp>
      <p:sp>
        <p:nvSpPr>
          <p:cNvPr id="254" name="Google Shape;254;p30"/>
          <p:cNvSpPr txBox="1">
            <a:spLocks noGrp="1"/>
          </p:cNvSpPr>
          <p:nvPr>
            <p:ph type="body" idx="2"/>
          </p:nvPr>
        </p:nvSpPr>
        <p:spPr>
          <a:xfrm>
            <a:off x="4896041" y="1160713"/>
            <a:ext cx="3564600" cy="762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ZA"/>
              <a:t>Other factors to consider: </a:t>
            </a:r>
            <a:endParaRPr/>
          </a:p>
        </p:txBody>
      </p:sp>
      <p:sp>
        <p:nvSpPr>
          <p:cNvPr id="255" name="Google Shape;255;p30"/>
          <p:cNvSpPr txBox="1">
            <a:spLocks noGrp="1"/>
          </p:cNvSpPr>
          <p:nvPr>
            <p:ph type="body" idx="3"/>
          </p:nvPr>
        </p:nvSpPr>
        <p:spPr>
          <a:xfrm>
            <a:off x="1007548" y="1810986"/>
            <a:ext cx="3564600" cy="3564600"/>
          </a:xfrm>
          <a:prstGeom prst="rect">
            <a:avLst/>
          </a:prstGeom>
        </p:spPr>
        <p:txBody>
          <a:bodyPr spcFirstLastPara="1" wrap="square" lIns="91425" tIns="45700" rIns="91425" bIns="45700" anchor="t" anchorCtr="0">
            <a:noAutofit/>
          </a:bodyPr>
          <a:lstStyle/>
          <a:p>
            <a:pPr marL="457200" lvl="0" indent="-381000" algn="l" rtl="0">
              <a:spcBef>
                <a:spcPts val="400"/>
              </a:spcBef>
              <a:spcAft>
                <a:spcPts val="0"/>
              </a:spcAft>
              <a:buSzPts val="2400"/>
              <a:buChar char="•"/>
            </a:pPr>
            <a:r>
              <a:rPr lang="en-ZA" sz="2400"/>
              <a:t>Anxiety Disorders</a:t>
            </a:r>
            <a:endParaRPr sz="2400"/>
          </a:p>
          <a:p>
            <a:pPr marL="457200" lvl="0" indent="-381000" algn="l" rtl="0">
              <a:spcBef>
                <a:spcPts val="0"/>
              </a:spcBef>
              <a:spcAft>
                <a:spcPts val="0"/>
              </a:spcAft>
              <a:buSzPts val="2400"/>
              <a:buChar char="•"/>
            </a:pPr>
            <a:r>
              <a:rPr lang="en-ZA" sz="2400"/>
              <a:t>Stress</a:t>
            </a:r>
            <a:endParaRPr sz="2400"/>
          </a:p>
          <a:p>
            <a:pPr marL="457200" lvl="0" indent="-381000" algn="l" rtl="0">
              <a:spcBef>
                <a:spcPts val="0"/>
              </a:spcBef>
              <a:spcAft>
                <a:spcPts val="0"/>
              </a:spcAft>
              <a:buSzPts val="2400"/>
              <a:buChar char="•"/>
            </a:pPr>
            <a:r>
              <a:rPr lang="en-ZA" sz="2400"/>
              <a:t>Depression</a:t>
            </a:r>
            <a:endParaRPr sz="2400"/>
          </a:p>
          <a:p>
            <a:pPr marL="457200" lvl="0" indent="-381000" algn="l" rtl="0">
              <a:spcBef>
                <a:spcPts val="0"/>
              </a:spcBef>
              <a:spcAft>
                <a:spcPts val="0"/>
              </a:spcAft>
              <a:buSzPts val="2400"/>
              <a:buChar char="•"/>
            </a:pPr>
            <a:r>
              <a:rPr lang="en-ZA" sz="2400"/>
              <a:t>Attention deficit hyperactivity disorder</a:t>
            </a:r>
            <a:endParaRPr sz="2400"/>
          </a:p>
        </p:txBody>
      </p:sp>
      <p:sp>
        <p:nvSpPr>
          <p:cNvPr id="256" name="Google Shape;256;p30"/>
          <p:cNvSpPr txBox="1">
            <a:spLocks noGrp="1"/>
          </p:cNvSpPr>
          <p:nvPr>
            <p:ph type="body" idx="4"/>
          </p:nvPr>
        </p:nvSpPr>
        <p:spPr>
          <a:xfrm>
            <a:off x="4896041" y="2132836"/>
            <a:ext cx="3564600" cy="3564600"/>
          </a:xfrm>
          <a:prstGeom prst="rect">
            <a:avLst/>
          </a:prstGeom>
        </p:spPr>
        <p:txBody>
          <a:bodyPr spcFirstLastPara="1" wrap="square" lIns="91425" tIns="45700" rIns="91425" bIns="45700" anchor="t" anchorCtr="0">
            <a:noAutofit/>
          </a:bodyPr>
          <a:lstStyle/>
          <a:p>
            <a:pPr marL="457200" lvl="0" indent="-381000" algn="l" rtl="0">
              <a:spcBef>
                <a:spcPts val="400"/>
              </a:spcBef>
              <a:spcAft>
                <a:spcPts val="0"/>
              </a:spcAft>
              <a:buSzPts val="2400"/>
              <a:buChar char="•"/>
            </a:pPr>
            <a:r>
              <a:rPr lang="en-ZA" sz="2400"/>
              <a:t>Time management</a:t>
            </a:r>
            <a:endParaRPr sz="2400"/>
          </a:p>
          <a:p>
            <a:pPr marL="457200" lvl="0" indent="-381000" algn="l" rtl="0">
              <a:spcBef>
                <a:spcPts val="0"/>
              </a:spcBef>
              <a:spcAft>
                <a:spcPts val="0"/>
              </a:spcAft>
              <a:buSzPts val="2400"/>
              <a:buChar char="•"/>
            </a:pPr>
            <a:r>
              <a:rPr lang="en-ZA" sz="2400"/>
              <a:t>Motivation</a:t>
            </a:r>
            <a:endParaRPr sz="2400"/>
          </a:p>
          <a:p>
            <a:pPr marL="457200" lvl="0" indent="-381000" algn="l" rtl="0">
              <a:spcBef>
                <a:spcPts val="0"/>
              </a:spcBef>
              <a:spcAft>
                <a:spcPts val="0"/>
              </a:spcAft>
              <a:buSzPts val="2400"/>
              <a:buChar char="•"/>
            </a:pPr>
            <a:r>
              <a:rPr lang="en-ZA" sz="2400"/>
              <a:t>Socio-economic factors</a:t>
            </a:r>
            <a:endParaRPr sz="2400"/>
          </a:p>
          <a:p>
            <a:pPr marL="457200" lvl="0" indent="-381000" algn="l" rtl="0">
              <a:spcBef>
                <a:spcPts val="0"/>
              </a:spcBef>
              <a:spcAft>
                <a:spcPts val="0"/>
              </a:spcAft>
              <a:buSzPts val="2400"/>
              <a:buChar char="•"/>
            </a:pPr>
            <a:r>
              <a:rPr lang="en-ZA" sz="2400"/>
              <a:t>Environmental factors such as academic support from peers and lecturers</a:t>
            </a:r>
            <a:endParaRPr sz="2400"/>
          </a:p>
        </p:txBody>
      </p:sp>
      <p:pic>
        <p:nvPicPr>
          <p:cNvPr id="257" name="Google Shape;257;p30"/>
          <p:cNvPicPr preferRelativeResize="0"/>
          <p:nvPr/>
        </p:nvPicPr>
        <p:blipFill>
          <a:blip r:embed="rId3">
            <a:alphaModFix/>
          </a:blip>
          <a:stretch>
            <a:fillRect/>
          </a:stretch>
        </p:blipFill>
        <p:spPr>
          <a:xfrm>
            <a:off x="1486000" y="3777651"/>
            <a:ext cx="3311850" cy="243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Mental </a:t>
            </a:r>
            <a:endParaRPr/>
          </a:p>
        </p:txBody>
      </p:sp>
      <p:sp>
        <p:nvSpPr>
          <p:cNvPr id="264" name="Google Shape;264;p31"/>
          <p:cNvSpPr txBox="1">
            <a:spLocks noGrp="1"/>
          </p:cNvSpPr>
          <p:nvPr>
            <p:ph type="body" idx="1"/>
          </p:nvPr>
        </p:nvSpPr>
        <p:spPr>
          <a:xfrm>
            <a:off x="495750" y="1189825"/>
            <a:ext cx="8144700" cy="494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2400"/>
              <a:buNone/>
            </a:pPr>
            <a:endParaRPr/>
          </a:p>
          <a:p>
            <a:pPr marL="0" lvl="0" indent="0" algn="l" rtl="0">
              <a:lnSpc>
                <a:spcPct val="100000"/>
              </a:lnSpc>
              <a:spcBef>
                <a:spcPts val="400"/>
              </a:spcBef>
              <a:spcAft>
                <a:spcPts val="0"/>
              </a:spcAft>
              <a:buSzPts val="2400"/>
              <a:buNone/>
            </a:pPr>
            <a:r>
              <a:rPr lang="en-ZA"/>
              <a:t>Useful Services:</a:t>
            </a:r>
            <a:endParaRPr/>
          </a:p>
          <a:p>
            <a:pPr marL="457200" lvl="0" indent="-381000" algn="l" rtl="0">
              <a:lnSpc>
                <a:spcPct val="100000"/>
              </a:lnSpc>
              <a:spcBef>
                <a:spcPts val="480"/>
              </a:spcBef>
              <a:spcAft>
                <a:spcPts val="0"/>
              </a:spcAft>
              <a:buSzPts val="2400"/>
              <a:buChar char="∙"/>
            </a:pPr>
            <a:r>
              <a:rPr lang="en-ZA"/>
              <a:t>Career centre (30 minute one-on-one appointments from 11h00-15h00, career assessments, career guidance and workshops on CV writing, interview skills and career success)</a:t>
            </a:r>
            <a:endParaRPr/>
          </a:p>
          <a:p>
            <a:pPr marL="457200" lvl="0" indent="-381000" algn="l" rtl="0">
              <a:lnSpc>
                <a:spcPct val="100000"/>
              </a:lnSpc>
              <a:spcBef>
                <a:spcPts val="0"/>
              </a:spcBef>
              <a:spcAft>
                <a:spcPts val="0"/>
              </a:spcAft>
              <a:buSzPts val="2400"/>
              <a:buChar char="∙"/>
            </a:pPr>
            <a:r>
              <a:rPr lang="en-ZA"/>
              <a:t>RU Counselling Centre </a:t>
            </a:r>
            <a:endParaRPr/>
          </a:p>
          <a:p>
            <a:pPr marL="457200" lvl="0" indent="-381000" algn="l" rtl="0">
              <a:lnSpc>
                <a:spcPct val="100000"/>
              </a:lnSpc>
              <a:spcBef>
                <a:spcPts val="0"/>
              </a:spcBef>
              <a:spcAft>
                <a:spcPts val="0"/>
              </a:spcAft>
              <a:buSzPts val="2400"/>
              <a:buChar char="∙"/>
            </a:pPr>
            <a:r>
              <a:rPr lang="en-ZA"/>
              <a:t>Psychology clinic</a:t>
            </a:r>
            <a:endParaRPr/>
          </a:p>
          <a:p>
            <a:pPr marL="457200" lvl="0" indent="-381000" algn="l" rtl="0">
              <a:lnSpc>
                <a:spcPct val="100000"/>
              </a:lnSpc>
              <a:spcBef>
                <a:spcPts val="0"/>
              </a:spcBef>
              <a:spcAft>
                <a:spcPts val="0"/>
              </a:spcAft>
              <a:buSzPts val="2400"/>
              <a:buChar char="∙"/>
            </a:pPr>
            <a:r>
              <a:rPr lang="en-ZA"/>
              <a:t>Res and hall mentorship programmes</a:t>
            </a:r>
            <a:endParaRPr/>
          </a:p>
          <a:p>
            <a:pPr marL="0" lvl="0" indent="0" algn="l" rtl="0">
              <a:lnSpc>
                <a:spcPct val="100000"/>
              </a:lnSpc>
              <a:spcBef>
                <a:spcPts val="480"/>
              </a:spcBef>
              <a:spcAft>
                <a:spcPts val="0"/>
              </a:spcAft>
              <a:buSzPts val="2400"/>
              <a:buNone/>
            </a:pPr>
            <a:endParaRPr/>
          </a:p>
        </p:txBody>
      </p:sp>
      <p:sp>
        <p:nvSpPr>
          <p:cNvPr id="265" name="Google Shape;265;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SPIRITUAL</a:t>
            </a:r>
            <a:endParaRPr/>
          </a:p>
        </p:txBody>
      </p:sp>
      <p:sp>
        <p:nvSpPr>
          <p:cNvPr id="272" name="Google Shape;272;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13</a:t>
            </a:fld>
            <a:endParaRPr/>
          </a:p>
        </p:txBody>
      </p:sp>
      <p:sp>
        <p:nvSpPr>
          <p:cNvPr id="273" name="Google Shape;273;p32"/>
          <p:cNvSpPr/>
          <p:nvPr/>
        </p:nvSpPr>
        <p:spPr>
          <a:xfrm>
            <a:off x="2374200" y="1536850"/>
            <a:ext cx="4896900" cy="3718200"/>
          </a:xfrm>
          <a:prstGeom prst="ellipse">
            <a:avLst/>
          </a:prstGeom>
          <a:solidFill>
            <a:srgbClr val="F7B600">
              <a:alpha val="8392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Meaning</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Purpose</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Spiritual</a:t>
            </a:r>
            <a:endParaRPr/>
          </a:p>
        </p:txBody>
      </p:sp>
      <p:sp>
        <p:nvSpPr>
          <p:cNvPr id="280" name="Google Shape;280;p33"/>
          <p:cNvSpPr txBox="1">
            <a:spLocks noGrp="1"/>
          </p:cNvSpPr>
          <p:nvPr>
            <p:ph type="body" idx="1"/>
          </p:nvPr>
        </p:nvSpPr>
        <p:spPr>
          <a:xfrm>
            <a:off x="1007550" y="836700"/>
            <a:ext cx="7792200" cy="531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ZA" i="1">
                <a:solidFill>
                  <a:srgbClr val="FF0000"/>
                </a:solidFill>
              </a:rPr>
              <a:t>Definition: Spiritual Wellness is inclusive of religious faith, values, ethics and morals.</a:t>
            </a:r>
            <a:endParaRPr i="1">
              <a:solidFill>
                <a:srgbClr val="FF0000"/>
              </a:solidFill>
            </a:endParaRPr>
          </a:p>
          <a:p>
            <a:pPr marL="457200" lvl="0" indent="-381000" algn="l" rtl="0">
              <a:lnSpc>
                <a:spcPct val="100000"/>
              </a:lnSpc>
              <a:spcBef>
                <a:spcPts val="480"/>
              </a:spcBef>
              <a:spcAft>
                <a:spcPts val="0"/>
              </a:spcAft>
              <a:buSzPts val="2400"/>
              <a:buChar char="∙"/>
            </a:pPr>
            <a:r>
              <a:rPr lang="en-ZA"/>
              <a:t>Spiritual wellness is important because it aids in developing harmony with one’s inner self and the outside world.</a:t>
            </a:r>
            <a:endParaRPr/>
          </a:p>
          <a:p>
            <a:pPr marL="0" lvl="0" indent="0" algn="l" rtl="0">
              <a:lnSpc>
                <a:spcPct val="100000"/>
              </a:lnSpc>
              <a:spcBef>
                <a:spcPts val="480"/>
              </a:spcBef>
              <a:spcAft>
                <a:spcPts val="0"/>
              </a:spcAft>
              <a:buSzPts val="2400"/>
              <a:buNone/>
            </a:pPr>
            <a:r>
              <a:rPr lang="en-ZA"/>
              <a:t>Responsibilities and Implementation:</a:t>
            </a:r>
            <a:endParaRPr/>
          </a:p>
          <a:p>
            <a:pPr marL="457200" lvl="0" indent="-381000" algn="l" rtl="0">
              <a:lnSpc>
                <a:spcPct val="100000"/>
              </a:lnSpc>
              <a:spcBef>
                <a:spcPts val="480"/>
              </a:spcBef>
              <a:spcAft>
                <a:spcPts val="0"/>
              </a:spcAft>
              <a:buSzPts val="2400"/>
              <a:buChar char="∙"/>
            </a:pPr>
            <a:r>
              <a:rPr lang="en-ZA"/>
              <a:t>To promote the importance of spiritual wellness</a:t>
            </a:r>
            <a:endParaRPr/>
          </a:p>
          <a:p>
            <a:pPr marL="457200" lvl="0" indent="-381000" algn="l" rtl="0">
              <a:lnSpc>
                <a:spcPct val="100000"/>
              </a:lnSpc>
              <a:spcBef>
                <a:spcPts val="0"/>
              </a:spcBef>
              <a:spcAft>
                <a:spcPts val="0"/>
              </a:spcAft>
              <a:buSzPts val="2400"/>
              <a:buChar char="∙"/>
            </a:pPr>
            <a:r>
              <a:rPr lang="en-ZA"/>
              <a:t>To embrace an inclusive and non-judgemental stance on different beliefs and to encourage others to do the same.</a:t>
            </a:r>
            <a:endParaRPr/>
          </a:p>
          <a:p>
            <a:pPr marL="0" lvl="0" indent="0" algn="l" rtl="0">
              <a:lnSpc>
                <a:spcPct val="100000"/>
              </a:lnSpc>
              <a:spcBef>
                <a:spcPts val="480"/>
              </a:spcBef>
              <a:spcAft>
                <a:spcPts val="0"/>
              </a:spcAft>
              <a:buSzPts val="2400"/>
              <a:buNone/>
            </a:pPr>
            <a:r>
              <a:rPr lang="en-ZA"/>
              <a:t>Other factors to consider:</a:t>
            </a:r>
            <a:endParaRPr/>
          </a:p>
          <a:p>
            <a:pPr marL="457200" lvl="0" indent="-381000" algn="l" rtl="0">
              <a:lnSpc>
                <a:spcPct val="100000"/>
              </a:lnSpc>
              <a:spcBef>
                <a:spcPts val="480"/>
              </a:spcBef>
              <a:spcAft>
                <a:spcPts val="0"/>
              </a:spcAft>
              <a:buSzPts val="2400"/>
              <a:buChar char="∙"/>
            </a:pPr>
            <a:r>
              <a:rPr lang="en-ZA"/>
              <a:t>Encouraging students to find a community of people that share the same values that they have.</a:t>
            </a:r>
            <a:endParaRPr/>
          </a:p>
        </p:txBody>
      </p:sp>
      <p:sp>
        <p:nvSpPr>
          <p:cNvPr id="281" name="Google Shape;281;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PHYSICAL</a:t>
            </a:r>
            <a:endParaRPr/>
          </a:p>
        </p:txBody>
      </p:sp>
      <p:sp>
        <p:nvSpPr>
          <p:cNvPr id="288" name="Google Shape;288;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15</a:t>
            </a:fld>
            <a:endParaRPr/>
          </a:p>
        </p:txBody>
      </p:sp>
      <p:sp>
        <p:nvSpPr>
          <p:cNvPr id="289" name="Google Shape;289;p34"/>
          <p:cNvSpPr/>
          <p:nvPr/>
        </p:nvSpPr>
        <p:spPr>
          <a:xfrm>
            <a:off x="2240100" y="1454225"/>
            <a:ext cx="4915200" cy="38598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Responsible</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Exercise </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Nutrition</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Sexuality</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Physical</a:t>
            </a:r>
            <a:endParaRPr/>
          </a:p>
        </p:txBody>
      </p:sp>
      <p:sp>
        <p:nvSpPr>
          <p:cNvPr id="296" name="Google Shape;296;p35"/>
          <p:cNvSpPr txBox="1">
            <a:spLocks noGrp="1"/>
          </p:cNvSpPr>
          <p:nvPr>
            <p:ph type="body" idx="1"/>
          </p:nvPr>
        </p:nvSpPr>
        <p:spPr>
          <a:xfrm>
            <a:off x="275375" y="836700"/>
            <a:ext cx="8758500" cy="5277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ZA" i="1">
                <a:solidFill>
                  <a:srgbClr val="FF0000"/>
                </a:solidFill>
              </a:rPr>
              <a:t>Definition: Combination of beneficial physical activity/ exercise and healthy eating habits. This also entails personal responsibility and care of minor health challenges and knowing when professional medical attention is needed.</a:t>
            </a:r>
            <a:r>
              <a:rPr lang="en-ZA" i="1">
                <a:solidFill>
                  <a:srgbClr val="CC0000"/>
                </a:solidFill>
              </a:rPr>
              <a:t> </a:t>
            </a:r>
            <a:endParaRPr i="1">
              <a:solidFill>
                <a:srgbClr val="CC0000"/>
              </a:solidFill>
            </a:endParaRPr>
          </a:p>
          <a:p>
            <a:pPr marL="457200" lvl="0" indent="-381000" algn="l" rtl="0">
              <a:lnSpc>
                <a:spcPct val="100000"/>
              </a:lnSpc>
              <a:spcBef>
                <a:spcPts val="480"/>
              </a:spcBef>
              <a:spcAft>
                <a:spcPts val="0"/>
              </a:spcAft>
              <a:buSzPts val="2400"/>
              <a:buChar char="∙"/>
            </a:pPr>
            <a:r>
              <a:rPr lang="en-ZA"/>
              <a:t>Responsibilities and Implementation: </a:t>
            </a:r>
            <a:endParaRPr/>
          </a:p>
          <a:p>
            <a:pPr marL="914400" lvl="1" indent="-355600" algn="l" rtl="0">
              <a:lnSpc>
                <a:spcPct val="100000"/>
              </a:lnSpc>
              <a:spcBef>
                <a:spcPts val="0"/>
              </a:spcBef>
              <a:spcAft>
                <a:spcPts val="0"/>
              </a:spcAft>
              <a:buSzPts val="2000"/>
              <a:buChar char="○"/>
            </a:pPr>
            <a:r>
              <a:rPr lang="en-ZA"/>
              <a:t>Encourage participation in sport activities. </a:t>
            </a:r>
            <a:endParaRPr/>
          </a:p>
          <a:p>
            <a:pPr marL="914400" lvl="1" indent="-355600" algn="l" rtl="0">
              <a:lnSpc>
                <a:spcPct val="100000"/>
              </a:lnSpc>
              <a:spcBef>
                <a:spcPts val="0"/>
              </a:spcBef>
              <a:spcAft>
                <a:spcPts val="0"/>
              </a:spcAft>
              <a:buSzPts val="2000"/>
              <a:buChar char="○"/>
            </a:pPr>
            <a:r>
              <a:rPr lang="en-ZA"/>
              <a:t>Not everyone is good in sports, which is okay, so have different activities that different people can enjoy and participate in. </a:t>
            </a:r>
            <a:endParaRPr/>
          </a:p>
          <a:p>
            <a:pPr marL="914400" lvl="1" indent="-355600" algn="l" rtl="0">
              <a:lnSpc>
                <a:spcPct val="100000"/>
              </a:lnSpc>
              <a:spcBef>
                <a:spcPts val="0"/>
              </a:spcBef>
              <a:spcAft>
                <a:spcPts val="0"/>
              </a:spcAft>
              <a:buSzPts val="2000"/>
              <a:buChar char="○"/>
            </a:pPr>
            <a:r>
              <a:rPr lang="en-ZA"/>
              <a:t>Encourage healthy eating habits</a:t>
            </a:r>
            <a:endParaRPr/>
          </a:p>
          <a:p>
            <a:pPr marL="914400" lvl="1" indent="-355600" algn="l" rtl="0">
              <a:lnSpc>
                <a:spcPct val="100000"/>
              </a:lnSpc>
              <a:spcBef>
                <a:spcPts val="0"/>
              </a:spcBef>
              <a:spcAft>
                <a:spcPts val="0"/>
              </a:spcAft>
              <a:buSzPts val="2000"/>
              <a:buChar char="○"/>
            </a:pPr>
            <a:r>
              <a:rPr lang="en-ZA"/>
              <a:t>Risky behaviour. Promote safe sex (condom use, PrEP, encourage getting tested, pap smears and contrantraceptives), Drinking culture, Drugs etc. </a:t>
            </a:r>
            <a:endParaRPr/>
          </a:p>
          <a:p>
            <a:pPr marL="457200" lvl="0" indent="-381000" algn="l" rtl="0">
              <a:lnSpc>
                <a:spcPct val="100000"/>
              </a:lnSpc>
              <a:spcBef>
                <a:spcPts val="0"/>
              </a:spcBef>
              <a:spcAft>
                <a:spcPts val="0"/>
              </a:spcAft>
              <a:buSzPts val="2400"/>
              <a:buChar char="∙"/>
            </a:pPr>
            <a:r>
              <a:rPr lang="en-ZA"/>
              <a:t>Useful services: </a:t>
            </a:r>
            <a:endParaRPr/>
          </a:p>
          <a:p>
            <a:pPr marL="914400" lvl="1" indent="-355600" algn="l" rtl="0">
              <a:lnSpc>
                <a:spcPct val="100000"/>
              </a:lnSpc>
              <a:spcBef>
                <a:spcPts val="0"/>
              </a:spcBef>
              <a:spcAft>
                <a:spcPts val="0"/>
              </a:spcAft>
              <a:buSzPts val="2000"/>
              <a:buChar char="○"/>
            </a:pPr>
            <a:r>
              <a:rPr lang="en-ZA"/>
              <a:t>Health Care Centre (Doctor available Monday-Friday lunchtime)</a:t>
            </a:r>
            <a:endParaRPr/>
          </a:p>
          <a:p>
            <a:pPr marL="914400" lvl="1" indent="-355600" algn="l" rtl="0">
              <a:lnSpc>
                <a:spcPct val="100000"/>
              </a:lnSpc>
              <a:spcBef>
                <a:spcPts val="0"/>
              </a:spcBef>
              <a:spcAft>
                <a:spcPts val="0"/>
              </a:spcAft>
              <a:buSzPts val="2000"/>
              <a:buChar char="○"/>
            </a:pPr>
            <a:r>
              <a:rPr lang="en-ZA"/>
              <a:t>Settlers Hospital</a:t>
            </a:r>
            <a:endParaRPr/>
          </a:p>
          <a:p>
            <a:pPr marL="914400" lvl="1" indent="-355600" algn="l" rtl="0">
              <a:lnSpc>
                <a:spcPct val="100000"/>
              </a:lnSpc>
              <a:spcBef>
                <a:spcPts val="0"/>
              </a:spcBef>
              <a:spcAft>
                <a:spcPts val="0"/>
              </a:spcAft>
              <a:buSzPts val="2000"/>
              <a:buChar char="○"/>
            </a:pPr>
            <a:r>
              <a:rPr lang="en-ZA"/>
              <a:t>RU Sports</a:t>
            </a:r>
            <a:endParaRPr/>
          </a:p>
        </p:txBody>
      </p:sp>
      <p:sp>
        <p:nvSpPr>
          <p:cNvPr id="297" name="Google Shape;297;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36"/>
          <p:cNvSpPr txBox="1">
            <a:spLocks noGrp="1"/>
          </p:cNvSpPr>
          <p:nvPr>
            <p:ph type="body" idx="1"/>
          </p:nvPr>
        </p:nvSpPr>
        <p:spPr>
          <a:xfrm>
            <a:off x="1007548" y="1160713"/>
            <a:ext cx="3564600" cy="762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Clr>
                <a:schemeClr val="dk1"/>
              </a:buClr>
              <a:buSzPts val="1100"/>
              <a:buFont typeface="Arial"/>
              <a:buNone/>
            </a:pPr>
            <a:r>
              <a:rPr lang="en-ZA"/>
              <a:t>Possible Mental Health challenges to Expect:</a:t>
            </a:r>
            <a:endParaRPr/>
          </a:p>
        </p:txBody>
      </p:sp>
      <p:sp>
        <p:nvSpPr>
          <p:cNvPr id="305" name="Google Shape;305;p3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17</a:t>
            </a:fld>
            <a:endParaRPr/>
          </a:p>
        </p:txBody>
      </p:sp>
      <p:sp>
        <p:nvSpPr>
          <p:cNvPr id="306" name="Google Shape;306;p36"/>
          <p:cNvSpPr txBox="1">
            <a:spLocks noGrp="1"/>
          </p:cNvSpPr>
          <p:nvPr>
            <p:ph type="body" idx="2"/>
          </p:nvPr>
        </p:nvSpPr>
        <p:spPr>
          <a:xfrm>
            <a:off x="4896041" y="1160713"/>
            <a:ext cx="3564600" cy="762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ZA"/>
              <a:t>Other factors to consider:</a:t>
            </a:r>
            <a:endParaRPr/>
          </a:p>
        </p:txBody>
      </p:sp>
      <p:sp>
        <p:nvSpPr>
          <p:cNvPr id="307" name="Google Shape;307;p36"/>
          <p:cNvSpPr txBox="1">
            <a:spLocks noGrp="1"/>
          </p:cNvSpPr>
          <p:nvPr>
            <p:ph type="body" idx="3"/>
          </p:nvPr>
        </p:nvSpPr>
        <p:spPr>
          <a:xfrm>
            <a:off x="1007548" y="2132836"/>
            <a:ext cx="3564600" cy="3564600"/>
          </a:xfrm>
          <a:prstGeom prst="rect">
            <a:avLst/>
          </a:prstGeom>
        </p:spPr>
        <p:txBody>
          <a:bodyPr spcFirstLastPara="1" wrap="square" lIns="91425" tIns="45700" rIns="91425" bIns="45700" anchor="t" anchorCtr="0">
            <a:noAutofit/>
          </a:bodyPr>
          <a:lstStyle/>
          <a:p>
            <a:pPr marL="457200" lvl="0" indent="-381000" algn="l" rtl="0">
              <a:spcBef>
                <a:spcPts val="400"/>
              </a:spcBef>
              <a:spcAft>
                <a:spcPts val="0"/>
              </a:spcAft>
              <a:buSzPts val="2400"/>
              <a:buChar char="•"/>
            </a:pPr>
            <a:r>
              <a:rPr lang="en-ZA" sz="2400"/>
              <a:t>Eating Disorders</a:t>
            </a:r>
            <a:endParaRPr sz="2400"/>
          </a:p>
          <a:p>
            <a:pPr marL="457200" lvl="0" indent="-381000" algn="l" rtl="0">
              <a:spcBef>
                <a:spcPts val="0"/>
              </a:spcBef>
              <a:spcAft>
                <a:spcPts val="0"/>
              </a:spcAft>
              <a:buSzPts val="2400"/>
              <a:buChar char="•"/>
            </a:pPr>
            <a:r>
              <a:rPr lang="en-ZA" sz="2400"/>
              <a:t>Substance or alcohol misuse and abuse</a:t>
            </a:r>
            <a:endParaRPr sz="2400"/>
          </a:p>
          <a:p>
            <a:pPr marL="457200" lvl="0" indent="0" algn="l" rtl="0">
              <a:spcBef>
                <a:spcPts val="400"/>
              </a:spcBef>
              <a:spcAft>
                <a:spcPts val="0"/>
              </a:spcAft>
              <a:buNone/>
            </a:pPr>
            <a:endParaRPr sz="2400"/>
          </a:p>
        </p:txBody>
      </p:sp>
      <p:sp>
        <p:nvSpPr>
          <p:cNvPr id="308" name="Google Shape;308;p36"/>
          <p:cNvSpPr txBox="1">
            <a:spLocks noGrp="1"/>
          </p:cNvSpPr>
          <p:nvPr>
            <p:ph type="body" idx="4"/>
          </p:nvPr>
        </p:nvSpPr>
        <p:spPr>
          <a:xfrm>
            <a:off x="4896041" y="2132836"/>
            <a:ext cx="3564600" cy="3564600"/>
          </a:xfrm>
          <a:prstGeom prst="rect">
            <a:avLst/>
          </a:prstGeom>
        </p:spPr>
        <p:txBody>
          <a:bodyPr spcFirstLastPara="1" wrap="square" lIns="91425" tIns="45700" rIns="91425" bIns="45700" anchor="t" anchorCtr="0">
            <a:noAutofit/>
          </a:bodyPr>
          <a:lstStyle/>
          <a:p>
            <a:pPr marL="457200" lvl="0" indent="-381000" algn="l" rtl="0">
              <a:spcBef>
                <a:spcPts val="400"/>
              </a:spcBef>
              <a:spcAft>
                <a:spcPts val="0"/>
              </a:spcAft>
              <a:buSzPts val="2400"/>
              <a:buChar char="•"/>
            </a:pPr>
            <a:r>
              <a:rPr lang="en-ZA" sz="2400"/>
              <a:t>Rest</a:t>
            </a:r>
            <a:endParaRPr sz="2400"/>
          </a:p>
          <a:p>
            <a:pPr marL="457200" lvl="0" indent="-381000" algn="l" rtl="0">
              <a:spcBef>
                <a:spcPts val="0"/>
              </a:spcBef>
              <a:spcAft>
                <a:spcPts val="0"/>
              </a:spcAft>
              <a:buSzPts val="2400"/>
              <a:buChar char="•"/>
            </a:pPr>
            <a:r>
              <a:rPr lang="en-ZA" sz="2400"/>
              <a:t>Physical check ups such as checking cholesterol, sugar, blood pressure (All free at clicks on Wednesday).</a:t>
            </a:r>
            <a:endParaRPr sz="2400"/>
          </a:p>
        </p:txBody>
      </p:sp>
      <p:pic>
        <p:nvPicPr>
          <p:cNvPr id="309" name="Google Shape;309;p36"/>
          <p:cNvPicPr preferRelativeResize="0"/>
          <p:nvPr/>
        </p:nvPicPr>
        <p:blipFill>
          <a:blip r:embed="rId3">
            <a:alphaModFix/>
          </a:blip>
          <a:stretch>
            <a:fillRect/>
          </a:stretch>
        </p:blipFill>
        <p:spPr>
          <a:xfrm>
            <a:off x="1418200" y="3429000"/>
            <a:ext cx="3827525" cy="2650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EMOTIONAL</a:t>
            </a:r>
            <a:endParaRPr/>
          </a:p>
        </p:txBody>
      </p:sp>
      <p:sp>
        <p:nvSpPr>
          <p:cNvPr id="316" name="Google Shape;316;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18</a:t>
            </a:fld>
            <a:endParaRPr/>
          </a:p>
        </p:txBody>
      </p:sp>
      <p:sp>
        <p:nvSpPr>
          <p:cNvPr id="317" name="Google Shape;317;p37"/>
          <p:cNvSpPr/>
          <p:nvPr/>
        </p:nvSpPr>
        <p:spPr>
          <a:xfrm>
            <a:off x="1916925" y="1487275"/>
            <a:ext cx="4941300" cy="3578700"/>
          </a:xfrm>
          <a:prstGeom prst="ellipse">
            <a:avLst/>
          </a:prstGeom>
          <a:solidFill>
            <a:srgbClr val="6AA84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Feelings</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Recognise </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Express and</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Manage</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dirty="0"/>
              <a:t>Emotional</a:t>
            </a:r>
            <a:endParaRPr dirty="0"/>
          </a:p>
        </p:txBody>
      </p:sp>
      <p:sp>
        <p:nvSpPr>
          <p:cNvPr id="324" name="Google Shape;324;p38"/>
          <p:cNvSpPr txBox="1">
            <a:spLocks noGrp="1"/>
          </p:cNvSpPr>
          <p:nvPr>
            <p:ph type="body" idx="1"/>
          </p:nvPr>
        </p:nvSpPr>
        <p:spPr>
          <a:xfrm>
            <a:off x="1007548" y="1160712"/>
            <a:ext cx="7452900" cy="453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ZA" i="1">
                <a:solidFill>
                  <a:srgbClr val="FF0000"/>
                </a:solidFill>
              </a:rPr>
              <a:t>Definition: Emotional wellness refers to an awareness, understanding and acceptance of one’s emotions.</a:t>
            </a:r>
            <a:endParaRPr i="1">
              <a:solidFill>
                <a:srgbClr val="FF0000"/>
              </a:solidFill>
            </a:endParaRPr>
          </a:p>
          <a:p>
            <a:pPr marL="457200" lvl="0" indent="-381000" algn="ctr" rtl="0">
              <a:lnSpc>
                <a:spcPct val="100000"/>
              </a:lnSpc>
              <a:spcBef>
                <a:spcPts val="480"/>
              </a:spcBef>
              <a:spcAft>
                <a:spcPts val="0"/>
              </a:spcAft>
              <a:buClr>
                <a:srgbClr val="FF0000"/>
              </a:buClr>
              <a:buSzPts val="2400"/>
              <a:buChar char="∙"/>
            </a:pPr>
            <a:r>
              <a:rPr lang="en-ZA" i="1">
                <a:solidFill>
                  <a:srgbClr val="FF0000"/>
                </a:solidFill>
              </a:rPr>
              <a:t>Additionally, it refers to the ability to regulate and manage emotions effectively through life’s challenges </a:t>
            </a:r>
            <a:endParaRPr i="1">
              <a:solidFill>
                <a:srgbClr val="FF0000"/>
              </a:solidFill>
            </a:endParaRPr>
          </a:p>
          <a:p>
            <a:pPr marL="0" lvl="0" indent="0" algn="l" rtl="0">
              <a:lnSpc>
                <a:spcPct val="100000"/>
              </a:lnSpc>
              <a:spcBef>
                <a:spcPts val="480"/>
              </a:spcBef>
              <a:spcAft>
                <a:spcPts val="0"/>
              </a:spcAft>
              <a:buSzPts val="2400"/>
              <a:buNone/>
            </a:pPr>
            <a:r>
              <a:rPr lang="en-ZA"/>
              <a:t>Emotional wellness is important because how one feels affects:</a:t>
            </a:r>
            <a:endParaRPr/>
          </a:p>
          <a:p>
            <a:pPr marL="457200" lvl="0" indent="-381000" algn="l" rtl="0">
              <a:lnSpc>
                <a:spcPct val="100000"/>
              </a:lnSpc>
              <a:spcBef>
                <a:spcPts val="480"/>
              </a:spcBef>
              <a:spcAft>
                <a:spcPts val="0"/>
              </a:spcAft>
              <a:buSzPts val="2400"/>
              <a:buChar char="∙"/>
            </a:pPr>
            <a:r>
              <a:rPr lang="en-ZA"/>
              <a:t>Their relationships </a:t>
            </a:r>
            <a:endParaRPr/>
          </a:p>
          <a:p>
            <a:pPr marL="457200" lvl="0" indent="-381000" algn="l" rtl="0">
              <a:lnSpc>
                <a:spcPct val="100000"/>
              </a:lnSpc>
              <a:spcBef>
                <a:spcPts val="0"/>
              </a:spcBef>
              <a:spcAft>
                <a:spcPts val="0"/>
              </a:spcAft>
              <a:buSzPts val="2400"/>
              <a:buChar char="∙"/>
            </a:pPr>
            <a:r>
              <a:rPr lang="en-ZA"/>
              <a:t>Their ability to carry out activities </a:t>
            </a:r>
            <a:endParaRPr/>
          </a:p>
          <a:p>
            <a:pPr marL="457200" lvl="0" indent="-381000" algn="l" rtl="0">
              <a:lnSpc>
                <a:spcPct val="100000"/>
              </a:lnSpc>
              <a:spcBef>
                <a:spcPts val="0"/>
              </a:spcBef>
              <a:spcAft>
                <a:spcPts val="0"/>
              </a:spcAft>
              <a:buSzPts val="2400"/>
              <a:buChar char="∙"/>
            </a:pPr>
            <a:r>
              <a:rPr lang="en-ZA"/>
              <a:t>Their overall mental health</a:t>
            </a:r>
            <a:endParaRPr/>
          </a:p>
          <a:p>
            <a:pPr marL="0" lvl="0" indent="0" algn="l" rtl="0">
              <a:lnSpc>
                <a:spcPct val="100000"/>
              </a:lnSpc>
              <a:spcBef>
                <a:spcPts val="480"/>
              </a:spcBef>
              <a:spcAft>
                <a:spcPts val="0"/>
              </a:spcAft>
              <a:buSzPts val="2400"/>
              <a:buNone/>
            </a:pPr>
            <a:endParaRPr/>
          </a:p>
        </p:txBody>
      </p:sp>
      <p:sp>
        <p:nvSpPr>
          <p:cNvPr id="325" name="Google Shape;325;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1007549" y="0"/>
            <a:ext cx="7632848" cy="8366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B1272"/>
              </a:buClr>
              <a:buSzPts val="3000"/>
              <a:buFont typeface="Arial"/>
              <a:buNone/>
            </a:pPr>
            <a:r>
              <a:rPr lang="en-ZA"/>
              <a:t>Today’s Overview</a:t>
            </a:r>
            <a:endParaRPr/>
          </a:p>
        </p:txBody>
      </p:sp>
      <p:sp>
        <p:nvSpPr>
          <p:cNvPr id="174" name="Google Shape;174;p21"/>
          <p:cNvSpPr txBox="1">
            <a:spLocks noGrp="1"/>
          </p:cNvSpPr>
          <p:nvPr>
            <p:ph type="body" idx="1"/>
          </p:nvPr>
        </p:nvSpPr>
        <p:spPr>
          <a:xfrm>
            <a:off x="1007548" y="1160712"/>
            <a:ext cx="7452943" cy="4536575"/>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rgbClr val="7B1272"/>
              </a:buClr>
              <a:buSzPts val="2400"/>
              <a:buFont typeface="Noto Sans Symbols"/>
              <a:buNone/>
            </a:pPr>
            <a:endParaRPr/>
          </a:p>
          <a:p>
            <a:pPr marL="457200" lvl="0" indent="-381000" algn="l" rtl="0">
              <a:lnSpc>
                <a:spcPct val="100000"/>
              </a:lnSpc>
              <a:spcBef>
                <a:spcPts val="0"/>
              </a:spcBef>
              <a:spcAft>
                <a:spcPts val="0"/>
              </a:spcAft>
              <a:buSzPts val="2400"/>
              <a:buAutoNum type="arabicPeriod"/>
            </a:pPr>
            <a:r>
              <a:rPr lang="en-ZA"/>
              <a:t>Icebreaker</a:t>
            </a:r>
            <a:endParaRPr/>
          </a:p>
          <a:p>
            <a:pPr marL="457200" lvl="0" indent="-381000" algn="l" rtl="0">
              <a:lnSpc>
                <a:spcPct val="100000"/>
              </a:lnSpc>
              <a:spcBef>
                <a:spcPts val="0"/>
              </a:spcBef>
              <a:spcAft>
                <a:spcPts val="0"/>
              </a:spcAft>
              <a:buSzPts val="2400"/>
              <a:buAutoNum type="arabicPeriod"/>
            </a:pPr>
            <a:r>
              <a:rPr lang="en-ZA"/>
              <a:t>Defining Mental Health</a:t>
            </a:r>
            <a:endParaRPr/>
          </a:p>
          <a:p>
            <a:pPr marL="457200" lvl="0" indent="-381000" algn="l" rtl="0">
              <a:lnSpc>
                <a:spcPct val="100000"/>
              </a:lnSpc>
              <a:spcBef>
                <a:spcPts val="0"/>
              </a:spcBef>
              <a:spcAft>
                <a:spcPts val="0"/>
              </a:spcAft>
              <a:buSzPts val="2400"/>
              <a:buAutoNum type="arabicPeriod"/>
            </a:pPr>
            <a:r>
              <a:rPr lang="en-ZA"/>
              <a:t>Domains of Mental Health</a:t>
            </a:r>
            <a:endParaRPr/>
          </a:p>
          <a:p>
            <a:pPr marL="457200" lvl="0" indent="-381000" algn="l" rtl="0">
              <a:lnSpc>
                <a:spcPct val="100000"/>
              </a:lnSpc>
              <a:spcBef>
                <a:spcPts val="0"/>
              </a:spcBef>
              <a:spcAft>
                <a:spcPts val="0"/>
              </a:spcAft>
              <a:buSzPts val="2400"/>
              <a:buAutoNum type="arabicPeriod"/>
            </a:pPr>
            <a:r>
              <a:rPr lang="en-ZA"/>
              <a:t>Practical Tips to promote own mental health</a:t>
            </a:r>
            <a:endParaRPr/>
          </a:p>
          <a:p>
            <a:pPr marL="457200" lvl="0" indent="-381000" algn="l" rtl="0">
              <a:lnSpc>
                <a:spcPct val="100000"/>
              </a:lnSpc>
              <a:spcBef>
                <a:spcPts val="0"/>
              </a:spcBef>
              <a:spcAft>
                <a:spcPts val="0"/>
              </a:spcAft>
              <a:buSzPts val="2400"/>
              <a:buAutoNum type="arabicPeriod"/>
            </a:pPr>
            <a:r>
              <a:rPr lang="en-ZA"/>
              <a:t>Services offered at Rhodes University</a:t>
            </a:r>
            <a:endParaRPr/>
          </a:p>
          <a:p>
            <a:pPr marL="457200" lvl="0" indent="0" algn="l" rtl="0">
              <a:lnSpc>
                <a:spcPct val="100000"/>
              </a:lnSpc>
              <a:spcBef>
                <a:spcPts val="0"/>
              </a:spcBef>
              <a:spcAft>
                <a:spcPts val="0"/>
              </a:spcAft>
              <a:buNone/>
            </a:pPr>
            <a:endParaRPr/>
          </a:p>
        </p:txBody>
      </p:sp>
      <p:sp>
        <p:nvSpPr>
          <p:cNvPr id="175" name="Google Shape;175;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ZA"/>
              <a:t>2</a:t>
            </a:fld>
            <a:endParaRPr/>
          </a:p>
        </p:txBody>
      </p:sp>
      <p:pic>
        <p:nvPicPr>
          <p:cNvPr id="176" name="Google Shape;176;p21"/>
          <p:cNvPicPr preferRelativeResize="0"/>
          <p:nvPr/>
        </p:nvPicPr>
        <p:blipFill>
          <a:blip r:embed="rId3">
            <a:alphaModFix/>
          </a:blip>
          <a:stretch>
            <a:fillRect/>
          </a:stretch>
        </p:blipFill>
        <p:spPr>
          <a:xfrm>
            <a:off x="4352975" y="3429000"/>
            <a:ext cx="3764376" cy="25193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9"/>
          <p:cNvSpPr txBox="1">
            <a:spLocks noGrp="1"/>
          </p:cNvSpPr>
          <p:nvPr>
            <p:ph type="title"/>
          </p:nvPr>
        </p:nvSpPr>
        <p:spPr>
          <a:xfrm>
            <a:off x="1007549" y="0"/>
            <a:ext cx="7452900" cy="83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ZA"/>
              <a:t>Emotional</a:t>
            </a:r>
            <a:endParaRPr/>
          </a:p>
        </p:txBody>
      </p:sp>
      <p:sp>
        <p:nvSpPr>
          <p:cNvPr id="332" name="Google Shape;332;p39"/>
          <p:cNvSpPr txBox="1">
            <a:spLocks noGrp="1"/>
          </p:cNvSpPr>
          <p:nvPr>
            <p:ph type="body" idx="1"/>
          </p:nvPr>
        </p:nvSpPr>
        <p:spPr>
          <a:xfrm>
            <a:off x="1007548" y="1160713"/>
            <a:ext cx="3564600" cy="762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ZA"/>
              <a:t>Possible Mental Health Challenges to expect:</a:t>
            </a:r>
            <a:endParaRPr/>
          </a:p>
        </p:txBody>
      </p:sp>
      <p:sp>
        <p:nvSpPr>
          <p:cNvPr id="333" name="Google Shape;333;p3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20</a:t>
            </a:fld>
            <a:endParaRPr/>
          </a:p>
        </p:txBody>
      </p:sp>
      <p:sp>
        <p:nvSpPr>
          <p:cNvPr id="334" name="Google Shape;334;p39"/>
          <p:cNvSpPr txBox="1">
            <a:spLocks noGrp="1"/>
          </p:cNvSpPr>
          <p:nvPr>
            <p:ph type="body" idx="2"/>
          </p:nvPr>
        </p:nvSpPr>
        <p:spPr>
          <a:xfrm>
            <a:off x="4896050" y="1044598"/>
            <a:ext cx="3564600" cy="1422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ZA"/>
              <a:t>Other factors to consider that may influence emotional wellness:</a:t>
            </a:r>
            <a:endParaRPr/>
          </a:p>
        </p:txBody>
      </p:sp>
      <p:sp>
        <p:nvSpPr>
          <p:cNvPr id="335" name="Google Shape;335;p39"/>
          <p:cNvSpPr txBox="1">
            <a:spLocks noGrp="1"/>
          </p:cNvSpPr>
          <p:nvPr>
            <p:ph type="body" idx="3"/>
          </p:nvPr>
        </p:nvSpPr>
        <p:spPr>
          <a:xfrm>
            <a:off x="1007550" y="1964350"/>
            <a:ext cx="3564600" cy="42555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ZA"/>
              <a:t>Depression </a:t>
            </a:r>
            <a:endParaRPr/>
          </a:p>
          <a:p>
            <a:pPr marL="457200" lvl="0" indent="-355600" algn="l" rtl="0">
              <a:spcBef>
                <a:spcPts val="0"/>
              </a:spcBef>
              <a:spcAft>
                <a:spcPts val="0"/>
              </a:spcAft>
              <a:buSzPts val="2000"/>
              <a:buChar char="•"/>
            </a:pPr>
            <a:r>
              <a:rPr lang="en-ZA"/>
              <a:t>Bipolar disorders (Marked by periods of elation and depression.)</a:t>
            </a:r>
            <a:endParaRPr/>
          </a:p>
          <a:p>
            <a:pPr marL="457200" lvl="0" indent="-355600" algn="l" rtl="0">
              <a:spcBef>
                <a:spcPts val="0"/>
              </a:spcBef>
              <a:spcAft>
                <a:spcPts val="0"/>
              </a:spcAft>
              <a:buSzPts val="2000"/>
              <a:buChar char="•"/>
            </a:pPr>
            <a:r>
              <a:rPr lang="en-ZA"/>
              <a:t>Anxiety disorders </a:t>
            </a:r>
            <a:endParaRPr/>
          </a:p>
        </p:txBody>
      </p:sp>
      <p:sp>
        <p:nvSpPr>
          <p:cNvPr id="336" name="Google Shape;336;p39"/>
          <p:cNvSpPr txBox="1">
            <a:spLocks noGrp="1"/>
          </p:cNvSpPr>
          <p:nvPr>
            <p:ph type="body" idx="4"/>
          </p:nvPr>
        </p:nvSpPr>
        <p:spPr>
          <a:xfrm>
            <a:off x="4896041" y="2408786"/>
            <a:ext cx="3564600" cy="35646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ZA"/>
              <a:t>Death of a loved one</a:t>
            </a:r>
            <a:endParaRPr/>
          </a:p>
          <a:p>
            <a:pPr marL="457200" lvl="0" indent="-355600" algn="l" rtl="0">
              <a:spcBef>
                <a:spcPts val="0"/>
              </a:spcBef>
              <a:spcAft>
                <a:spcPts val="0"/>
              </a:spcAft>
              <a:buSzPts val="2000"/>
              <a:buChar char="•"/>
            </a:pPr>
            <a:r>
              <a:rPr lang="en-ZA"/>
              <a:t>Ending of significant relationships</a:t>
            </a:r>
            <a:endParaRPr/>
          </a:p>
        </p:txBody>
      </p:sp>
      <p:pic>
        <p:nvPicPr>
          <p:cNvPr id="337" name="Google Shape;337;p39"/>
          <p:cNvPicPr preferRelativeResize="0"/>
          <p:nvPr/>
        </p:nvPicPr>
        <p:blipFill>
          <a:blip r:embed="rId3">
            <a:alphaModFix/>
          </a:blip>
          <a:stretch>
            <a:fillRect/>
          </a:stretch>
        </p:blipFill>
        <p:spPr>
          <a:xfrm>
            <a:off x="2715425" y="3634875"/>
            <a:ext cx="4037125" cy="241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0"/>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Emotional </a:t>
            </a:r>
            <a:endParaRPr/>
          </a:p>
        </p:txBody>
      </p:sp>
      <p:sp>
        <p:nvSpPr>
          <p:cNvPr id="344" name="Google Shape;344;p40"/>
          <p:cNvSpPr txBox="1">
            <a:spLocks noGrp="1"/>
          </p:cNvSpPr>
          <p:nvPr>
            <p:ph type="body" idx="1"/>
          </p:nvPr>
        </p:nvSpPr>
        <p:spPr>
          <a:xfrm>
            <a:off x="1007550" y="903438"/>
            <a:ext cx="7761600" cy="539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ZA"/>
              <a:t>Responsibilities and implementation:</a:t>
            </a:r>
            <a:endParaRPr/>
          </a:p>
          <a:p>
            <a:pPr marL="457200" lvl="0" indent="-381000" algn="l" rtl="0">
              <a:lnSpc>
                <a:spcPct val="100000"/>
              </a:lnSpc>
              <a:spcBef>
                <a:spcPts val="480"/>
              </a:spcBef>
              <a:spcAft>
                <a:spcPts val="0"/>
              </a:spcAft>
              <a:buSzPts val="2400"/>
              <a:buChar char="∙"/>
            </a:pPr>
            <a:r>
              <a:rPr lang="en-ZA"/>
              <a:t>Promoting emotional wellness: </a:t>
            </a:r>
            <a:endParaRPr/>
          </a:p>
          <a:p>
            <a:pPr marL="914400" lvl="0" indent="-381000" algn="l" rtl="0">
              <a:lnSpc>
                <a:spcPct val="100000"/>
              </a:lnSpc>
              <a:spcBef>
                <a:spcPts val="0"/>
              </a:spcBef>
              <a:spcAft>
                <a:spcPts val="0"/>
              </a:spcAft>
              <a:buSzPts val="2400"/>
              <a:buChar char="∙"/>
            </a:pPr>
            <a:r>
              <a:rPr lang="en-ZA"/>
              <a:t>Paying attention to the students that appear to be battling emotionally and referring them to the various support services available.</a:t>
            </a:r>
            <a:endParaRPr/>
          </a:p>
          <a:p>
            <a:pPr marL="914400" lvl="0" indent="-381000" algn="l" rtl="0">
              <a:lnSpc>
                <a:spcPct val="100000"/>
              </a:lnSpc>
              <a:spcBef>
                <a:spcPts val="0"/>
              </a:spcBef>
              <a:spcAft>
                <a:spcPts val="0"/>
              </a:spcAft>
              <a:buSzPts val="2400"/>
              <a:buChar char="∙"/>
            </a:pPr>
            <a:r>
              <a:rPr lang="en-ZA"/>
              <a:t>Requesting workshops from the CC for students.</a:t>
            </a:r>
            <a:endParaRPr/>
          </a:p>
          <a:p>
            <a:pPr marL="457200" lvl="0" indent="-381000" algn="l" rtl="0">
              <a:lnSpc>
                <a:spcPct val="100000"/>
              </a:lnSpc>
              <a:spcBef>
                <a:spcPts val="0"/>
              </a:spcBef>
              <a:spcAft>
                <a:spcPts val="0"/>
              </a:spcAft>
              <a:buSzPts val="2400"/>
              <a:buChar char="∙"/>
            </a:pPr>
            <a:r>
              <a:rPr lang="en-ZA"/>
              <a:t>Useful Services:</a:t>
            </a:r>
            <a:endParaRPr/>
          </a:p>
          <a:p>
            <a:pPr marL="0" lvl="0" indent="0" algn="l" rtl="0">
              <a:lnSpc>
                <a:spcPct val="100000"/>
              </a:lnSpc>
              <a:spcBef>
                <a:spcPts val="480"/>
              </a:spcBef>
              <a:spcAft>
                <a:spcPts val="0"/>
              </a:spcAft>
              <a:buSzPts val="2400"/>
              <a:buNone/>
            </a:pPr>
            <a:r>
              <a:rPr lang="en-ZA"/>
              <a:t>-Counselling Centre- 8am-5pm (includes on call slots for emergencies)- on the top floor at the Steve Biko Building- </a:t>
            </a:r>
            <a:r>
              <a:rPr lang="en-ZA" u="sng">
                <a:solidFill>
                  <a:schemeClr val="hlink"/>
                </a:solidFill>
                <a:hlinkClick r:id="rId3"/>
              </a:rPr>
              <a:t>counsellingcentre@ru.ac.za</a:t>
            </a:r>
            <a:r>
              <a:rPr lang="en-ZA"/>
              <a:t>- 046 603 7070</a:t>
            </a:r>
            <a:endParaRPr/>
          </a:p>
          <a:p>
            <a:pPr marL="0" lvl="0" indent="0" algn="l" rtl="0">
              <a:lnSpc>
                <a:spcPct val="100000"/>
              </a:lnSpc>
              <a:spcBef>
                <a:spcPts val="480"/>
              </a:spcBef>
              <a:spcAft>
                <a:spcPts val="0"/>
              </a:spcAft>
              <a:buSzPts val="2400"/>
              <a:buNone/>
            </a:pPr>
            <a:r>
              <a:rPr lang="en-ZA"/>
              <a:t>-Psychology Clinic- Rhodes Avenue, Grahamstown- 046 603 8502- </a:t>
            </a:r>
            <a:r>
              <a:rPr lang="en-ZA" u="sng">
                <a:solidFill>
                  <a:schemeClr val="hlink"/>
                </a:solidFill>
                <a:hlinkClick r:id="rId4"/>
              </a:rPr>
              <a:t>psychologyclinic@ru.ac.za</a:t>
            </a: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p:txBody>
      </p:sp>
      <p:sp>
        <p:nvSpPr>
          <p:cNvPr id="345" name="Google Shape;345;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1"/>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Emotional</a:t>
            </a:r>
            <a:endParaRPr/>
          </a:p>
        </p:txBody>
      </p:sp>
      <p:sp>
        <p:nvSpPr>
          <p:cNvPr id="352" name="Google Shape;352;p41"/>
          <p:cNvSpPr txBox="1">
            <a:spLocks noGrp="1"/>
          </p:cNvSpPr>
          <p:nvPr>
            <p:ph type="body" idx="1"/>
          </p:nvPr>
        </p:nvSpPr>
        <p:spPr>
          <a:xfrm>
            <a:off x="1007548" y="1160712"/>
            <a:ext cx="7452900" cy="453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Clr>
                <a:schemeClr val="dk1"/>
              </a:buClr>
              <a:buSzPts val="1100"/>
              <a:buFont typeface="Arial"/>
              <a:buNone/>
            </a:pPr>
            <a:r>
              <a:rPr lang="en-ZA"/>
              <a:t>-ER 24 Crisis line- 24 hours- 010 205 3068</a:t>
            </a:r>
            <a:endParaRPr/>
          </a:p>
          <a:p>
            <a:pPr marL="0" lvl="0" indent="0" algn="l" rtl="0">
              <a:lnSpc>
                <a:spcPct val="100000"/>
              </a:lnSpc>
              <a:spcBef>
                <a:spcPts val="480"/>
              </a:spcBef>
              <a:spcAft>
                <a:spcPts val="0"/>
              </a:spcAft>
              <a:buClr>
                <a:schemeClr val="dk1"/>
              </a:buClr>
              <a:buSzPts val="1100"/>
              <a:buFont typeface="Arial"/>
              <a:buNone/>
            </a:pPr>
            <a:r>
              <a:rPr lang="en-ZA"/>
              <a:t>-South African Depression and Anxiety Group-24 hours- (online substance abuse help available)- 011 234 4837</a:t>
            </a:r>
            <a:endParaRPr/>
          </a:p>
        </p:txBody>
      </p:sp>
      <p:sp>
        <p:nvSpPr>
          <p:cNvPr id="353" name="Google Shape;353;p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22</a:t>
            </a:fld>
            <a:endParaRPr/>
          </a:p>
        </p:txBody>
      </p:sp>
      <p:pic>
        <p:nvPicPr>
          <p:cNvPr id="354" name="Google Shape;354;p41"/>
          <p:cNvPicPr preferRelativeResize="0"/>
          <p:nvPr/>
        </p:nvPicPr>
        <p:blipFill>
          <a:blip r:embed="rId3">
            <a:alphaModFix/>
          </a:blip>
          <a:stretch>
            <a:fillRect/>
          </a:stretch>
        </p:blipFill>
        <p:spPr>
          <a:xfrm>
            <a:off x="1445525" y="2841325"/>
            <a:ext cx="5905500" cy="311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2"/>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Personal Mental Health</a:t>
            </a:r>
            <a:endParaRPr/>
          </a:p>
        </p:txBody>
      </p:sp>
      <p:sp>
        <p:nvSpPr>
          <p:cNvPr id="361" name="Google Shape;361;p42"/>
          <p:cNvSpPr txBox="1">
            <a:spLocks noGrp="1"/>
          </p:cNvSpPr>
          <p:nvPr>
            <p:ph type="body" idx="1"/>
          </p:nvPr>
        </p:nvSpPr>
        <p:spPr>
          <a:xfrm>
            <a:off x="297475" y="672450"/>
            <a:ext cx="8179500" cy="4873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ZA" i="1">
                <a:solidFill>
                  <a:srgbClr val="FF0000"/>
                </a:solidFill>
              </a:rPr>
              <a:t>Burnout: Emotional, mental and physical exhaustion caused by prolonged stress. Commonly known as “going through the most”</a:t>
            </a:r>
            <a:r>
              <a:rPr lang="en-ZA">
                <a:solidFill>
                  <a:srgbClr val="FF0000"/>
                </a:solidFill>
              </a:rPr>
              <a:t> </a:t>
            </a:r>
            <a:endParaRPr/>
          </a:p>
          <a:p>
            <a:pPr marL="0" lvl="0" indent="0" algn="l" rtl="0">
              <a:lnSpc>
                <a:spcPct val="100000"/>
              </a:lnSpc>
              <a:spcBef>
                <a:spcPts val="0"/>
              </a:spcBef>
              <a:spcAft>
                <a:spcPts val="0"/>
              </a:spcAft>
              <a:buSzPts val="2400"/>
              <a:buNone/>
            </a:pPr>
            <a:r>
              <a:rPr lang="en-ZA"/>
              <a:t>Practical Tips to prevent burnout</a:t>
            </a:r>
            <a:endParaRPr/>
          </a:p>
          <a:p>
            <a:pPr marL="457200" lvl="0" indent="-381000" algn="l" rtl="0">
              <a:lnSpc>
                <a:spcPct val="100000"/>
              </a:lnSpc>
              <a:spcBef>
                <a:spcPts val="480"/>
              </a:spcBef>
              <a:spcAft>
                <a:spcPts val="0"/>
              </a:spcAft>
              <a:buSzPts val="2400"/>
              <a:buChar char="∙"/>
            </a:pPr>
            <a:r>
              <a:rPr lang="en-ZA"/>
              <a:t>Monitor your own mental health (Wellness monitor and wellness assessment on Rhodes website).</a:t>
            </a:r>
            <a:endParaRPr/>
          </a:p>
          <a:p>
            <a:pPr marL="457200" lvl="0" indent="-381000" algn="l" rtl="0">
              <a:lnSpc>
                <a:spcPct val="100000"/>
              </a:lnSpc>
              <a:spcBef>
                <a:spcPts val="0"/>
              </a:spcBef>
              <a:spcAft>
                <a:spcPts val="0"/>
              </a:spcAft>
              <a:buSzPts val="2400"/>
              <a:buChar char="∙"/>
            </a:pPr>
            <a:r>
              <a:rPr lang="en-ZA"/>
              <a:t>Implement healthy boundaries</a:t>
            </a:r>
            <a:endParaRPr/>
          </a:p>
          <a:p>
            <a:pPr marL="457200" lvl="0" indent="-381000" algn="l" rtl="0">
              <a:lnSpc>
                <a:spcPct val="100000"/>
              </a:lnSpc>
              <a:spcBef>
                <a:spcPts val="0"/>
              </a:spcBef>
              <a:spcAft>
                <a:spcPts val="0"/>
              </a:spcAft>
              <a:buSzPts val="2400"/>
              <a:buChar char="∙"/>
            </a:pPr>
            <a:r>
              <a:rPr lang="en-ZA"/>
              <a:t>Self-Awareness. Know what you can handle and when you are not in a good space. </a:t>
            </a:r>
            <a:endParaRPr/>
          </a:p>
          <a:p>
            <a:pPr marL="457200" lvl="0" indent="-381000" algn="l" rtl="0">
              <a:lnSpc>
                <a:spcPct val="100000"/>
              </a:lnSpc>
              <a:spcBef>
                <a:spcPts val="0"/>
              </a:spcBef>
              <a:spcAft>
                <a:spcPts val="0"/>
              </a:spcAft>
              <a:buSzPts val="2400"/>
              <a:buChar char="∙"/>
            </a:pPr>
            <a:r>
              <a:rPr lang="en-ZA"/>
              <a:t>Work as a team</a:t>
            </a:r>
            <a:endParaRPr/>
          </a:p>
        </p:txBody>
      </p:sp>
      <p:sp>
        <p:nvSpPr>
          <p:cNvPr id="362" name="Google Shape;362;p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23</a:t>
            </a:fld>
            <a:endParaRPr/>
          </a:p>
        </p:txBody>
      </p:sp>
      <p:pic>
        <p:nvPicPr>
          <p:cNvPr id="363" name="Google Shape;363;p42"/>
          <p:cNvPicPr preferRelativeResize="0"/>
          <p:nvPr/>
        </p:nvPicPr>
        <p:blipFill>
          <a:blip r:embed="rId3">
            <a:alphaModFix/>
          </a:blip>
          <a:stretch>
            <a:fillRect/>
          </a:stretch>
        </p:blipFill>
        <p:spPr>
          <a:xfrm>
            <a:off x="4572000" y="4123485"/>
            <a:ext cx="4572000" cy="2825316"/>
          </a:xfrm>
          <a:prstGeom prst="rect">
            <a:avLst/>
          </a:prstGeom>
          <a:noFill/>
          <a:ln>
            <a:noFill/>
          </a:ln>
        </p:spPr>
      </p:pic>
      <p:pic>
        <p:nvPicPr>
          <p:cNvPr id="364" name="Google Shape;364;p42"/>
          <p:cNvPicPr preferRelativeResize="0"/>
          <p:nvPr/>
        </p:nvPicPr>
        <p:blipFill>
          <a:blip r:embed="rId4">
            <a:alphaModFix/>
          </a:blip>
          <a:stretch>
            <a:fillRect/>
          </a:stretch>
        </p:blipFill>
        <p:spPr>
          <a:xfrm>
            <a:off x="1116551" y="4487725"/>
            <a:ext cx="3305525" cy="1721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3"/>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Wellness Services offered</a:t>
            </a:r>
            <a:endParaRPr/>
          </a:p>
        </p:txBody>
      </p:sp>
      <p:sp>
        <p:nvSpPr>
          <p:cNvPr id="371" name="Google Shape;371;p43"/>
          <p:cNvSpPr txBox="1">
            <a:spLocks noGrp="1"/>
          </p:cNvSpPr>
          <p:nvPr>
            <p:ph type="body" idx="1"/>
          </p:nvPr>
        </p:nvSpPr>
        <p:spPr>
          <a:xfrm>
            <a:off x="805750" y="703075"/>
            <a:ext cx="8498700" cy="524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ZA" sz="2000"/>
              <a:t>Harassment Office</a:t>
            </a:r>
            <a:endParaRPr sz="2000"/>
          </a:p>
          <a:p>
            <a:pPr marL="457200" lvl="0" indent="-355600" algn="l" rtl="0">
              <a:lnSpc>
                <a:spcPct val="100000"/>
              </a:lnSpc>
              <a:spcBef>
                <a:spcPts val="480"/>
              </a:spcBef>
              <a:spcAft>
                <a:spcPts val="0"/>
              </a:spcAft>
              <a:buSzPts val="2000"/>
              <a:buChar char="∙"/>
            </a:pPr>
            <a:r>
              <a:rPr lang="en-ZA" sz="2000"/>
              <a:t>Contact Dr Zethu Mkhize</a:t>
            </a:r>
            <a:br>
              <a:rPr lang="en-ZA" sz="2000"/>
            </a:br>
            <a:r>
              <a:rPr lang="en-ZA" sz="2000"/>
              <a:t>-046 603 8181</a:t>
            </a:r>
            <a:br>
              <a:rPr lang="en-ZA" sz="2000"/>
            </a:br>
            <a:r>
              <a:rPr lang="en-ZA" sz="2000"/>
              <a:t>-studentaffrairs@ru.ac.za</a:t>
            </a:r>
            <a:endParaRPr sz="2000"/>
          </a:p>
          <a:p>
            <a:pPr marL="0" lvl="0" indent="0" algn="l" rtl="0">
              <a:lnSpc>
                <a:spcPct val="100000"/>
              </a:lnSpc>
              <a:spcBef>
                <a:spcPts val="480"/>
              </a:spcBef>
              <a:spcAft>
                <a:spcPts val="0"/>
              </a:spcAft>
              <a:buSzPts val="2400"/>
              <a:buNone/>
            </a:pPr>
            <a:r>
              <a:rPr lang="en-ZA" sz="2000"/>
              <a:t>Rhodes University Counselling Centre</a:t>
            </a:r>
            <a:endParaRPr sz="2000"/>
          </a:p>
          <a:p>
            <a:pPr marL="457200" lvl="0" indent="-355600" algn="l" rtl="0">
              <a:lnSpc>
                <a:spcPct val="100000"/>
              </a:lnSpc>
              <a:spcBef>
                <a:spcPts val="480"/>
              </a:spcBef>
              <a:spcAft>
                <a:spcPts val="0"/>
              </a:spcAft>
              <a:buSzPts val="2000"/>
              <a:buChar char="∙"/>
            </a:pPr>
            <a:r>
              <a:rPr lang="en-ZA" sz="2000"/>
              <a:t>046 603 7070</a:t>
            </a:r>
            <a:endParaRPr sz="2000"/>
          </a:p>
          <a:p>
            <a:pPr marL="457200" lvl="0" indent="-355600" algn="l" rtl="0">
              <a:lnSpc>
                <a:spcPct val="100000"/>
              </a:lnSpc>
              <a:spcBef>
                <a:spcPts val="0"/>
              </a:spcBef>
              <a:spcAft>
                <a:spcPts val="0"/>
              </a:spcAft>
              <a:buSzPts val="2000"/>
              <a:buChar char="∙"/>
            </a:pPr>
            <a:r>
              <a:rPr lang="en-ZA" sz="2000"/>
              <a:t>counsellingcentre@ru.ac.za</a:t>
            </a:r>
            <a:endParaRPr sz="2000"/>
          </a:p>
          <a:p>
            <a:pPr marL="0" lvl="0" indent="0" algn="l" rtl="0">
              <a:lnSpc>
                <a:spcPct val="100000"/>
              </a:lnSpc>
              <a:spcBef>
                <a:spcPts val="480"/>
              </a:spcBef>
              <a:spcAft>
                <a:spcPts val="0"/>
              </a:spcAft>
              <a:buSzPts val="2400"/>
              <a:buNone/>
            </a:pPr>
            <a:r>
              <a:rPr lang="en-ZA" sz="2000"/>
              <a:t>Psychology Clinic</a:t>
            </a:r>
            <a:endParaRPr sz="2000"/>
          </a:p>
          <a:p>
            <a:pPr marL="457200" lvl="0" indent="-355600" algn="l" rtl="0">
              <a:lnSpc>
                <a:spcPct val="100000"/>
              </a:lnSpc>
              <a:spcBef>
                <a:spcPts val="480"/>
              </a:spcBef>
              <a:spcAft>
                <a:spcPts val="0"/>
              </a:spcAft>
              <a:buSzPts val="2000"/>
              <a:buChar char="∙"/>
            </a:pPr>
            <a:r>
              <a:rPr lang="en-ZA" sz="2000"/>
              <a:t>046 603 8502</a:t>
            </a:r>
            <a:endParaRPr sz="2000"/>
          </a:p>
          <a:p>
            <a:pPr marL="457200" lvl="0" indent="-355600" algn="l" rtl="0">
              <a:lnSpc>
                <a:spcPct val="100000"/>
              </a:lnSpc>
              <a:spcBef>
                <a:spcPts val="0"/>
              </a:spcBef>
              <a:spcAft>
                <a:spcPts val="0"/>
              </a:spcAft>
              <a:buSzPts val="2000"/>
              <a:buChar char="∙"/>
            </a:pPr>
            <a:r>
              <a:rPr lang="en-ZA" sz="2000"/>
              <a:t>psychologyclinic@ru.ac.za</a:t>
            </a:r>
            <a:endParaRPr sz="2000"/>
          </a:p>
          <a:p>
            <a:pPr marL="0" lvl="0" indent="0" algn="l" rtl="0">
              <a:lnSpc>
                <a:spcPct val="100000"/>
              </a:lnSpc>
              <a:spcBef>
                <a:spcPts val="480"/>
              </a:spcBef>
              <a:spcAft>
                <a:spcPts val="0"/>
              </a:spcAft>
              <a:buSzPts val="2400"/>
              <a:buNone/>
            </a:pPr>
            <a:r>
              <a:rPr lang="en-ZA" sz="2000"/>
              <a:t>Career Centre</a:t>
            </a:r>
            <a:endParaRPr sz="2000"/>
          </a:p>
          <a:p>
            <a:pPr marL="457200" lvl="0" indent="-355600" algn="l" rtl="0">
              <a:lnSpc>
                <a:spcPct val="100000"/>
              </a:lnSpc>
              <a:spcBef>
                <a:spcPts val="480"/>
              </a:spcBef>
              <a:spcAft>
                <a:spcPts val="0"/>
              </a:spcAft>
              <a:buSzPts val="2000"/>
              <a:buChar char="∙"/>
            </a:pPr>
            <a:r>
              <a:rPr lang="en-ZA" sz="2000"/>
              <a:t>046 603 7070</a:t>
            </a:r>
            <a:endParaRPr sz="2000"/>
          </a:p>
          <a:p>
            <a:pPr marL="457200" lvl="0" indent="-355600" algn="l" rtl="0">
              <a:lnSpc>
                <a:spcPct val="100000"/>
              </a:lnSpc>
              <a:spcBef>
                <a:spcPts val="0"/>
              </a:spcBef>
              <a:spcAft>
                <a:spcPts val="0"/>
              </a:spcAft>
              <a:buSzPts val="2000"/>
              <a:buChar char="∙"/>
            </a:pPr>
            <a:r>
              <a:rPr lang="en-ZA" sz="2000"/>
              <a:t>careercentre@ru.ac.za</a:t>
            </a:r>
            <a:endParaRPr sz="2000"/>
          </a:p>
          <a:p>
            <a:pPr marL="0" lvl="0" indent="0" algn="l" rtl="0">
              <a:lnSpc>
                <a:spcPct val="100000"/>
              </a:lnSpc>
              <a:spcBef>
                <a:spcPts val="480"/>
              </a:spcBef>
              <a:spcAft>
                <a:spcPts val="0"/>
              </a:spcAft>
              <a:buSzPts val="2400"/>
              <a:buNone/>
            </a:pPr>
            <a:r>
              <a:rPr lang="en-ZA" sz="2000"/>
              <a:t>Health Care Centre</a:t>
            </a:r>
            <a:endParaRPr sz="2000"/>
          </a:p>
          <a:p>
            <a:pPr marL="457200" lvl="0" indent="-355600" algn="l" rtl="0">
              <a:lnSpc>
                <a:spcPct val="100000"/>
              </a:lnSpc>
              <a:spcBef>
                <a:spcPts val="480"/>
              </a:spcBef>
              <a:spcAft>
                <a:spcPts val="0"/>
              </a:spcAft>
              <a:buSzPts val="2000"/>
              <a:buChar char="∙"/>
            </a:pPr>
            <a:r>
              <a:rPr lang="en-ZA" sz="2000"/>
              <a:t>046 603 8523</a:t>
            </a:r>
            <a:endParaRPr sz="2000"/>
          </a:p>
          <a:p>
            <a:pPr marL="457200" lvl="0" indent="-355600" algn="l" rtl="0">
              <a:lnSpc>
                <a:spcPct val="100000"/>
              </a:lnSpc>
              <a:spcBef>
                <a:spcPts val="0"/>
              </a:spcBef>
              <a:spcAft>
                <a:spcPts val="0"/>
              </a:spcAft>
              <a:buSzPts val="2000"/>
              <a:buChar char="∙"/>
            </a:pPr>
            <a:r>
              <a:rPr lang="en-ZA" sz="2000"/>
              <a:t>healthcarecentre@ru.ac.za</a:t>
            </a:r>
            <a:endParaRPr sz="2000"/>
          </a:p>
          <a:p>
            <a:pPr marL="0" lvl="0" indent="0" algn="l" rtl="0">
              <a:lnSpc>
                <a:spcPct val="100000"/>
              </a:lnSpc>
              <a:spcBef>
                <a:spcPts val="480"/>
              </a:spcBef>
              <a:spcAft>
                <a:spcPts val="0"/>
              </a:spcAft>
              <a:buSzPts val="2400"/>
              <a:buNone/>
            </a:pPr>
            <a:endParaRPr/>
          </a:p>
        </p:txBody>
      </p:sp>
      <p:sp>
        <p:nvSpPr>
          <p:cNvPr id="372" name="Google Shape;372;p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24</a:t>
            </a:fld>
            <a:endParaRPr/>
          </a:p>
        </p:txBody>
      </p:sp>
      <p:pic>
        <p:nvPicPr>
          <p:cNvPr id="373" name="Google Shape;373;p43"/>
          <p:cNvPicPr preferRelativeResize="0"/>
          <p:nvPr/>
        </p:nvPicPr>
        <p:blipFill>
          <a:blip r:embed="rId3">
            <a:alphaModFix/>
          </a:blip>
          <a:stretch>
            <a:fillRect/>
          </a:stretch>
        </p:blipFill>
        <p:spPr>
          <a:xfrm>
            <a:off x="6136075" y="3239925"/>
            <a:ext cx="3007925" cy="2851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4"/>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In closing:</a:t>
            </a:r>
            <a:endParaRPr/>
          </a:p>
        </p:txBody>
      </p:sp>
      <p:sp>
        <p:nvSpPr>
          <p:cNvPr id="380" name="Google Shape;380;p44"/>
          <p:cNvSpPr txBox="1">
            <a:spLocks noGrp="1"/>
          </p:cNvSpPr>
          <p:nvPr>
            <p:ph type="body" idx="1"/>
          </p:nvPr>
        </p:nvSpPr>
        <p:spPr>
          <a:xfrm>
            <a:off x="1007548" y="1160712"/>
            <a:ext cx="7452900" cy="453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ZA"/>
              <a:t>Evaluation and Register</a:t>
            </a:r>
            <a:endParaRPr/>
          </a:p>
        </p:txBody>
      </p:sp>
      <p:sp>
        <p:nvSpPr>
          <p:cNvPr id="381" name="Google Shape;381;p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25</a:t>
            </a:fld>
            <a:endParaRPr/>
          </a:p>
        </p:txBody>
      </p:sp>
      <p:pic>
        <p:nvPicPr>
          <p:cNvPr id="382" name="Google Shape;382;p44"/>
          <p:cNvPicPr preferRelativeResize="0"/>
          <p:nvPr/>
        </p:nvPicPr>
        <p:blipFill>
          <a:blip r:embed="rId3">
            <a:alphaModFix/>
          </a:blip>
          <a:stretch>
            <a:fillRect/>
          </a:stretch>
        </p:blipFill>
        <p:spPr>
          <a:xfrm>
            <a:off x="2791850" y="1931675"/>
            <a:ext cx="3560275" cy="3560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Icebreaker</a:t>
            </a:r>
            <a:endParaRPr/>
          </a:p>
        </p:txBody>
      </p:sp>
      <p:sp>
        <p:nvSpPr>
          <p:cNvPr id="183" name="Google Shape;183;p22"/>
          <p:cNvSpPr txBox="1">
            <a:spLocks noGrp="1"/>
          </p:cNvSpPr>
          <p:nvPr>
            <p:ph type="body" idx="1"/>
          </p:nvPr>
        </p:nvSpPr>
        <p:spPr>
          <a:xfrm>
            <a:off x="1007548" y="836712"/>
            <a:ext cx="7452900" cy="453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ZA"/>
              <a:t>‘Stand up if yes’</a:t>
            </a:r>
            <a:endParaRPr/>
          </a:p>
          <a:p>
            <a:pPr marL="0" lvl="0" indent="0" algn="l" rtl="0">
              <a:lnSpc>
                <a:spcPct val="100000"/>
              </a:lnSpc>
              <a:spcBef>
                <a:spcPts val="480"/>
              </a:spcBef>
              <a:spcAft>
                <a:spcPts val="0"/>
              </a:spcAft>
              <a:buSzPts val="2400"/>
              <a:buNone/>
            </a:pPr>
            <a:r>
              <a:rPr lang="en-ZA"/>
              <a:t>Stand up if your answer is yes to the each of the following questions:</a:t>
            </a:r>
            <a:endParaRPr/>
          </a:p>
          <a:p>
            <a:pPr marL="457200" lvl="0" indent="-381000" algn="l" rtl="0">
              <a:lnSpc>
                <a:spcPct val="100000"/>
              </a:lnSpc>
              <a:spcBef>
                <a:spcPts val="480"/>
              </a:spcBef>
              <a:spcAft>
                <a:spcPts val="0"/>
              </a:spcAft>
              <a:buSzPts val="2400"/>
              <a:buChar char="∙"/>
            </a:pPr>
            <a:r>
              <a:rPr lang="en-ZA"/>
              <a:t>Stand up if you would choose sleeping over eating</a:t>
            </a:r>
            <a:endParaRPr/>
          </a:p>
          <a:p>
            <a:pPr marL="457200" lvl="0" indent="-381000" algn="l" rtl="0">
              <a:lnSpc>
                <a:spcPct val="100000"/>
              </a:lnSpc>
              <a:spcBef>
                <a:spcPts val="0"/>
              </a:spcBef>
              <a:spcAft>
                <a:spcPts val="0"/>
              </a:spcAft>
              <a:buSzPts val="2400"/>
              <a:buChar char="∙"/>
            </a:pPr>
            <a:r>
              <a:rPr lang="en-ZA"/>
              <a:t>Stand up if you would rather trade some intelligence for looks</a:t>
            </a:r>
            <a:endParaRPr/>
          </a:p>
          <a:p>
            <a:pPr marL="457200" lvl="0" indent="-381000" algn="l" rtl="0">
              <a:lnSpc>
                <a:spcPct val="100000"/>
              </a:lnSpc>
              <a:spcBef>
                <a:spcPts val="0"/>
              </a:spcBef>
              <a:spcAft>
                <a:spcPts val="0"/>
              </a:spcAft>
              <a:buSzPts val="2400"/>
              <a:buChar char="∙"/>
            </a:pPr>
            <a:r>
              <a:rPr lang="en-ZA"/>
              <a:t>Stand up if you would rather go 30 days without your phone than go a lifetime without eating dessert</a:t>
            </a:r>
            <a:endParaRPr/>
          </a:p>
        </p:txBody>
      </p:sp>
      <p:sp>
        <p:nvSpPr>
          <p:cNvPr id="184" name="Google Shape;184;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3</a:t>
            </a:fld>
            <a:endParaRPr/>
          </a:p>
        </p:txBody>
      </p:sp>
      <p:pic>
        <p:nvPicPr>
          <p:cNvPr id="185" name="Google Shape;185;p22"/>
          <p:cNvPicPr preferRelativeResize="0"/>
          <p:nvPr/>
        </p:nvPicPr>
        <p:blipFill>
          <a:blip r:embed="rId3">
            <a:alphaModFix/>
          </a:blip>
          <a:stretch>
            <a:fillRect/>
          </a:stretch>
        </p:blipFill>
        <p:spPr>
          <a:xfrm>
            <a:off x="1592113" y="4357500"/>
            <a:ext cx="6283776" cy="1747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Mental Health</a:t>
            </a:r>
            <a:endParaRPr/>
          </a:p>
        </p:txBody>
      </p:sp>
      <p:sp>
        <p:nvSpPr>
          <p:cNvPr id="192" name="Google Shape;192;p23"/>
          <p:cNvSpPr txBox="1">
            <a:spLocks noGrp="1"/>
          </p:cNvSpPr>
          <p:nvPr>
            <p:ph type="body" idx="1"/>
          </p:nvPr>
        </p:nvSpPr>
        <p:spPr>
          <a:xfrm>
            <a:off x="0" y="671450"/>
            <a:ext cx="9325800" cy="371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ZA" i="1"/>
              <a:t>Mental health is a state of well-being that allows an individual to </a:t>
            </a:r>
            <a:r>
              <a:rPr lang="en-ZA" b="1" i="1">
                <a:solidFill>
                  <a:srgbClr val="FF0000"/>
                </a:solidFill>
              </a:rPr>
              <a:t>cope with their normal life stresses</a:t>
            </a:r>
            <a:r>
              <a:rPr lang="en-ZA" b="1" i="1"/>
              <a:t>, </a:t>
            </a:r>
            <a:r>
              <a:rPr lang="en-ZA" b="1" i="1">
                <a:solidFill>
                  <a:srgbClr val="FF0000"/>
                </a:solidFill>
              </a:rPr>
              <a:t>realise their own capabilities</a:t>
            </a:r>
            <a:r>
              <a:rPr lang="en-ZA" b="1" i="1"/>
              <a:t>, </a:t>
            </a:r>
            <a:r>
              <a:rPr lang="en-ZA" i="1"/>
              <a:t>make a</a:t>
            </a:r>
            <a:r>
              <a:rPr lang="en-ZA" b="1" i="1"/>
              <a:t> </a:t>
            </a:r>
            <a:r>
              <a:rPr lang="en-ZA" b="1" i="1">
                <a:solidFill>
                  <a:srgbClr val="FF0000"/>
                </a:solidFill>
              </a:rPr>
              <a:t>contribution to their community</a:t>
            </a:r>
            <a:r>
              <a:rPr lang="en-ZA" b="1" i="1"/>
              <a:t> </a:t>
            </a:r>
            <a:r>
              <a:rPr lang="en-ZA" i="1"/>
              <a:t>and </a:t>
            </a:r>
            <a:r>
              <a:rPr lang="en-ZA" b="1" i="1">
                <a:solidFill>
                  <a:srgbClr val="FF0000"/>
                </a:solidFill>
              </a:rPr>
              <a:t>work productively and fruitfully</a:t>
            </a:r>
            <a:r>
              <a:rPr lang="en-ZA" b="1" i="1"/>
              <a:t>.</a:t>
            </a:r>
            <a:endParaRPr i="1"/>
          </a:p>
          <a:p>
            <a:pPr marL="0" lvl="0" indent="0" algn="l" rtl="0">
              <a:lnSpc>
                <a:spcPct val="100000"/>
              </a:lnSpc>
              <a:spcBef>
                <a:spcPts val="480"/>
              </a:spcBef>
              <a:spcAft>
                <a:spcPts val="0"/>
              </a:spcAft>
              <a:buSzPts val="2400"/>
              <a:buNone/>
            </a:pPr>
            <a:r>
              <a:rPr lang="en-ZA"/>
              <a:t>“To be mentally well, one needs to be well in all other areas (SMSPE). Lack of wellness in an area of our lives can drain energy from our mental wellness and leave us battling to give our attention to our studies.”  </a:t>
            </a:r>
            <a:endParaRPr/>
          </a:p>
          <a:p>
            <a:pPr marL="0" lvl="0" indent="0" algn="l" rtl="0">
              <a:lnSpc>
                <a:spcPct val="100000"/>
              </a:lnSpc>
              <a:spcBef>
                <a:spcPts val="480"/>
              </a:spcBef>
              <a:spcAft>
                <a:spcPts val="0"/>
              </a:spcAft>
              <a:buSzPts val="2400"/>
              <a:buNone/>
            </a:pPr>
            <a:endParaRPr>
              <a:highlight>
                <a:srgbClr val="FFFF00"/>
              </a:highlight>
            </a:endParaRPr>
          </a:p>
          <a:p>
            <a:pPr marL="0" lvl="0" indent="0" algn="l" rtl="0">
              <a:lnSpc>
                <a:spcPct val="100000"/>
              </a:lnSpc>
              <a:spcBef>
                <a:spcPts val="480"/>
              </a:spcBef>
              <a:spcAft>
                <a:spcPts val="0"/>
              </a:spcAft>
              <a:buSzPts val="2400"/>
              <a:buNone/>
            </a:pPr>
            <a:endParaRPr/>
          </a:p>
        </p:txBody>
      </p:sp>
      <p:sp>
        <p:nvSpPr>
          <p:cNvPr id="193" name="Google Shape;193;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4</a:t>
            </a:fld>
            <a:endParaRPr/>
          </a:p>
        </p:txBody>
      </p:sp>
      <p:pic>
        <p:nvPicPr>
          <p:cNvPr id="194" name="Google Shape;194;p23"/>
          <p:cNvPicPr preferRelativeResize="0"/>
          <p:nvPr/>
        </p:nvPicPr>
        <p:blipFill rotWithShape="1">
          <a:blip r:embed="rId3">
            <a:alphaModFix/>
          </a:blip>
          <a:srcRect/>
          <a:stretch/>
        </p:blipFill>
        <p:spPr>
          <a:xfrm>
            <a:off x="2734250" y="3429000"/>
            <a:ext cx="571618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SOCIAL</a:t>
            </a:r>
            <a:endParaRPr/>
          </a:p>
        </p:txBody>
      </p:sp>
      <p:sp>
        <p:nvSpPr>
          <p:cNvPr id="201" name="Google Shape;201;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5</a:t>
            </a:fld>
            <a:endParaRPr/>
          </a:p>
        </p:txBody>
      </p:sp>
      <p:sp>
        <p:nvSpPr>
          <p:cNvPr id="202" name="Google Shape;202;p24"/>
          <p:cNvSpPr/>
          <p:nvPr/>
        </p:nvSpPr>
        <p:spPr>
          <a:xfrm>
            <a:off x="2275500" y="1447025"/>
            <a:ext cx="5097000" cy="3741900"/>
          </a:xfrm>
          <a:prstGeom prst="ellipse">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Creating and Maintaining positve relationships.</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Social </a:t>
            </a:r>
            <a:endParaRPr/>
          </a:p>
        </p:txBody>
      </p:sp>
      <p:sp>
        <p:nvSpPr>
          <p:cNvPr id="209" name="Google Shape;209;p25"/>
          <p:cNvSpPr txBox="1">
            <a:spLocks noGrp="1"/>
          </p:cNvSpPr>
          <p:nvPr>
            <p:ph type="body" idx="1"/>
          </p:nvPr>
        </p:nvSpPr>
        <p:spPr>
          <a:xfrm>
            <a:off x="1007550" y="611850"/>
            <a:ext cx="7846200" cy="538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endParaRPr/>
          </a:p>
          <a:p>
            <a:pPr marL="0" lvl="0" indent="0" algn="ctr" rtl="0">
              <a:lnSpc>
                <a:spcPct val="100000"/>
              </a:lnSpc>
              <a:spcBef>
                <a:spcPts val="480"/>
              </a:spcBef>
              <a:spcAft>
                <a:spcPts val="0"/>
              </a:spcAft>
              <a:buSzPts val="2400"/>
              <a:buNone/>
            </a:pPr>
            <a:r>
              <a:rPr lang="en-ZA" i="1">
                <a:solidFill>
                  <a:srgbClr val="FF0000"/>
                </a:solidFill>
              </a:rPr>
              <a:t>Definition: Social wellness involves building and maintaining healthy and supportive relationships as well as fostering genuine connections within these relationships.</a:t>
            </a:r>
            <a:endParaRPr i="1">
              <a:solidFill>
                <a:srgbClr val="FF0000"/>
              </a:solidFill>
            </a:endParaRPr>
          </a:p>
          <a:p>
            <a:pPr marL="0" lvl="0" indent="0" algn="l" rtl="0">
              <a:lnSpc>
                <a:spcPct val="100000"/>
              </a:lnSpc>
              <a:spcBef>
                <a:spcPts val="480"/>
              </a:spcBef>
              <a:spcAft>
                <a:spcPts val="0"/>
              </a:spcAft>
              <a:buSzPts val="2400"/>
              <a:buNone/>
            </a:pPr>
            <a:r>
              <a:rPr lang="en-ZA"/>
              <a:t>Social wellness is important as having a supportive social network allows one to:</a:t>
            </a:r>
            <a:endParaRPr/>
          </a:p>
          <a:p>
            <a:pPr marL="457200" lvl="0" indent="-381000" algn="l" rtl="0">
              <a:lnSpc>
                <a:spcPct val="100000"/>
              </a:lnSpc>
              <a:spcBef>
                <a:spcPts val="480"/>
              </a:spcBef>
              <a:spcAft>
                <a:spcPts val="0"/>
              </a:spcAft>
              <a:buSzPts val="2400"/>
              <a:buChar char="∙"/>
            </a:pPr>
            <a:r>
              <a:rPr lang="en-ZA"/>
              <a:t>build interpersonal skills </a:t>
            </a:r>
            <a:endParaRPr/>
          </a:p>
          <a:p>
            <a:pPr marL="457200" lvl="0" indent="-381000" algn="l" rtl="0">
              <a:lnSpc>
                <a:spcPct val="100000"/>
              </a:lnSpc>
              <a:spcBef>
                <a:spcPts val="0"/>
              </a:spcBef>
              <a:spcAft>
                <a:spcPts val="0"/>
              </a:spcAft>
              <a:buSzPts val="2400"/>
              <a:buChar char="∙"/>
            </a:pPr>
            <a:r>
              <a:rPr lang="en-ZA"/>
              <a:t>increase self-esteem </a:t>
            </a:r>
            <a:endParaRPr/>
          </a:p>
          <a:p>
            <a:pPr marL="457200" lvl="0" indent="-381000" algn="l" rtl="0">
              <a:lnSpc>
                <a:spcPct val="100000"/>
              </a:lnSpc>
              <a:spcBef>
                <a:spcPts val="0"/>
              </a:spcBef>
              <a:spcAft>
                <a:spcPts val="0"/>
              </a:spcAft>
              <a:buSzPts val="2400"/>
              <a:buChar char="∙"/>
            </a:pPr>
            <a:r>
              <a:rPr lang="en-ZA"/>
              <a:t>exercise trust </a:t>
            </a:r>
            <a:endParaRPr/>
          </a:p>
          <a:p>
            <a:pPr marL="457200" lvl="0" indent="-381000" algn="l" rtl="0">
              <a:lnSpc>
                <a:spcPct val="100000"/>
              </a:lnSpc>
              <a:spcBef>
                <a:spcPts val="0"/>
              </a:spcBef>
              <a:spcAft>
                <a:spcPts val="0"/>
              </a:spcAft>
              <a:buSzPts val="2400"/>
              <a:buChar char="∙"/>
            </a:pPr>
            <a:r>
              <a:rPr lang="en-ZA"/>
              <a:t>develop communication as well as conflict management skills</a:t>
            </a:r>
            <a:endParaRPr/>
          </a:p>
          <a:p>
            <a:pPr marL="0" lvl="0" indent="0" algn="l" rtl="0">
              <a:lnSpc>
                <a:spcPct val="100000"/>
              </a:lnSpc>
              <a:spcBef>
                <a:spcPts val="0"/>
              </a:spcBef>
              <a:spcAft>
                <a:spcPts val="0"/>
              </a:spcAft>
              <a:buNone/>
            </a:pPr>
            <a:endParaRPr>
              <a:solidFill>
                <a:srgbClr val="9900FF"/>
              </a:solidFill>
            </a:endParaRPr>
          </a:p>
        </p:txBody>
      </p:sp>
      <p:sp>
        <p:nvSpPr>
          <p:cNvPr id="210" name="Google Shape;210;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1007549" y="0"/>
            <a:ext cx="7452900" cy="83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ZA"/>
              <a:t>Social</a:t>
            </a:r>
            <a:endParaRPr/>
          </a:p>
        </p:txBody>
      </p:sp>
      <p:sp>
        <p:nvSpPr>
          <p:cNvPr id="217" name="Google Shape;217;p26"/>
          <p:cNvSpPr txBox="1">
            <a:spLocks noGrp="1"/>
          </p:cNvSpPr>
          <p:nvPr>
            <p:ph type="body" idx="1"/>
          </p:nvPr>
        </p:nvSpPr>
        <p:spPr>
          <a:xfrm>
            <a:off x="1007548" y="1007388"/>
            <a:ext cx="3564600" cy="762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ZA"/>
              <a:t>Possible Mental Health challenges to Expect:</a:t>
            </a:r>
            <a:endParaRPr/>
          </a:p>
        </p:txBody>
      </p:sp>
      <p:sp>
        <p:nvSpPr>
          <p:cNvPr id="218" name="Google Shape;218;p2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7</a:t>
            </a:fld>
            <a:endParaRPr/>
          </a:p>
        </p:txBody>
      </p:sp>
      <p:sp>
        <p:nvSpPr>
          <p:cNvPr id="219" name="Google Shape;219;p26"/>
          <p:cNvSpPr txBox="1">
            <a:spLocks noGrp="1"/>
          </p:cNvSpPr>
          <p:nvPr>
            <p:ph type="body" idx="2"/>
          </p:nvPr>
        </p:nvSpPr>
        <p:spPr>
          <a:xfrm>
            <a:off x="4860100" y="908255"/>
            <a:ext cx="3636600" cy="1086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ZA"/>
              <a:t>Other factors to consider that influence social wellness:</a:t>
            </a:r>
            <a:endParaRPr/>
          </a:p>
        </p:txBody>
      </p:sp>
      <p:sp>
        <p:nvSpPr>
          <p:cNvPr id="220" name="Google Shape;220;p26"/>
          <p:cNvSpPr txBox="1">
            <a:spLocks noGrp="1"/>
          </p:cNvSpPr>
          <p:nvPr>
            <p:ph type="body" idx="3"/>
          </p:nvPr>
        </p:nvSpPr>
        <p:spPr>
          <a:xfrm>
            <a:off x="1007550" y="1769400"/>
            <a:ext cx="3786000" cy="44346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ZA"/>
              <a:t>Social Anxiety (Intense or persistent fear of being watched or judged)</a:t>
            </a:r>
            <a:endParaRPr/>
          </a:p>
          <a:p>
            <a:pPr marL="457200" lvl="0" indent="-355600" algn="l" rtl="0">
              <a:spcBef>
                <a:spcPts val="0"/>
              </a:spcBef>
              <a:spcAft>
                <a:spcPts val="0"/>
              </a:spcAft>
              <a:buSzPts val="2000"/>
              <a:buChar char="•"/>
            </a:pPr>
            <a:r>
              <a:rPr lang="en-ZA"/>
              <a:t>Agoraphobia (Extreme or irrational fear of entering open or crowded places, of leaving one’s own home or of being in places from which escape is difficult)</a:t>
            </a:r>
            <a:endParaRPr/>
          </a:p>
          <a:p>
            <a:pPr marL="457200" lvl="0" indent="-355600" algn="l" rtl="0">
              <a:spcBef>
                <a:spcPts val="0"/>
              </a:spcBef>
              <a:spcAft>
                <a:spcPts val="0"/>
              </a:spcAft>
              <a:buSzPts val="2000"/>
              <a:buChar char="•"/>
            </a:pPr>
            <a:r>
              <a:rPr lang="en-ZA"/>
              <a:t>Panic disorder (Recurrent unexpected panic attacks)</a:t>
            </a:r>
            <a:endParaRPr/>
          </a:p>
          <a:p>
            <a:pPr marL="457200" lvl="0" indent="-355600" algn="l" rtl="0">
              <a:spcBef>
                <a:spcPts val="0"/>
              </a:spcBef>
              <a:spcAft>
                <a:spcPts val="0"/>
              </a:spcAft>
              <a:buSzPts val="2000"/>
              <a:buChar char="•"/>
            </a:pPr>
            <a:r>
              <a:rPr lang="en-ZA"/>
              <a:t>Substance use disorders </a:t>
            </a:r>
            <a:endParaRPr/>
          </a:p>
        </p:txBody>
      </p:sp>
      <p:sp>
        <p:nvSpPr>
          <p:cNvPr id="221" name="Google Shape;221;p26"/>
          <p:cNvSpPr txBox="1">
            <a:spLocks noGrp="1"/>
          </p:cNvSpPr>
          <p:nvPr>
            <p:ph type="body" idx="4"/>
          </p:nvPr>
        </p:nvSpPr>
        <p:spPr>
          <a:xfrm>
            <a:off x="4896100" y="1922700"/>
            <a:ext cx="3564600" cy="4506000"/>
          </a:xfrm>
          <a:prstGeom prst="rect">
            <a:avLst/>
          </a:prstGeom>
        </p:spPr>
        <p:txBody>
          <a:bodyPr spcFirstLastPara="1" wrap="square" lIns="91425" tIns="45700" rIns="91425" bIns="45700" anchor="t" anchorCtr="0">
            <a:noAutofit/>
          </a:bodyPr>
          <a:lstStyle/>
          <a:p>
            <a:pPr marL="457200" lvl="0" indent="-355600" algn="l" rtl="0">
              <a:spcBef>
                <a:spcPts val="400"/>
              </a:spcBef>
              <a:spcAft>
                <a:spcPts val="0"/>
              </a:spcAft>
              <a:buSzPts val="2000"/>
              <a:buChar char="•"/>
            </a:pPr>
            <a:r>
              <a:rPr lang="en-ZA"/>
              <a:t>Time management: </a:t>
            </a:r>
            <a:endParaRPr/>
          </a:p>
          <a:p>
            <a:pPr marL="457200" lvl="0" indent="0" algn="l" rtl="0">
              <a:spcBef>
                <a:spcPts val="400"/>
              </a:spcBef>
              <a:spcAft>
                <a:spcPts val="0"/>
              </a:spcAft>
              <a:buNone/>
            </a:pPr>
            <a:r>
              <a:rPr lang="en-ZA"/>
              <a:t>-i.e. student’s allocating majority of their time to being social and leaving no time to other areas of their life (eg: their academics)</a:t>
            </a:r>
            <a:endParaRPr/>
          </a:p>
          <a:p>
            <a:pPr marL="457200" lvl="0" indent="0" algn="l" rtl="0">
              <a:spcBef>
                <a:spcPts val="400"/>
              </a:spcBef>
              <a:spcAft>
                <a:spcPts val="0"/>
              </a:spcAft>
              <a:buNone/>
            </a:pPr>
            <a:r>
              <a:rPr lang="en-ZA"/>
              <a:t>-OR, student’s allocating no time to being social at all. </a:t>
            </a:r>
            <a:endParaRPr/>
          </a:p>
          <a:p>
            <a:pPr marL="457200" lvl="0" indent="-355600" algn="l" rtl="0">
              <a:spcBef>
                <a:spcPts val="400"/>
              </a:spcBef>
              <a:spcAft>
                <a:spcPts val="0"/>
              </a:spcAft>
              <a:buSzPts val="2000"/>
              <a:buChar char="•"/>
            </a:pPr>
            <a:r>
              <a:rPr lang="en-ZA"/>
              <a:t>Conflict within the residences affecting overall individual wellness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Social </a:t>
            </a:r>
            <a:endParaRPr/>
          </a:p>
        </p:txBody>
      </p:sp>
      <p:sp>
        <p:nvSpPr>
          <p:cNvPr id="228" name="Google Shape;228;p27"/>
          <p:cNvSpPr txBox="1">
            <a:spLocks noGrp="1"/>
          </p:cNvSpPr>
          <p:nvPr>
            <p:ph type="body" idx="1"/>
          </p:nvPr>
        </p:nvSpPr>
        <p:spPr>
          <a:xfrm>
            <a:off x="572650" y="724625"/>
            <a:ext cx="8214000" cy="557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ZA"/>
              <a:t>Responsibilities and Implementation: </a:t>
            </a:r>
            <a:endParaRPr/>
          </a:p>
          <a:p>
            <a:pPr marL="457200" lvl="0" indent="-381000" algn="l" rtl="0">
              <a:lnSpc>
                <a:spcPct val="100000"/>
              </a:lnSpc>
              <a:spcBef>
                <a:spcPts val="480"/>
              </a:spcBef>
              <a:spcAft>
                <a:spcPts val="0"/>
              </a:spcAft>
              <a:buSzPts val="2400"/>
              <a:buChar char="∙"/>
            </a:pPr>
            <a:r>
              <a:rPr lang="en-ZA"/>
              <a:t>Understand that there are different personalities, i.e. introverts, extroverts and ambiverts. </a:t>
            </a:r>
            <a:endParaRPr/>
          </a:p>
          <a:p>
            <a:pPr marL="914400" lvl="0" indent="-381000" algn="l" rtl="0">
              <a:lnSpc>
                <a:spcPct val="100000"/>
              </a:lnSpc>
              <a:spcBef>
                <a:spcPts val="0"/>
              </a:spcBef>
              <a:spcAft>
                <a:spcPts val="0"/>
              </a:spcAft>
              <a:buSzPts val="2400"/>
              <a:buChar char="∙"/>
            </a:pPr>
            <a:r>
              <a:rPr lang="en-ZA"/>
              <a:t>Being creative in accommodating all these different personalities in university spaces. i.e. being mindful of having activities that only extroverts will enjoy.</a:t>
            </a:r>
            <a:endParaRPr/>
          </a:p>
          <a:p>
            <a:pPr marL="457200" lvl="0" indent="-381000" algn="l" rtl="0">
              <a:lnSpc>
                <a:spcPct val="100000"/>
              </a:lnSpc>
              <a:spcBef>
                <a:spcPts val="0"/>
              </a:spcBef>
              <a:spcAft>
                <a:spcPts val="0"/>
              </a:spcAft>
              <a:buSzPts val="2400"/>
              <a:buChar char="∙"/>
            </a:pPr>
            <a:r>
              <a:rPr lang="en-ZA"/>
              <a:t>Being cognisant of the fact that there are individuals who struggle with alcohol misuse and so not encouraging alcohol availability at socials could help. </a:t>
            </a:r>
            <a:endParaRPr/>
          </a:p>
          <a:p>
            <a:pPr marL="457200" lvl="0" indent="-381000" algn="l" rtl="0">
              <a:lnSpc>
                <a:spcPct val="100000"/>
              </a:lnSpc>
              <a:spcBef>
                <a:spcPts val="0"/>
              </a:spcBef>
              <a:spcAft>
                <a:spcPts val="0"/>
              </a:spcAft>
              <a:buSzPts val="2400"/>
              <a:buChar char="∙"/>
            </a:pPr>
            <a:r>
              <a:rPr lang="en-ZA"/>
              <a:t>Understanding that sleep is important for overall wellness and does contribute to mental health, so allowing enough rest. </a:t>
            </a:r>
            <a:endParaRPr/>
          </a:p>
          <a:p>
            <a:pPr marL="457200" lvl="0" indent="-381000" algn="l" rtl="0">
              <a:lnSpc>
                <a:spcPct val="100000"/>
              </a:lnSpc>
              <a:spcBef>
                <a:spcPts val="0"/>
              </a:spcBef>
              <a:spcAft>
                <a:spcPts val="0"/>
              </a:spcAft>
              <a:buSzPts val="2400"/>
              <a:buChar char="∙"/>
            </a:pPr>
            <a:r>
              <a:rPr lang="en-ZA"/>
              <a:t>Encourage membership to clubs and societies. </a:t>
            </a:r>
            <a:endParaRPr/>
          </a:p>
          <a:p>
            <a:pPr marL="457200" lvl="0" indent="-381000" algn="l" rtl="0">
              <a:lnSpc>
                <a:spcPct val="100000"/>
              </a:lnSpc>
              <a:spcBef>
                <a:spcPts val="0"/>
              </a:spcBef>
              <a:spcAft>
                <a:spcPts val="0"/>
              </a:spcAft>
              <a:buSzPts val="2400"/>
              <a:buChar char="∙"/>
            </a:pPr>
            <a:r>
              <a:rPr lang="en-ZA"/>
              <a:t>Ideas on how to help 1st years make friends in O-Week</a:t>
            </a:r>
            <a:endParaRPr/>
          </a:p>
        </p:txBody>
      </p:sp>
      <p:sp>
        <p:nvSpPr>
          <p:cNvPr id="229" name="Google Shape;229;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1007549" y="0"/>
            <a:ext cx="7632900" cy="83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ZA"/>
              <a:t>MENTAL</a:t>
            </a:r>
            <a:endParaRPr/>
          </a:p>
        </p:txBody>
      </p:sp>
      <p:sp>
        <p:nvSpPr>
          <p:cNvPr id="236" name="Google Shape;236;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ZA"/>
              <a:t>9</a:t>
            </a:fld>
            <a:endParaRPr/>
          </a:p>
        </p:txBody>
      </p:sp>
      <p:sp>
        <p:nvSpPr>
          <p:cNvPr id="237" name="Google Shape;237;p28"/>
          <p:cNvSpPr/>
          <p:nvPr/>
        </p:nvSpPr>
        <p:spPr>
          <a:xfrm>
            <a:off x="2049125" y="1652525"/>
            <a:ext cx="5271600" cy="3588300"/>
          </a:xfrm>
          <a:prstGeom prst="ellipse">
            <a:avLst/>
          </a:prstGeom>
          <a:solidFill>
            <a:srgbClr val="B7B7B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Academic</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ZA" sz="2400" b="0" i="0" u="none" strike="noStrike" cap="none">
                <a:solidFill>
                  <a:srgbClr val="FFFFFF"/>
                </a:solidFill>
                <a:latin typeface="Arial"/>
                <a:ea typeface="Arial"/>
                <a:cs typeface="Arial"/>
                <a:sym typeface="Arial"/>
              </a:rPr>
              <a:t>Career</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On-screen Show (4:3)</PresentationFormat>
  <Paragraphs>212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Noto Sans Symbols</vt:lpstr>
      <vt:lpstr>Office Theme</vt:lpstr>
      <vt:lpstr>PROMOTING MENTAL HEALTH</vt:lpstr>
      <vt:lpstr>Today’s Overview</vt:lpstr>
      <vt:lpstr>Icebreaker</vt:lpstr>
      <vt:lpstr>Mental Health</vt:lpstr>
      <vt:lpstr>SOCIAL</vt:lpstr>
      <vt:lpstr>Social </vt:lpstr>
      <vt:lpstr>Social</vt:lpstr>
      <vt:lpstr>Social </vt:lpstr>
      <vt:lpstr>MENTAL</vt:lpstr>
      <vt:lpstr>Mental</vt:lpstr>
      <vt:lpstr>Mental</vt:lpstr>
      <vt:lpstr>Mental </vt:lpstr>
      <vt:lpstr>SPIRITUAL</vt:lpstr>
      <vt:lpstr>Spiritual</vt:lpstr>
      <vt:lpstr>PHYSICAL</vt:lpstr>
      <vt:lpstr>Physical</vt:lpstr>
      <vt:lpstr>PowerPoint Presentation</vt:lpstr>
      <vt:lpstr>EMOTIONAL</vt:lpstr>
      <vt:lpstr>Emotional</vt:lpstr>
      <vt:lpstr>Emotional</vt:lpstr>
      <vt:lpstr>Emotional </vt:lpstr>
      <vt:lpstr>Emotional</vt:lpstr>
      <vt:lpstr>Personal Mental Health</vt:lpstr>
      <vt:lpstr>Wellness Services offered</vt:lpstr>
      <vt:lpstr>In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MENTAL HEALTH</dc:title>
  <dc:creator>Christine Lewis</dc:creator>
  <cp:lastModifiedBy>Windows User</cp:lastModifiedBy>
  <cp:revision>2</cp:revision>
  <dcterms:modified xsi:type="dcterms:W3CDTF">2020-01-27T10:01:07Z</dcterms:modified>
</cp:coreProperties>
</file>