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24"/>
  </p:notesMasterIdLst>
  <p:handoutMasterIdLst>
    <p:handoutMasterId r:id="rId25"/>
  </p:handoutMasterIdLst>
  <p:sldIdLst>
    <p:sldId id="466" r:id="rId2"/>
    <p:sldId id="415" r:id="rId3"/>
    <p:sldId id="360" r:id="rId4"/>
    <p:sldId id="421" r:id="rId5"/>
    <p:sldId id="429" r:id="rId6"/>
    <p:sldId id="420" r:id="rId7"/>
    <p:sldId id="351" r:id="rId8"/>
    <p:sldId id="352" r:id="rId9"/>
    <p:sldId id="430" r:id="rId10"/>
    <p:sldId id="424" r:id="rId11"/>
    <p:sldId id="467" r:id="rId12"/>
    <p:sldId id="431" r:id="rId13"/>
    <p:sldId id="469" r:id="rId14"/>
    <p:sldId id="436" r:id="rId15"/>
    <p:sldId id="439" r:id="rId16"/>
    <p:sldId id="468" r:id="rId17"/>
    <p:sldId id="457" r:id="rId18"/>
    <p:sldId id="438" r:id="rId19"/>
    <p:sldId id="441" r:id="rId20"/>
    <p:sldId id="456" r:id="rId21"/>
    <p:sldId id="425" r:id="rId22"/>
    <p:sldId id="435" r:id="rId23"/>
  </p:sldIdLst>
  <p:sldSz cx="12192000" cy="6858000"/>
  <p:notesSz cx="6805613" cy="99441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yaS" initials="K" lastIdx="1" clrIdx="0">
    <p:extLst>
      <p:ext uri="{19B8F6BF-5375-455C-9EA6-DF929625EA0E}">
        <p15:presenceInfo xmlns:p15="http://schemas.microsoft.com/office/powerpoint/2012/main" userId="Khay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86DAA-265A-4621-8751-33BD9DD58912}" type="datetimeFigureOut">
              <a:rPr lang="en-ZA" smtClean="0"/>
              <a:t>2017-02-21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ED7A9-C8C5-4BEA-A1E2-5AAEB6A4A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646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D36C-F96C-46CF-B884-AA0DA7F8A992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542F-0DC7-4BF4-B44F-843F42C3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9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78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9" y="349176"/>
            <a:ext cx="10542197" cy="69238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grpSp>
        <p:nvGrpSpPr>
          <p:cNvPr id="6" name="Group 5"/>
          <p:cNvGrpSpPr/>
          <p:nvPr userDrawn="1">
            <p:custDataLst>
              <p:tags r:id="rId1"/>
            </p:custDataLst>
          </p:nvPr>
        </p:nvGrpSpPr>
        <p:grpSpPr>
          <a:xfrm>
            <a:off x="9565005" y="-342900"/>
            <a:ext cx="3425190" cy="4667250"/>
            <a:chOff x="12813166" y="-3460598"/>
            <a:chExt cx="5044440" cy="66703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52272" y="196215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516880" y="196215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5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4B9D-B6E1-4EC4-894E-C5568F6C335E}" type="datetimeFigureOut">
              <a:rPr lang="en-ZA" smtClean="0"/>
              <a:t>2017-02-21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12EE-D841-42B5-92E2-FB7780CAEB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247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3" r:id="rId2"/>
    <p:sldLayoutId id="2147483694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4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5.emf"/><Relationship Id="rId5" Type="http://schemas.openxmlformats.org/officeDocument/2006/relationships/tags" Target="../tags/tag9.xml"/><Relationship Id="rId10" Type="http://schemas.openxmlformats.org/officeDocument/2006/relationships/image" Target="../media/image4.emf"/><Relationship Id="rId4" Type="http://schemas.openxmlformats.org/officeDocument/2006/relationships/tags" Target="../tags/tag8.xml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ommentBox"/>
          <p:cNvSpPr>
            <a:spLocks noGrp="1"/>
          </p:cNvSpPr>
          <p:nvPr>
            <p:ph type="ctrTitle"/>
          </p:nvPr>
        </p:nvSpPr>
        <p:spPr>
          <a:xfrm>
            <a:off x="1553418" y="758951"/>
            <a:ext cx="9975973" cy="5125013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5600" b="1" cap="small" dirty="0">
                <a:solidFill>
                  <a:srgbClr val="FFFFFF"/>
                </a:solidFill>
                <a:latin typeface="Book Antiqua" panose="02040602050305030304" pitchFamily="18" charset="0"/>
              </a:rPr>
              <a:t>Lesedi Education Endowment Fund </a:t>
            </a:r>
          </a:p>
        </p:txBody>
      </p:sp>
    </p:spTree>
    <p:extLst>
      <p:ext uri="{BB962C8B-B14F-4D97-AF65-F5344CB8AC3E}">
        <p14:creationId xmlns:p14="http://schemas.microsoft.com/office/powerpoint/2010/main" val="313064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532078" y="2361327"/>
            <a:ext cx="8480140" cy="3140955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spcBef>
                <a:spcPts val="768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dirty="0"/>
              <a:t>Review current South African higher education situation</a:t>
            </a:r>
          </a:p>
          <a:p>
            <a:pPr marL="182563" indent="-182563">
              <a:spcBef>
                <a:spcPts val="768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dirty="0"/>
              <a:t>Present our proposed solution and benefits to South Africa</a:t>
            </a:r>
          </a:p>
          <a:p>
            <a:pPr marL="182563" indent="-182563">
              <a:spcBef>
                <a:spcPts val="768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dirty="0"/>
              <a:t>What we ask of you?</a:t>
            </a:r>
          </a:p>
        </p:txBody>
      </p:sp>
      <p:sp>
        <p:nvSpPr>
          <p:cNvPr id="7" name="AgendaBar"/>
          <p:cNvSpPr/>
          <p:nvPr/>
        </p:nvSpPr>
        <p:spPr>
          <a:xfrm>
            <a:off x="1532078" y="3651539"/>
            <a:ext cx="8480140" cy="54435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3_89</a:t>
            </a:r>
          </a:p>
        </p:txBody>
      </p:sp>
      <p:sp>
        <p:nvSpPr>
          <p:cNvPr id="11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13233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the solution: </a:t>
            </a:r>
            <a:r>
              <a:rPr lang="en-US" b="1" dirty="0"/>
              <a:t>Lesedi Education Endowment Fund</a:t>
            </a:r>
            <a:endParaRPr lang="en-GB" dirty="0"/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368300" y="1333507"/>
            <a:ext cx="10170391" cy="5215079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b="1" dirty="0"/>
              <a:t>Understanding the system </a:t>
            </a:r>
            <a:r>
              <a:rPr lang="en-US" sz="2400" dirty="0"/>
              <a:t>– How does its current design feed into inequality issues?</a:t>
            </a:r>
          </a:p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b="1" dirty="0"/>
              <a:t>Free for all </a:t>
            </a:r>
            <a:r>
              <a:rPr lang="en-US" sz="2400" dirty="0"/>
              <a:t>– Does an </a:t>
            </a:r>
            <a:r>
              <a:rPr lang="en-US" sz="2400" i="1" dirty="0"/>
              <a:t>‘ability to pay’ </a:t>
            </a:r>
            <a:r>
              <a:rPr lang="en-US" sz="2400" dirty="0"/>
              <a:t>exist? </a:t>
            </a:r>
          </a:p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b="1" dirty="0"/>
              <a:t>Free for some students </a:t>
            </a:r>
            <a:r>
              <a:rPr lang="en-US" sz="2400" dirty="0"/>
              <a:t>– The rich paying their own way into social services gives them an incentive to create parallel societies</a:t>
            </a:r>
          </a:p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b="1" dirty="0"/>
              <a:t>The rich are being funded by the poor</a:t>
            </a:r>
            <a:endParaRPr lang="en-US" sz="2400" dirty="0"/>
          </a:p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b="1" dirty="0"/>
              <a:t>The black tax issues </a:t>
            </a:r>
            <a:r>
              <a:rPr lang="en-US" sz="2400" dirty="0"/>
              <a:t>– Only black, poor students ever get presented with loan statements</a:t>
            </a:r>
          </a:p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b="1" dirty="0"/>
              <a:t>The students are responsible for highlighting the problem</a:t>
            </a:r>
            <a:r>
              <a:rPr lang="en-US" sz="2400" dirty="0"/>
              <a:t> – The solution crafted needs to talk to their issues and include them</a:t>
            </a:r>
          </a:p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endParaRPr lang="en-GB" sz="2000" b="1" dirty="0"/>
          </a:p>
        </p:txBody>
      </p:sp>
      <p:sp>
        <p:nvSpPr>
          <p:cNvPr id="1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11_89</a:t>
            </a:r>
          </a:p>
        </p:txBody>
      </p:sp>
      <p:sp>
        <p:nvSpPr>
          <p:cNvPr id="12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10566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Lesedi Education Endowment Fund will be created from four major funding sources</a:t>
            </a:r>
            <a:r>
              <a:rPr lang="en-US" dirty="0"/>
              <a:t>, funding initially classes 1 &amp; 2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gray">
          <a:xfrm>
            <a:off x="2206344" y="1893159"/>
            <a:ext cx="1407452" cy="1277024"/>
          </a:xfrm>
          <a:prstGeom prst="ellipse">
            <a:avLst/>
          </a:prstGeom>
          <a:solidFill>
            <a:srgbClr val="61A48D"/>
          </a:solidFill>
          <a:ln w="12700">
            <a:noFill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43929" tIns="43929" rIns="43929" bIns="43929" anchor="ctr"/>
          <a:lstStyle/>
          <a:p>
            <a:pPr algn="ctr" defTabSz="811723"/>
            <a:r>
              <a:rPr lang="en-US" sz="1658" dirty="0">
                <a:solidFill>
                  <a:srgbClr val="FFFFFF"/>
                </a:solidFill>
                <a:latin typeface="Verdana" pitchFamily="34" charset="0"/>
              </a:rPr>
              <a:t>NSFAS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gray">
          <a:xfrm>
            <a:off x="4274513" y="4469136"/>
            <a:ext cx="2483713" cy="887688"/>
          </a:xfrm>
          <a:prstGeom prst="triangle">
            <a:avLst>
              <a:gd name="adj" fmla="val 50000"/>
            </a:avLst>
          </a:prstGeom>
          <a:solidFill>
            <a:srgbClr val="777777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2122" rIns="42122" anchor="ctr"/>
          <a:lstStyle/>
          <a:p>
            <a:endParaRPr lang="en-US" altLang="zh-CN" sz="2211" dirty="0">
              <a:solidFill>
                <a:srgbClr val="FFFFFF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gray">
          <a:xfrm>
            <a:off x="868111" y="4455516"/>
            <a:ext cx="9781415" cy="95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42122" rIns="42122" anchor="ctr"/>
          <a:lstStyle/>
          <a:p>
            <a:endParaRPr lang="en-US" sz="1658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7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>
                <a:solidFill>
                  <a:srgbClr val="FFFFFF"/>
                </a:solidFill>
              </a:rPr>
              <a:t>4_85 26_85</a:t>
            </a: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gray">
          <a:xfrm>
            <a:off x="8978933" y="3396653"/>
            <a:ext cx="1057440" cy="1055392"/>
          </a:xfrm>
          <a:prstGeom prst="ellipse">
            <a:avLst/>
          </a:prstGeom>
          <a:solidFill>
            <a:srgbClr val="006393"/>
          </a:solidFill>
          <a:ln w="12700">
            <a:noFill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43929" tIns="43929" rIns="43929" bIns="43929" anchor="ctr"/>
          <a:lstStyle/>
          <a:p>
            <a:pPr algn="ctr" defTabSz="811723"/>
            <a:r>
              <a:rPr lang="en-US" sz="1658" dirty="0">
                <a:solidFill>
                  <a:srgbClr val="FFFFFF"/>
                </a:solidFill>
                <a:latin typeface="Verdana" pitchFamily="34" charset="0"/>
              </a:rPr>
              <a:t>Tier 5</a:t>
            </a: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gray">
          <a:xfrm>
            <a:off x="7659289" y="3179590"/>
            <a:ext cx="1279502" cy="1277024"/>
          </a:xfrm>
          <a:prstGeom prst="ellipse">
            <a:avLst/>
          </a:prstGeom>
          <a:solidFill>
            <a:srgbClr val="006393"/>
          </a:solidFill>
          <a:ln w="12700">
            <a:noFill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43929" tIns="43929" rIns="43929" bIns="43929" anchor="ctr"/>
          <a:lstStyle/>
          <a:p>
            <a:pPr algn="ctr" defTabSz="811723"/>
            <a:r>
              <a:rPr lang="en-US" sz="1658" dirty="0">
                <a:solidFill>
                  <a:srgbClr val="FFFFFF"/>
                </a:solidFill>
                <a:latin typeface="Verdana" pitchFamily="34" charset="0"/>
              </a:rPr>
              <a:t>Tier</a:t>
            </a:r>
          </a:p>
          <a:p>
            <a:pPr algn="ctr" defTabSz="811723"/>
            <a:r>
              <a:rPr lang="en-US" sz="1658" dirty="0">
                <a:solidFill>
                  <a:srgbClr val="FFFFFF"/>
                </a:solidFill>
                <a:latin typeface="Verdana" pitchFamily="34" charset="0"/>
              </a:rPr>
              <a:t>3 &amp; 4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gray">
          <a:xfrm>
            <a:off x="6074159" y="2894510"/>
            <a:ext cx="1548197" cy="1545199"/>
          </a:xfrm>
          <a:prstGeom prst="ellipse">
            <a:avLst/>
          </a:prstGeom>
          <a:solidFill>
            <a:srgbClr val="006393"/>
          </a:solidFill>
          <a:ln w="12700">
            <a:noFill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43929" tIns="43929" rIns="43929" bIns="43929" anchor="ctr"/>
          <a:lstStyle/>
          <a:p>
            <a:pPr algn="ctr" defTabSz="811723"/>
            <a:r>
              <a:rPr lang="en-US" sz="1658" dirty="0">
                <a:solidFill>
                  <a:srgbClr val="FFFFFF"/>
                </a:solidFill>
                <a:latin typeface="Verdana" pitchFamily="34" charset="0"/>
              </a:rPr>
              <a:t>Tier</a:t>
            </a:r>
          </a:p>
          <a:p>
            <a:pPr algn="ctr" defTabSz="811723"/>
            <a:r>
              <a:rPr lang="en-US" sz="1658" dirty="0">
                <a:solidFill>
                  <a:srgbClr val="FFFFFF"/>
                </a:solidFill>
                <a:latin typeface="Verdana" pitchFamily="34" charset="0"/>
              </a:rPr>
              <a:t>1 &amp; 2</a:t>
            </a:r>
          </a:p>
          <a:p>
            <a:pPr algn="ctr" defTabSz="811723"/>
            <a:r>
              <a:rPr lang="en-ZW" sz="1658" dirty="0">
                <a:solidFill>
                  <a:srgbClr val="FFFFFF"/>
                </a:solidFill>
                <a:latin typeface="Verdana" pitchFamily="34" charset="0"/>
              </a:rPr>
              <a:t>students</a:t>
            </a:r>
            <a:endParaRPr lang="en-US" sz="1658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gray">
          <a:xfrm>
            <a:off x="890165" y="3166793"/>
            <a:ext cx="1407452" cy="1277024"/>
          </a:xfrm>
          <a:prstGeom prst="ellipse">
            <a:avLst/>
          </a:prstGeom>
          <a:solidFill>
            <a:srgbClr val="61A48D"/>
          </a:solidFill>
          <a:ln w="12700">
            <a:noFill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43929" tIns="43929" rIns="43929" bIns="43929" anchor="ctr"/>
          <a:lstStyle/>
          <a:p>
            <a:pPr algn="ctr" defTabSz="811723"/>
            <a:r>
              <a:rPr lang="en-US" sz="1400" dirty="0">
                <a:solidFill>
                  <a:srgbClr val="FFFFFF"/>
                </a:solidFill>
                <a:latin typeface="Verdana" pitchFamily="34" charset="0"/>
              </a:rPr>
              <a:t>Corporate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gray">
          <a:xfrm>
            <a:off x="2308839" y="3166793"/>
            <a:ext cx="1407452" cy="1277024"/>
          </a:xfrm>
          <a:prstGeom prst="ellipse">
            <a:avLst/>
          </a:prstGeom>
          <a:solidFill>
            <a:srgbClr val="61A48D"/>
          </a:solidFill>
          <a:ln w="12700">
            <a:noFill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43929" tIns="43929" rIns="43929" bIns="43929" anchor="ctr"/>
          <a:lstStyle/>
          <a:p>
            <a:pPr algn="ctr" defTabSz="811723"/>
            <a:r>
              <a:rPr lang="en-US" sz="1658" dirty="0">
                <a:solidFill>
                  <a:srgbClr val="FFFFFF"/>
                </a:solidFill>
                <a:latin typeface="Verdana" pitchFamily="34" charset="0"/>
              </a:rPr>
              <a:t>SDL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gray">
          <a:xfrm>
            <a:off x="3706679" y="3166793"/>
            <a:ext cx="1407452" cy="1277024"/>
          </a:xfrm>
          <a:prstGeom prst="ellipse">
            <a:avLst/>
          </a:prstGeom>
          <a:solidFill>
            <a:srgbClr val="61A48D"/>
          </a:solidFill>
          <a:ln w="12700">
            <a:noFill/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43929" tIns="43929" rIns="43929" bIns="43929" anchor="ctr"/>
          <a:lstStyle/>
          <a:p>
            <a:pPr algn="ctr" defTabSz="811723"/>
            <a:r>
              <a:rPr lang="en-US" sz="1400" dirty="0">
                <a:solidFill>
                  <a:srgbClr val="FFFFFF"/>
                </a:solidFill>
                <a:latin typeface="Verdana" pitchFamily="34" charset="0"/>
              </a:rPr>
              <a:t>Education Levy</a:t>
            </a:r>
          </a:p>
        </p:txBody>
      </p:sp>
      <p:sp>
        <p:nvSpPr>
          <p:cNvPr id="3" name="BainNotesBox"/>
          <p:cNvSpPr txBox="1"/>
          <p:nvPr/>
        </p:nvSpPr>
        <p:spPr>
          <a:xfrm>
            <a:off x="192023" y="6665526"/>
            <a:ext cx="1164437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sz="1000" dirty="0"/>
              <a:t>Note: Skills Development Levy (SDL)</a:t>
            </a:r>
          </a:p>
        </p:txBody>
      </p:sp>
      <p:sp>
        <p:nvSpPr>
          <p:cNvPr id="24" name="TextBox 23"/>
          <p:cNvSpPr txBox="1"/>
          <p:nvPr>
            <p:custDataLst>
              <p:tags r:id="rId1"/>
            </p:custDataLst>
          </p:nvPr>
        </p:nvSpPr>
        <p:spPr>
          <a:xfrm>
            <a:off x="755180" y="1307649"/>
            <a:ext cx="4179264" cy="36676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funding</a:t>
            </a:r>
          </a:p>
        </p:txBody>
      </p:sp>
      <p:sp>
        <p:nvSpPr>
          <p:cNvPr id="25" name="TextBox 24"/>
          <p:cNvSpPr txBox="1"/>
          <p:nvPr>
            <p:custDataLst>
              <p:tags r:id="rId2"/>
            </p:custDataLst>
          </p:nvPr>
        </p:nvSpPr>
        <p:spPr>
          <a:xfrm>
            <a:off x="6014127" y="1307649"/>
            <a:ext cx="4179264" cy="36676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uses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812283" y="4514781"/>
            <a:ext cx="3796662" cy="73866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marL="182563" indent="-182563">
              <a:spcBef>
                <a:spcPts val="672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400" b="1" dirty="0"/>
              <a:t>Annual contributions </a:t>
            </a:r>
            <a:r>
              <a:rPr lang="en-US" sz="1400" dirty="0"/>
              <a:t>into endowment fund </a:t>
            </a:r>
            <a:r>
              <a:rPr lang="en-US" sz="1400" b="1" dirty="0"/>
              <a:t>until fund self-sustaining</a:t>
            </a:r>
            <a:r>
              <a:rPr lang="en-US" sz="1400" dirty="0"/>
              <a:t> through interest income</a:t>
            </a:r>
            <a:endParaRPr lang="en-GB" sz="1400" dirty="0"/>
          </a:p>
        </p:txBody>
      </p:sp>
      <p:sp>
        <p:nvSpPr>
          <p:cNvPr id="26" name="TextBox 25"/>
          <p:cNvSpPr txBox="1"/>
          <p:nvPr>
            <p:custDataLst>
              <p:tags r:id="rId4"/>
            </p:custDataLst>
          </p:nvPr>
        </p:nvSpPr>
        <p:spPr>
          <a:xfrm>
            <a:off x="6645465" y="4541619"/>
            <a:ext cx="4196705" cy="2121093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marL="182563" indent="-182563">
              <a:spcBef>
                <a:spcPts val="672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400" b="1" dirty="0"/>
              <a:t>Growth in number of students covered driven by increase in class 1 &amp; 2 growth</a:t>
            </a:r>
            <a:r>
              <a:rPr lang="en-US" sz="1400" dirty="0"/>
              <a:t> (to a lesser extent class 3 &amp; 4 growth) as student body becomes more representative of national demographics</a:t>
            </a:r>
          </a:p>
          <a:p>
            <a:pPr marL="182563" indent="-182563">
              <a:spcBef>
                <a:spcPts val="672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400" b="1" dirty="0"/>
              <a:t>Phased funding of students </a:t>
            </a:r>
            <a:r>
              <a:rPr lang="en-US" sz="1400" dirty="0"/>
              <a:t>start with Class 1 &amp; 2, subsequent increased coverage of Class 3 &amp; 4 and lastly inclusion of Class 5 once fund self-sustaining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279265" y="2212597"/>
            <a:ext cx="1496291" cy="652329"/>
          </a:xfrm>
          <a:prstGeom prst="wedgeRectCallout">
            <a:avLst>
              <a:gd name="adj1" fmla="val 35504"/>
              <a:gd name="adj2" fmla="val 9435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1100" dirty="0">
                <a:solidFill>
                  <a:srgbClr val="000000"/>
                </a:solidFill>
              </a:rPr>
              <a:t>Corporate infrastructure contributions R10bn every 5 years</a:t>
            </a:r>
          </a:p>
        </p:txBody>
      </p:sp>
      <p:sp>
        <p:nvSpPr>
          <p:cNvPr id="27" name="CommentBox"/>
          <p:cNvSpPr/>
          <p:nvPr/>
        </p:nvSpPr>
        <p:spPr>
          <a:xfrm>
            <a:off x="10742408" y="1898544"/>
            <a:ext cx="1235725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24371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Parallel societies created through privatising social goods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431" y="1886402"/>
            <a:ext cx="4480560" cy="4351337"/>
          </a:xfrm>
        </p:spPr>
        <p:txBody>
          <a:bodyPr/>
          <a:lstStyle/>
          <a:p>
            <a:r>
              <a:rPr lang="en-ZA" b="1" dirty="0"/>
              <a:t>Free for all vs free for the poor? – Healthcare system</a:t>
            </a:r>
          </a:p>
          <a:p>
            <a:r>
              <a:rPr lang="en-ZA" dirty="0"/>
              <a:t>South African approach – the rich pay their own way into a parallel system</a:t>
            </a:r>
          </a:p>
          <a:p>
            <a:r>
              <a:rPr lang="en-ZA" dirty="0"/>
              <a:t>Tax incentives based on 2 questions </a:t>
            </a:r>
          </a:p>
          <a:p>
            <a:pPr lvl="1"/>
            <a:r>
              <a:rPr lang="en-ZA" dirty="0"/>
              <a:t>Are you a member of a medical aid?</a:t>
            </a:r>
          </a:p>
          <a:p>
            <a:pPr lvl="1"/>
            <a:r>
              <a:rPr lang="en-ZA" dirty="0"/>
              <a:t>Did your expenses exceed 7% of your taxable income?</a:t>
            </a:r>
          </a:p>
          <a:p>
            <a:r>
              <a:rPr lang="en-ZA" dirty="0"/>
              <a:t>If yes – you get a tax benefit</a:t>
            </a:r>
          </a:p>
          <a:p>
            <a:r>
              <a:rPr lang="en-ZA" dirty="0"/>
              <a:t>Such tax benefits end up in the profits of private medical aids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2501127"/>
              </p:ext>
            </p:extLst>
          </p:nvPr>
        </p:nvGraphicFramePr>
        <p:xfrm>
          <a:off x="4559624" y="2480767"/>
          <a:ext cx="5839969" cy="226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917">
                  <a:extLst>
                    <a:ext uri="{9D8B030D-6E8A-4147-A177-3AD203B41FA5}">
                      <a16:colId xmlns:a16="http://schemas.microsoft.com/office/drawing/2014/main" xmlns="" val="1108171024"/>
                    </a:ext>
                  </a:extLst>
                </a:gridCol>
                <a:gridCol w="1373223">
                  <a:extLst>
                    <a:ext uri="{9D8B030D-6E8A-4147-A177-3AD203B41FA5}">
                      <a16:colId xmlns:a16="http://schemas.microsoft.com/office/drawing/2014/main" xmlns="" val="3553639546"/>
                    </a:ext>
                  </a:extLst>
                </a:gridCol>
                <a:gridCol w="1956829">
                  <a:extLst>
                    <a:ext uri="{9D8B030D-6E8A-4147-A177-3AD203B41FA5}">
                      <a16:colId xmlns:a16="http://schemas.microsoft.com/office/drawing/2014/main" xmlns="" val="4229962199"/>
                    </a:ext>
                  </a:extLst>
                </a:gridCol>
              </a:tblGrid>
              <a:tr h="658219">
                <a:tc>
                  <a:txBody>
                    <a:bodyPr/>
                    <a:lstStyle/>
                    <a:p>
                      <a:r>
                        <a:rPr lang="en-ZA" dirty="0"/>
                        <a:t>Detail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Private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Public healthcare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624634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r>
                        <a:rPr lang="en-ZA" dirty="0"/>
                        <a:t>Population</a:t>
                      </a:r>
                      <a:r>
                        <a:rPr lang="en-ZA" baseline="0" dirty="0"/>
                        <a:t> covered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48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2600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ZA" dirty="0"/>
                        <a:t>%</a:t>
                      </a:r>
                      <a:r>
                        <a:rPr lang="en-ZA" baseline="0" dirty="0"/>
                        <a:t> of population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9714254"/>
                  </a:ext>
                </a:extLst>
              </a:tr>
              <a:tr h="445885">
                <a:tc>
                  <a:txBody>
                    <a:bodyPr/>
                    <a:lstStyle/>
                    <a:p>
                      <a:r>
                        <a:rPr lang="en-ZA" dirty="0"/>
                        <a:t>Percentage</a:t>
                      </a:r>
                      <a:r>
                        <a:rPr lang="en-ZA" baseline="0" dirty="0"/>
                        <a:t> of budget</a:t>
                      </a:r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7506914"/>
                  </a:ext>
                </a:extLst>
              </a:tr>
              <a:tr h="397150">
                <a:tc>
                  <a:txBody>
                    <a:bodyPr/>
                    <a:lstStyle/>
                    <a:p>
                      <a:r>
                        <a:rPr lang="en-ZA" dirty="0"/>
                        <a:t>Tax benefits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R50 </a:t>
                      </a:r>
                      <a:r>
                        <a:rPr lang="en-ZA" dirty="0" err="1"/>
                        <a:t>bn</a:t>
                      </a:r>
                      <a:r>
                        <a:rPr lang="en-ZA" dirty="0"/>
                        <a:t>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9880932"/>
                  </a:ext>
                </a:extLst>
              </a:tr>
            </a:tbl>
          </a:graphicData>
        </a:graphic>
      </p:graphicFrame>
      <p:sp>
        <p:nvSpPr>
          <p:cNvPr id="6" name="CommentBox"/>
          <p:cNvSpPr/>
          <p:nvPr/>
        </p:nvSpPr>
        <p:spPr>
          <a:xfrm>
            <a:off x="10495128" y="1912192"/>
            <a:ext cx="1483006" cy="4215653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186772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propose a multi-pronged solution ultimately driven by creation of self-sustaining Lesedi Education Endowment Fund</a:t>
            </a:r>
            <a:endParaRPr lang="en-GB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4_85 12_84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3968211"/>
              </p:ext>
            </p:extLst>
          </p:nvPr>
        </p:nvGraphicFramePr>
        <p:xfrm>
          <a:off x="204537" y="1095540"/>
          <a:ext cx="11797770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9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5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59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259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>
                        <a:buClrTx/>
                      </a:pP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</a:rPr>
                        <a:t>Restore state subsidy to 50%</a:t>
                      </a:r>
                      <a:endParaRPr lang="en-GB" sz="1400" b="1" cap="all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all" dirty="0">
                          <a:solidFill>
                            <a:srgbClr val="FFFFFF"/>
                          </a:solidFill>
                        </a:rPr>
                        <a:t>INCREASE Corporate SA support</a:t>
                      </a:r>
                      <a:endParaRPr lang="en-GB" sz="1400" b="1" cap="all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all" dirty="0">
                          <a:solidFill>
                            <a:srgbClr val="FFFFFF"/>
                          </a:solidFill>
                        </a:rPr>
                        <a:t>Creation of education endowment fund</a:t>
                      </a:r>
                      <a:endParaRPr lang="en-GB" sz="1400" b="1" cap="all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cap="all" dirty="0">
                          <a:solidFill>
                            <a:schemeClr val="bg1"/>
                          </a:solidFill>
                        </a:rPr>
                        <a:t>University as STAKEHOLDER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356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</a:rPr>
                        <a:t>Current system:</a:t>
                      </a:r>
                      <a:endParaRPr lang="en-US" sz="12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Total cost of higher education is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40% subsidized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by state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Corporates 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(third stream)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contribute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~30%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of total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cost of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higher education 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</a:rPr>
                        <a:t>Infrastructure</a:t>
                      </a:r>
                      <a:r>
                        <a:rPr lang="en-ZA" sz="1200" baseline="0" dirty="0">
                          <a:solidFill>
                            <a:srgbClr val="000000"/>
                          </a:solidFill>
                        </a:rPr>
                        <a:t> (incl. residence) is 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</a:rPr>
                        <a:t>responsibility of state and universities</a:t>
                      </a:r>
                      <a:r>
                        <a:rPr lang="en-ZA" sz="1200" baseline="0" dirty="0">
                          <a:solidFill>
                            <a:srgbClr val="000000"/>
                          </a:solidFill>
                        </a:rPr>
                        <a:t>, and is facilitated through earmarked grants</a:t>
                      </a:r>
                      <a:endParaRPr lang="en-ZA" sz="1200" dirty="0">
                        <a:solidFill>
                          <a:srgbClr val="000000"/>
                        </a:solidFill>
                      </a:endParaRPr>
                    </a:p>
                    <a:p>
                      <a:pPr marL="4492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-"/>
                        <a:tabLst/>
                        <a:defRPr/>
                      </a:pPr>
                      <a:r>
                        <a:rPr lang="en-ZA" sz="1000" baseline="0" dirty="0">
                          <a:solidFill>
                            <a:srgbClr val="000000"/>
                          </a:solidFill>
                        </a:rPr>
                        <a:t>Res can only support ~20% of students; private accommodation is expensive and ill-located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</a:rPr>
                        <a:t>Inefficient NSFAS system </a:t>
                      </a:r>
                      <a:r>
                        <a:rPr lang="en-ZA" sz="1200" b="0" baseline="0" dirty="0">
                          <a:solidFill>
                            <a:srgbClr val="000000"/>
                          </a:solidFill>
                        </a:rPr>
                        <a:t>is </a:t>
                      </a:r>
                      <a:r>
                        <a:rPr lang="en-ZA" sz="1200" baseline="0" dirty="0">
                          <a:solidFill>
                            <a:srgbClr val="000000"/>
                          </a:solidFill>
                        </a:rPr>
                        <a:t>incapable of supporting ballooning enrolments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Outdated criteria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 means 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</a:rPr>
                        <a:t>too few students eligible 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</a:rPr>
                        <a:t>for support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Recovery of ~4% makes it a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permanent cost to the state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aseline="0" dirty="0">
                          <a:solidFill>
                            <a:schemeClr val="tx1"/>
                          </a:solidFill>
                        </a:rPr>
                        <a:t>Current structure has led to </a:t>
                      </a:r>
                      <a:r>
                        <a:rPr lang="en-ZA" sz="1200" b="1" baseline="0" dirty="0">
                          <a:solidFill>
                            <a:schemeClr val="tx1"/>
                          </a:solidFill>
                        </a:rPr>
                        <a:t>inflated university costs 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</a:rPr>
                        <a:t>due to </a:t>
                      </a:r>
                      <a:r>
                        <a:rPr lang="en-ZA" sz="1200" b="1" baseline="0" dirty="0">
                          <a:solidFill>
                            <a:schemeClr val="tx1"/>
                          </a:solidFill>
                        </a:rPr>
                        <a:t>duplications of similar offerings 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</a:rPr>
                        <a:t>across the system, e.g. research mandate applied to all universities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aseline="0" dirty="0">
                          <a:solidFill>
                            <a:schemeClr val="tx1"/>
                          </a:solidFill>
                        </a:rPr>
                        <a:t>No clear connections between basic, college and university education structures, leading to </a:t>
                      </a:r>
                      <a:r>
                        <a:rPr lang="en-ZA" sz="1200" b="1" baseline="0" dirty="0">
                          <a:solidFill>
                            <a:schemeClr val="tx1"/>
                          </a:solidFill>
                        </a:rPr>
                        <a:t>high drop-out costs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560">
                <a:tc>
                  <a:txBody>
                    <a:bodyPr/>
                    <a:lstStyle/>
                    <a:p>
                      <a:r>
                        <a:rPr lang="en-ZA" sz="1200" b="1" i="1" dirty="0"/>
                        <a:t>Proposal:</a:t>
                      </a:r>
                      <a:endParaRPr lang="en-US" sz="1200" b="1" i="1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1" dirty="0"/>
                        <a:t>Restore state subsidy to 50%</a:t>
                      </a:r>
                      <a:r>
                        <a:rPr lang="en-ZA" sz="1200" dirty="0"/>
                        <a:t>, as it was in 2000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1" dirty="0"/>
                        <a:t>Creation of</a:t>
                      </a:r>
                      <a:r>
                        <a:rPr lang="en-ZA" sz="1200" b="1" baseline="0" dirty="0"/>
                        <a:t> a Capital Infrastructure Fund </a:t>
                      </a:r>
                      <a:r>
                        <a:rPr lang="en-ZA" sz="1200" baseline="0" dirty="0"/>
                        <a:t>that is </a:t>
                      </a:r>
                      <a:r>
                        <a:rPr lang="en-ZA" sz="1200" b="1" baseline="0" dirty="0"/>
                        <a:t>fully supported by Corporate SA</a:t>
                      </a:r>
                      <a:r>
                        <a:rPr lang="en-ZA" sz="1200" baseline="0" dirty="0"/>
                        <a:t>, in addition to maintaining current third stream contribution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1" dirty="0"/>
                        <a:t>Create</a:t>
                      </a:r>
                      <a:r>
                        <a:rPr lang="en-ZA" sz="1200" b="1" baseline="0" dirty="0"/>
                        <a:t> centralised fund </a:t>
                      </a:r>
                      <a:r>
                        <a:rPr lang="en-ZA" sz="1200" baseline="0" dirty="0"/>
                        <a:t>to consolidate &amp; distribute all higher education contributions</a:t>
                      </a:r>
                      <a:endParaRPr lang="en-ZA" sz="1200" dirty="0"/>
                    </a:p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dirty="0"/>
                        <a:t>Fund to have </a:t>
                      </a:r>
                      <a:r>
                        <a:rPr lang="en-ZA" sz="1200" b="1" dirty="0"/>
                        <a:t>independent structure</a:t>
                      </a:r>
                      <a:r>
                        <a:rPr lang="en-ZA" sz="1200" b="1" baseline="0" dirty="0"/>
                        <a:t> overseen by DHET</a:t>
                      </a:r>
                    </a:p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1" baseline="0" dirty="0"/>
                        <a:t>Initial investment </a:t>
                      </a:r>
                      <a:r>
                        <a:rPr lang="en-ZA" sz="1200" baseline="0" dirty="0"/>
                        <a:t>to come from current </a:t>
                      </a:r>
                      <a:r>
                        <a:rPr lang="en-ZA" sz="1200" b="1" baseline="0" dirty="0"/>
                        <a:t>NSFAS</a:t>
                      </a:r>
                      <a:r>
                        <a:rPr lang="en-ZA" sz="1200" baseline="0" dirty="0"/>
                        <a:t> allocation and  </a:t>
                      </a:r>
                      <a:r>
                        <a:rPr lang="en-ZA" sz="1200" b="1" baseline="0" dirty="0"/>
                        <a:t>SETA </a:t>
                      </a:r>
                      <a:r>
                        <a:rPr lang="en-ZA" sz="1200" baseline="0" dirty="0"/>
                        <a:t>contributions</a:t>
                      </a:r>
                      <a:endParaRPr lang="en-ZA" sz="1200" b="1" baseline="0" dirty="0"/>
                    </a:p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1" baseline="0" dirty="0"/>
                        <a:t>Longer-term</a:t>
                      </a:r>
                      <a:r>
                        <a:rPr lang="en-ZA" sz="1200" baseline="0" dirty="0"/>
                        <a:t>, fund will be </a:t>
                      </a:r>
                      <a:r>
                        <a:rPr lang="en-ZA" sz="1200" b="1" baseline="0" dirty="0"/>
                        <a:t>self-sustained by graduates </a:t>
                      </a:r>
                      <a:r>
                        <a:rPr lang="en-ZA" sz="1200" baseline="0" dirty="0"/>
                        <a:t>that exit the system through a </a:t>
                      </a:r>
                      <a:r>
                        <a:rPr lang="en-ZA" sz="1200" b="1" baseline="0" dirty="0"/>
                        <a:t>graduate levy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en-ZA" sz="1200" b="1" baseline="0" dirty="0">
                          <a:solidFill>
                            <a:schemeClr val="tx1"/>
                          </a:solidFill>
                        </a:rPr>
                        <a:t>Cluster universities 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</a:rPr>
                        <a:t>into research (6-7), comprehensive (degrees and diplomas) and technology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en-ZA" sz="1200" b="1" baseline="0" dirty="0">
                          <a:solidFill>
                            <a:schemeClr val="tx1"/>
                          </a:solidFill>
                        </a:rPr>
                        <a:t>Link basic, college and university education structures 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</a:rPr>
                        <a:t>by making students attend college before migrating to comprehensive/ technology universities, and thereafter research universities</a:t>
                      </a:r>
                    </a:p>
                    <a:p>
                      <a:pPr marL="4492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-"/>
                        <a:tabLst/>
                        <a:defRPr/>
                      </a:pPr>
                      <a:r>
                        <a:rPr lang="en-ZA" sz="1000" baseline="0" dirty="0">
                          <a:solidFill>
                            <a:schemeClr val="tx1"/>
                          </a:solidFill>
                        </a:rPr>
                        <a:t>In the short term students studying critical (e.g. medicine) and strategic (e.g. engineering) skills to be allowed direct access to universities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ZA" sz="1200" b="1" i="1" dirty="0">
                          <a:solidFill>
                            <a:srgbClr val="000000"/>
                          </a:solidFill>
                        </a:rPr>
                        <a:t>Financial impact (p.a.):</a:t>
                      </a:r>
                      <a:endParaRPr lang="en-US" sz="12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</a:rPr>
                        <a:t>Additional R 12B</a:t>
                      </a:r>
                      <a:r>
                        <a:rPr lang="en-ZA" sz="12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</a:rPr>
                        <a:t>Additional</a:t>
                      </a:r>
                      <a:r>
                        <a:rPr lang="en-ZA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</a:rPr>
                        <a:t>R 10B</a:t>
                      </a:r>
                      <a:r>
                        <a:rPr lang="en-ZA" sz="1200" b="0" baseline="0" dirty="0">
                          <a:solidFill>
                            <a:srgbClr val="000000"/>
                          </a:solidFill>
                        </a:rPr>
                        <a:t> (on top of current third stream contribution of </a:t>
                      </a:r>
                      <a:r>
                        <a:rPr lang="en-ZA" sz="1200" b="0" dirty="0">
                          <a:solidFill>
                            <a:srgbClr val="000000"/>
                          </a:solidFill>
                        </a:rPr>
                        <a:t>R 18B)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rgbClr val="000000"/>
                          </a:solidFill>
                        </a:rPr>
                        <a:t>NSFAS</a:t>
                      </a:r>
                      <a:r>
                        <a:rPr lang="en-ZA" sz="1200" b="0" baseline="0" dirty="0">
                          <a:solidFill>
                            <a:srgbClr val="000000"/>
                          </a:solidFill>
                        </a:rPr>
                        <a:t> allocation: 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</a:rPr>
                        <a:t>R </a:t>
                      </a:r>
                      <a:r>
                        <a:rPr lang="en-ZA" sz="1200" b="1" baseline="0" dirty="0">
                          <a:solidFill>
                            <a:schemeClr val="tx1"/>
                          </a:solidFill>
                        </a:rPr>
                        <a:t>12B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rgbClr val="000000"/>
                          </a:solidFill>
                        </a:rPr>
                        <a:t>Skills Levy:</a:t>
                      </a:r>
                      <a:r>
                        <a:rPr lang="en-ZA" sz="1200" b="0" baseline="0" dirty="0">
                          <a:solidFill>
                            <a:srgbClr val="000000"/>
                          </a:solidFill>
                        </a:rPr>
                        <a:t> ~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</a:rPr>
                        <a:t>R 30B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0" i="1" dirty="0">
                          <a:solidFill>
                            <a:srgbClr val="000000"/>
                          </a:solidFill>
                        </a:rPr>
                        <a:t>[Cost</a:t>
                      </a:r>
                      <a:r>
                        <a:rPr lang="en-ZA" sz="1200" b="0" i="1" baseline="0" dirty="0">
                          <a:solidFill>
                            <a:srgbClr val="000000"/>
                          </a:solidFill>
                        </a:rPr>
                        <a:t> of drop-outs - TBC]</a:t>
                      </a:r>
                    </a:p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576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200" b="0" i="1" baseline="0" dirty="0">
                          <a:solidFill>
                            <a:srgbClr val="000000"/>
                          </a:solidFill>
                        </a:rPr>
                        <a:t>[Cost of duplicated costs -TBC]</a:t>
                      </a:r>
                      <a:endParaRPr lang="en-US" sz="1200" b="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>
            <p:custDataLst>
              <p:tags r:id="rId2"/>
            </p:custDataLst>
          </p:nvPr>
        </p:nvGrpSpPr>
        <p:grpSpPr>
          <a:xfrm>
            <a:off x="6103422" y="1124814"/>
            <a:ext cx="3014739" cy="5571246"/>
            <a:chOff x="6620616" y="1325944"/>
            <a:chExt cx="3014739" cy="5430118"/>
          </a:xfrm>
        </p:grpSpPr>
        <p:pic>
          <p:nvPicPr>
            <p:cNvPr id="8" name="RedSingleStroke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526" y="1325944"/>
              <a:ext cx="2899611" cy="11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RedSingleStroke4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0686" y="4041003"/>
              <a:ext cx="5313680" cy="113820"/>
            </a:xfrm>
            <a:prstGeom prst="rect">
              <a:avLst/>
            </a:prstGeom>
          </p:spPr>
        </p:pic>
        <p:pic>
          <p:nvPicPr>
            <p:cNvPr id="10" name="RedSingleStroke4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26" y="6640933"/>
              <a:ext cx="2899611" cy="113820"/>
            </a:xfrm>
            <a:prstGeom prst="rect">
              <a:avLst/>
            </a:prstGeom>
          </p:spPr>
        </p:pic>
        <p:pic>
          <p:nvPicPr>
            <p:cNvPr id="11" name="RedSingleStroke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920297" y="4041003"/>
              <a:ext cx="5313680" cy="11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6217242" y="6624297"/>
            <a:ext cx="2841392" cy="288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i="1" dirty="0">
                <a:solidFill>
                  <a:srgbClr val="C00000"/>
                </a:solidFill>
              </a:rPr>
              <a:t>Focus of this discussion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solution benefits all stakeholders; incentivizing all to participate</a:t>
            </a:r>
            <a:endParaRPr lang="en-GB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16_85</a:t>
            </a:r>
          </a:p>
        </p:txBody>
      </p:sp>
      <p:graphicFrame>
        <p:nvGraphicFramePr>
          <p:cNvPr id="16" name="BainTable22738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45429" y="1737233"/>
          <a:ext cx="10313022" cy="4960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5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5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50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50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89480"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What’s in it for me?</a:t>
                      </a:r>
                      <a:endParaRPr lang="en-GB" sz="1600" b="1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Transformation goals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the state likely to be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achieved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Reduced dependency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welfare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initiatives/programmes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Reduced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inequality gap, lower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</a:rPr>
                        <a:t>unemployment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and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</a:rPr>
                        <a:t> poverty rates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More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and representative graduates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joining the workforce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Tax benefits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contribution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Superior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economic growth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Affordable education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provided for family members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quality of life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entire family, form higher earning potential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Access to affordable education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provided to students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investment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driven by graduates once they are earning an income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1228"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Mechanics</a:t>
                      </a:r>
                      <a:endParaRPr lang="en-GB" sz="1600" b="1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Initial redirection of  NSFAS allocation; SETA contributions; and corporate philanthropy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Graduate levy 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will be funneld into the same fund 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Students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below a certain income level will be subsidised by </a:t>
                      </a: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 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US" sz="1400" dirty="0"/>
                        <a:t>Corporates contribute</a:t>
                      </a:r>
                      <a:r>
                        <a:rPr lang="en-US" sz="1400" baseline="0" dirty="0"/>
                        <a:t> to an i</a:t>
                      </a:r>
                      <a:r>
                        <a:rPr lang="en-US" sz="1400" dirty="0"/>
                        <a:t>nfrastructure fund</a:t>
                      </a:r>
                      <a:endParaRPr lang="en-GB" sz="1400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Family Income will be used to determine level of contribution 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 contribution will be reduced the greater the family income level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education will be provided for families below threshold (&lt;R300k p.a.)</a:t>
                      </a:r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Charged on all beneficiaries of the system; triggered as they become eligible for tax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Levy will be removed by corporates much like UIF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72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Amount will be captured in state fund to</a:t>
                      </a:r>
                      <a:endParaRPr lang="en-GB" sz="1400" dirty="0"/>
                    </a:p>
                  </a:txBody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BainTable22738HeaderBox2"/>
          <p:cNvSpPr txBox="1"/>
          <p:nvPr/>
        </p:nvSpPr>
        <p:spPr>
          <a:xfrm>
            <a:off x="714375" y="1332368"/>
            <a:ext cx="2302669" cy="3667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GB" b="1" cap="all"/>
              <a:t>State</a:t>
            </a:r>
          </a:p>
        </p:txBody>
      </p:sp>
      <p:sp>
        <p:nvSpPr>
          <p:cNvPr id="26" name="BainTable22738HeaderBox3"/>
          <p:cNvSpPr txBox="1"/>
          <p:nvPr/>
        </p:nvSpPr>
        <p:spPr>
          <a:xfrm>
            <a:off x="3169444" y="1332368"/>
            <a:ext cx="2302669" cy="3667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GB" b="1" cap="all" dirty="0"/>
              <a:t>Corporate</a:t>
            </a:r>
          </a:p>
        </p:txBody>
      </p:sp>
      <p:sp>
        <p:nvSpPr>
          <p:cNvPr id="27" name="BainTable22738HeaderBox4"/>
          <p:cNvSpPr txBox="1"/>
          <p:nvPr/>
        </p:nvSpPr>
        <p:spPr>
          <a:xfrm>
            <a:off x="5624513" y="1332368"/>
            <a:ext cx="2302669" cy="3667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GB" b="1" cap="all"/>
              <a:t>Family</a:t>
            </a:r>
          </a:p>
        </p:txBody>
      </p:sp>
      <p:sp>
        <p:nvSpPr>
          <p:cNvPr id="28" name="BainTable22738HeaderBox5"/>
          <p:cNvSpPr txBox="1"/>
          <p:nvPr/>
        </p:nvSpPr>
        <p:spPr>
          <a:xfrm>
            <a:off x="8079582" y="1332368"/>
            <a:ext cx="2302669" cy="36676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GB" b="1" cap="all"/>
              <a:t>Graduates</a:t>
            </a:r>
          </a:p>
        </p:txBody>
      </p:sp>
      <p:sp>
        <p:nvSpPr>
          <p:cNvPr id="9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41537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The rollout – 2017 possibilities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7414" y="1227824"/>
            <a:ext cx="9997608" cy="4711527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2017 fee increases – the R400 million shortfall conversation and the 8% problem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Current students – evaluate current students under new qualification rules (R300 000 test)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New intake 2017 – subsidy funding across the board subject to the family contributions matrix (i.e. students below R25 000 per month do not pay)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Rollout of centralised application platform – enable students to link academic status (including ranking) and funding status in advance (2018 intake)</a:t>
            </a:r>
          </a:p>
        </p:txBody>
      </p:sp>
      <p:sp>
        <p:nvSpPr>
          <p:cNvPr id="13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263247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621691" y="522257"/>
              <a:ext cx="1313088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MUST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5" y="269123"/>
            <a:ext cx="106779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Student population split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66115" y="1356641"/>
          <a:ext cx="10515601" cy="5097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171">
                  <a:extLst>
                    <a:ext uri="{9D8B030D-6E8A-4147-A177-3AD203B41FA5}">
                      <a16:colId xmlns:a16="http://schemas.microsoft.com/office/drawing/2014/main" xmlns="" val="1132430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854221700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xmlns="" val="2022951166"/>
                    </a:ext>
                  </a:extLst>
                </a:gridCol>
                <a:gridCol w="1789042">
                  <a:extLst>
                    <a:ext uri="{9D8B030D-6E8A-4147-A177-3AD203B41FA5}">
                      <a16:colId xmlns:a16="http://schemas.microsoft.com/office/drawing/2014/main" xmlns="" val="1343664106"/>
                    </a:ext>
                  </a:extLst>
                </a:gridCol>
                <a:gridCol w="2219972">
                  <a:extLst>
                    <a:ext uri="{9D8B030D-6E8A-4147-A177-3AD203B41FA5}">
                      <a16:colId xmlns:a16="http://schemas.microsoft.com/office/drawing/2014/main" xmlns="" val="26306629"/>
                    </a:ext>
                  </a:extLst>
                </a:gridCol>
                <a:gridCol w="1875415">
                  <a:extLst>
                    <a:ext uri="{9D8B030D-6E8A-4147-A177-3AD203B41FA5}">
                      <a16:colId xmlns:a16="http://schemas.microsoft.com/office/drawing/2014/main" xmlns="" val="1041418669"/>
                    </a:ext>
                  </a:extLst>
                </a:gridCol>
              </a:tblGrid>
              <a:tr h="895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level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Participation rates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students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Tuition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cost – Average is R40 000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Average full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cost of study – R80 000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3371300"/>
                  </a:ext>
                </a:extLst>
              </a:tr>
              <a:tr h="67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1 – 3 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25415"/>
                  </a:ext>
                </a:extLst>
              </a:tr>
              <a:tr h="589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R300 000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2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Quintile 4 – 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200m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1421353"/>
                  </a:ext>
                </a:extLst>
              </a:tr>
              <a:tr h="876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R300 001 – R450 000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ZA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R800m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R1 600m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55823607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R450 001 – R600 000</a:t>
                      </a:r>
                      <a:endParaRPr lang="en-ZA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 4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R1 000m (R1bn)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R2 000m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8573816"/>
                  </a:ext>
                </a:extLst>
              </a:tr>
              <a:tr h="702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R600 000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Class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R1 200m (R1,2bn)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R2 400m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2016556"/>
                  </a:ext>
                </a:extLst>
              </a:tr>
              <a:tr h="605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billion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R8 billion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37364843"/>
                  </a:ext>
                </a:extLst>
              </a:tr>
            </a:tbl>
          </a:graphicData>
        </a:graphic>
      </p:graphicFrame>
      <p:sp>
        <p:nvSpPr>
          <p:cNvPr id="13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359157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Funding to be rolled out in phased approach, prioritizing students facing greatest affordability challenges</a:t>
            </a:r>
            <a:endParaRPr lang="en-GB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1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00" y="1357956"/>
            <a:ext cx="976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6742556" y="1227750"/>
            <a:ext cx="3559164" cy="643766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More students funded over time</a:t>
            </a:r>
          </a:p>
        </p:txBody>
      </p:sp>
      <p:sp>
        <p:nvSpPr>
          <p:cNvPr id="17" name="Rectangle 16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wDMWEzCQery1IykhGgzZ/mQd8UdovzmGLFesXcgbDx86rt6Y37i2tP5Br3Tu7T4AihEhooXRLoJkj2xDoy2OGbN7Chdy8PvXF4ihp4O5LeiPIBIEEFny2+fy5XtPZdggFUNhvvPMFYhO7OWIIEgCNDnFs4sBoPRaslGcqskhKnAJaT/+enYcw2fbrfG84DV1bbwr12jIAqLDVmJ1SRVFyAMV4Hbh2Q9cn8opSKGWtgY7/zaZTH0XxJIrLXNl6bVj1EmnBxmtSjv4xcESjvxVJG6iN0wrnl6jJuHkB/F4uPoiNsF+OiGb6CyxO2lD5LwOreT7CV+e0U3aM3IZhsFap4npf8DjAHg5e/OiuRFi1V6RcsjJj+Um+yPO36HgrsJxJk9O3A1SE5316gE1qISajUa5kSEafg1HdTedzJ45UOEY98tyCdCXzXDsaRNwQHnqPmk7ZRi42kQEOmdMOxdpJ5Cxo0U0tELsQ6UDkgCsVfdbDdN91wxG3peLjw4AcdxR16e4iLijHnbZ+6cG60QnAWnDh65CcWJPyWJbseP8XKgCX+z/im4yTmnJLzDwxDj0atvohiOCPfIaE7b10lbT5kAPwU03eGn19Kpg7fIzM3zCgzSC54A5nybMGCmU2Ul4A9b2SccD21VdVvRumUkv9aVTcYx1i93a2RdtMtwoaMp7vSsbfcWdUF2QxhwXssZvvaJSgBU/v484EeRFC39G2iqgQ2pIiGsp3MR8Ml0+lFdRjs8RMT71D8cFh+5l/X4F8jUx+0bP1SzFOq2GGlwR4BvA6jKECvFzjkH9lUqXv/K9x6OO+ECpfufuUAg7Q3YIOh2hO+RJY4DIDdL3Dc4W/TjobqcRjSrq4rbM69j/FK4bBzBJjYKoUOMoZElCKM44A3q5h6rRxdeulnwddQMNSCkfijYlXKfOq0UDPpIaAlDfOsbVaR0N6zv26v/wLqg8OQS15L+PgdUVuQ1yaB09QkhtMFwRl71agXWtyreFSGlvD1pikFfHi2ltRfzBAugxslzZOAjifI/hmDYzE0c+jugr5z1um5XpGnTfOx3lpZe4pn82j0VCbJkpb1jVcm7BZT1eEiIYkextnGjK6SSxQrQ5S5ehBApBEZCajDzoN4oXNb/kCHpXnVR2L2F4O10k6MoqCN/9T3cPUu+zJt+yid2Oc9S/qoFU4JZPclPFtQUz2Q0EGTfceSXJKgXECaklSUx57EEyqlrT5T7dr1bM8jiQvr6lir4+Amj05hiu1c65JQiWYvK8OisY6uxBuaDzGLwzbRkM/xG5C6NpDtwq4tgQlYyGrVgJLgOQPHgB89evP3PVJEshzQYVFFVlANRUW81R7A9zufdpZe/FKlcv6ud/M57XDGzEaSTsHix5qHIEX6Z2ie4MZlVySj7diwXcTmMK3F16kK/pytG21u9xcVWbfUXoAsc9BgmTutxRGr2e4c5Rn0UC6k/hXmg97RPc5XJ1gePI8evmdI9ySC+Lih+oxssCaL+jkTOJovOJMOQdXL7hkiKDEqjpv2KkYhmlVZauUmCFJjNlIXfWpbhq8PRG5ogLyT4RcE/UrAJ/bWAmD4exX6O2hwjUvA7OP+d68LgHAAdfi5mOEBEQbrDgu2Rwi7AVitiBR9PfAoMDlCME4MOQG01SDZgIq8JYYuPSI56C4hz/vyxIKsmzsZXnel6lY+ZaNtE/UVufgd3Ny8LhL8C1H9qtdhlI9AzyOlN8rpZUaiQQA3ip7ZA7kGATLENqrvNmN+Y25LKwZ5XmKFPyDEMw5c+zcwKeJGuDYUKQ7iGpNXobx1pEnVX3zncuQYlne/YzC50F0avkhiAc/DmFcnhKEM8ndh3/GsD/PPLiqjbY8JN0uNKCEKD7wzvHqoWTU3W1IfwJUzFy1BDo5ktksWZmMcmOmuRq6Hv00XCCNGmvwzdxb67NnSBqZ9YJg09+EQ+wHyF+XQsPaj9ecH2BvNX9M57Wgp/1iFy1RSZyCIEM/5Uc3kAVip3uZnl0+OBbQrjlMMKkJ0Xjxsfxk3dlo3Bj/cPCGxfjYIbql1EOh/rt79fhCd3cW38PKhiT2Qx1ziMhRwBm59stS2SQPRi3wZ7MXP1VIE5+sjoZIuwoF4eHwnsgoeDhh/up8tXDlZxycEakFrpEuPv8Mj/pyT6U3y8IUIZMSroJl83C2AiZwE16DSmxOdBAKoOSvLLQMSji8s5a4I4UO8dEfRTzsyfkxEGTCk0+1+t/SHq6H0cvgwB0naGqLXW4yaGTbYSMx+Klr/3bcilMMYTKS10fjrB7ovAwgXPwLIdsft3OQ37InCZgzAiw4uyh67cClubOwu/HsC4brgVYvNsj8EuD2Eo7rwhK+ypxm0ySDVcS2SSV3b41TbOXB/zNJ5+VbCz5Pt84oR3KS5f1xiKCaxCaIzkF2Wbs3TVFK+xFWllHszjeGWHhI3W+97AR10ypzROlQZ4yDxzCOATKNC6DLR3eU2U1Mk16v3OympLEz1XPeHM2Lwaj7Do0Bb0qIH3qlTsWVeyzARKXpVeYSzKdFyUYbsOPXZWnenI4RgmzWAAA56X1xwjfJDUruSLTJnfoLCSAg+FB09D02VpBz4+cvNQyEcOOaLZTDzou/YpIp/4RJlUfiyf51sKqqr9B5oarAbKTBDzSf7+HKhfHRa5yPE1QVK83bh4vDawCLddNYj4I0lDq39TtPOYbHfs/mDeH3hfGt0jDte1jAjQrjd2umijmmvL6Fw3ZYMvTmTKzXi4Uo0wKmIygAPDIjJoyCzCWoI8unJxo4UedI0ZCJJVfFc9whCt3VD3nhEHnVAfSrYGuCTi25QdW02DWsAHxFnIscdXoU6GHWWmrjd3jzqpbLoswHd5QpoKJ9wfXt945vYBTTPhTKTooyR1OoJ7NpyVtOFoDuPBjK+uQgUUx6iwrn4ogplJfhpIhC+Zd0lIF9r0rkzLtnKNNHQdkxPAO9eLJXSYbn6YtYVLo68wKeF3oJaf9W5m/17ay833a0FWuvyrFuQMxyDVEKiALhkcVCZworRWMkGRQXsU0DQL2dmwFe+O6KYV4mXFKFggXFdeZpoD/qai+f/MyXKu6pqdBKnBqURvIvyslfHajgRqpvf1fBTcdEoWyRdc1nDiaz4lN+hBnTvaCu6ZgWW4C0cmS3PK9MirRIJjAxftTc1+rfZt8vJiNawTSRL2COtJghJjblP+ZsOnArh3gKogTy9c4tU6GNLtrSt/+1PcwrZlzAoYTwWAzIliUlcuke5Ydy4v+ViuhWU8YtXZf7HiV3iRokWDc84PL8PABrudrJoJNjZXiUmSrvSR1jPj+Q6QF4e7ufTGuU/zPZDQYHaJsFri739p//sYKH9cmyZu2Zu89ofddttuxcvH+iPgouyUEOkFsyLLIDiRq3dybIe8FSOabqBgsw82t6ZeDkOEejHJoQCH8MpzzNrIrzy7z82pLFnUS2zJaNJ0ALYmWBlmk9JraGcMr/28w9vHn1sObcgH++so85SET8RW+RyRxele2RsjvOEhTikDlYwCckvFIBn6TRBpdSqoPQS9oqVmlOXToeQDlwY2CbYBwhVqHVzWI1Q/pJXCcG2RIW8r0FCkTHP5BntHoXLs9ZP57Ipd2tiIMdr//uCByj6SRkP6QyABzCi+V/9vy6x8aEJ241YbgfMhgODKT9uu6KK0o+xJgBcYJaa3aR7tlCwilJL5J7cRmX8EbirB4kkB4rPw9SnmUsclDli9GtT54jA2Ks5+1mB+ZsOrDCsIH0SHLJPxCDc+QrhSK0mws6XYj8rf2JWWFJUrOKrQndWMyVHpzwnFyufuiUAHUoywSIHYceTMO0w5ejckveuOs8gZPwBWLJKJDLzLs8sTL5Typ/5NkhkRHD5CHw1CbZTcoJ1q43IZO72L02gYLvlrgHFFey2MbcT2/a90vLYjzh0AbDelSr/xOomxhutwJ150fq9LREFOUJ4CN3hn10VIt5SXQG05RqBZX9LrQ2smKNh911QvTG46sLMrStIhaXIPMwl1+ZBc8d0qU6/AO/z+R0JsgBcGnQjxypPHdiJZ0p1cM1Tpadzd6GLqbMeUvXFA2VLTpdZqLMQCg5oqy6ScQulT/jl1iZrxSgu1xrPlfU/6Gu6HeOnDZKKCWLd3/o4sBO6uofitjI6WdEiSSApGG/ID7WzWzM4xcy0ZZDVdeHeyYwPNAX2PZzCs1hEbUJmXTm0AyAEgmeUu4ZVLnqVYDhwYcGs8MoWjdlWYizrdyi92QXeeya1hkDdecQP0PgLNhN5Xx+KNJxZZMJNM7v2Q2ekzvkV+WuuNxM0kkZbPszBRcWfhXE7mRo8jthiGX/qZJz2UyKHUb9XOagoB8OzXijgJAHsu9vr7voKE9JZvpR7G/I10ADweXwHieeVhMjBKrINWVmiS5Vg+DwV/cEMXsmhD5x1+8129X5KADTmlAj+F7/1c8avKeHA7lKQtANqk7/XX9/T13SCqq5McE30GxTs0ZN0lMpIgrb1YBN/sI0fR22OwXcAvXXkFbJmluSbd6lNms71SrRvk0BeF/evmyRSjQIde7D/4HpdGIZYcBwjsGaLo6LxXgOTPPV0c/kXJtLHgws1K+h1GQWAlJyvGdr8YS1dbxGoGB4dGcDMPY2Yvp8PVqhA7VcwKvxGASEALIq1bAcKZ4DITSPrZ8PAw3IP7cTTKjXystMEOlh/hwGvR0D41KX98lcpIBRftMvEAgb4DJRdpNWoLceBzgc94zw6kEq2RV/S9DdG30hDZfYGogOm0LuXrz4tFR4Jf5ZjrI4a/NgXxAu7fwO1tenqfETheYQRRNIad6i8sb1RzQN25k1YXn2kCDpezVUgM6irNpk87/a6GAZGj0uLCqNyLRzkAW//yqXEPcLjgN9FODLt+9srygZJusFLvJD1U/pMastuOgyLcVjt6nIZpqDiyHcXXgvElUVAmKUtWLEBTZWhnSOAebA1PT/42bgbWV38U8aeLwMQ543uoGq/2aQPVd372G3cGEMpZqOE64bhM8DhtpuUc6h/iK91PykQ+RzjZTsAC3SvdvzdSe8ijllHShIgoaTQ7XiwT7Y9bmO8wvogAfnQVWRy/WTdnnKmcCpArkKelp79SWeZMJiZsBAhtkSk+DxfFVDRbf+mvIE+lIiD+abN7R0zvXgqs7qR7qh0caUpoA80NdcbNQkG+MD7yXjWS9M/iZJNyDs9qe3EvnDwHCR3ktOl6u2cCydwWbAAoLCZSXGxqugAtXOuN04D89e7MvmF8ibvGr8gNQwaRIo413qo71UyQGn5IPCJeA9SKZbHvdHKyPaxFiQ1BSPY9mxwlQMdbEqkeKo13OtQ/p5rJplJrKJAEg2MjpmjoLwsFHY04pEJY9ORk7RKh6nnt4NwVz8KNovrli/t54Dp6olLv9PjPhPecG1qDLOy/XuVcEZw/1uTbQLCLsgT/gd5OdqBh4uYNR+wZw9adnkO3vlu+l3oQX80Y0qRuioUZkpkTSWUiAsvt3ANoMC3ST0NcTHUsmSFG51ZT6nMVLRhgPO3bUfe4q/1aIaWxEwaLlsz3EMKXusmqMntaC+6MLnUwqgI4a/4qUU0fRemTQtWCTMq1cHYbx3w7L2xRB9VfowDk6N15zNkx/zC0fK6od2jobydKsqSART/rwbu/PFy1JFJGffs9+gUAXfsoI5rT18EASM504GvS79ALPJfkKxcVpoVjV/N37OxVO4iDtXJEnCIJAf3d0ZMAMOEJ9fU8m1eeAlJlN81aW6R7zivX05iDETESXL2twFeVYuYhzNbOGWzbcQ2eGPsTtddK2ybfX6IyJ9OGvfroBsUlYg00wVKSK6cSzla02761Nl6RW3smZ4Qk4g7nCpPlc3S0VVwPshvfAgtWmeWEbzqTIYpLdXhX1LdfODr2TIWbYL2HEFMr3QE6ZaylX/mNBJT8mK+Ul2QWrJde6mtm/SxXuEXd8NYBl7mngaQOYU7rpCCZ0MQcykVaMfInAN/vVW1VFBc2VlS5EtjDK417nMzejoec/0qvEWWsD6u3G2qlG1hYlacgyNBYL05ZNcKgps2jbZse/tRMPKNlNB7UcSVM0TNuCZ9/OPv+pP39kFsS30opElMCBt0rLKvUj9szjODvMSiibCn0XCvSukrdUGzEjSNcoKWWsDhLl/cUJ/N/5KlU3x0oMJazfnkk2VZzYuHJNAMhHu8HiSIEkN0vS+zo4S1JHYTYKiDG4bD5eMJWjP503QN/6zpu0S2JvbILKuS/aoig6pOwZZzS8w7w722SI7TItNdv1EJDuqNJ+k3vDRunoTXzwo8LrZpI49TH2ThwPZl7/gn7egyjYctLjY+f3GFoVvlCqCq0QljH6G6gVIpU2Z4umRmzYD+TdiSMWGTnVSrcOzTJaXnOpQq0yxkzUUom0dA/FC8Zuf/qQjwLOoWGerQIeHOWW0qCwsgCTqwui7hOye3cFScACfSxnJEa5IcdzEDE//R8S9F5gdC8ET1z6Ggw/5vo/sPEllD8txFYLylXcO7WwQPy8ltgvv1lhlveX3Aq/9qynlmId8wY+y8eXkSgcKJalefKnHfRUHRvr2MhPC7zWP5BPBxmdhtYnTS0AvM8dYPiH6imdiN8nx0y2/d2p1JmbrhCs/27GqUusPerw5a55p1g+I9sm+f1hwyKFsqUNMFU1kHrkwR2oDPdxJsDsAW2bKlUKP1aoYwbDJEyvDJmdOr6hy17kiDi3udYcuem6DX3b21+j4Y2bmOEuUvhaI6f7YBcWySsK7j5XQP8XDjhISXu3YNMtJYrhS9Ng/MEI8HMtEBlGnkZNP64Lortl2qhtjXQX5SHEF8ZewVqKRtP3Y8KknO6Nj13xo6pze9KLc5V9qk9KqziMYctx0tj71MWfpcaHJoAZHYa6oMDZQU8wHGCpOvJp/aZpMPI0VuL4up/Gs2CU3hgdGFQZWLF5HceC26FGLHmqpTEhy1XrO7O7i8ghYT9GkfyUJxNRMg/gCaYWequHMlKxt/CqLW0Qj5S2x3bOM4hSjCoYpyFyi4uQ6JtP7QhQJWJY1nMUkimdpP+YqJllfs6J9qFmrZCC5F+Yfufs3gemVH2qC1xQYagE4w/NRPLNg/j+ISLYW3yOc1rsG3jAAtw1wEPYyJTvnlNp9rjZ4g8ZxNHPpAK3VlAwbAUoeTgYbWAETjkWhgJnrJzS/0OYO9Yagr4npYe1gI4ozwLVZvYSqR5rTr+uuwxYlwf338e5Bfgop1V8v1m9Cdjc6f2OzavDmevSLvVQjvkC1ju+LDx7xCbNTX/A5Z7kPaYFmE0eDxxGt8C6VowoBGEWdeIynIp5B0HrTaR9mewZYB054/5sssXjzY9ATMMVX/ol9A6iQVGAb7LLHLYh2sFUETPycOpmOqsAka8z9/r8vXHiloMjTlVHwrn1BXMoJo2yVBXjJq0e3REJOA5TF3wM3YC0cxcKX/1qWLO1kPShaz0o3F8HiKn5SUB5AcSJGj5jVT3hzNgotNG6UEtMkiyJMup/XwkEtBvhfsi1oc3T5Y+s1LAti7ssTUP+j889JtzYoNjDaQBJsvZuKhIIe7wb/2aGPQQD4ruAgz/pz85JRX4Mkv1LEqECxoGP4OaZFF2WfKs8pXy2ht/7bFad5B/Ihbu3b/yRY0njBlLliG4k5VbTNEjildXGEhpSF0C8t2RtyrOfPzrt4juAxNB3PdMklj17rYwqOY55wQhE5UTrUh/Ch4Nw+Ok8AZTnz9kKEXHwLWd0G8DFIiCtE2Zlwmn9fsJ3g5OgbLyBXUDUCk/GmE9or8+exZaqqHIiP0DR2kVmv2TUPu5jtGkpg3YmY511FVVcHc72Pp63eK/Zf625LExzDbFEwGff94uYyD8zbTthUYfDj5MCMi1Ox3eiD0xFrWCg//lwBHmPOyf4FuYniLJqJKQfsmOEbEeLhFROymtmLlqYmyKkvxjBO007pEP+5Vq4nMlMyYvGbyqGcKcdO7TNxcmyhff415CWFXFOcrHEUzFjFJqFxJfSZsxeWKWHFhn66P/4sJQ3cyfN+uiNYMvYKJk+Bb/SUzcztq6RqAzjHXBehV5zdI6OAFOV4Suk0a5jvHj1UQgB2lqcHRegMDyR9XaXeIvHand+JdEkdJjtrc0ueUhjxiA+PX7Fmt+Qe6sFrYQveq2m9YmgJp22oXrdy1Ey3+epvHXtsMuN6jSx5FwMqhm1e/piyqBFZYnJwY/jxO5LrS85i1JFX6tgpUVbYdH4YjWlIQohV6svbS60DO8FRtKxCISo4EMDFIThxFPHbQK3GLOKVl/CofF4xhY9tUt+p9CQ5Vh1xdbLZ+VYUR5dkXUDgxpaJ/fhtiTo2tuMijdcdIBjC/HDzKOgWUDN38dWeq5S1ABRKbX4JBBO1S6JDe8NEix1tJqBuXEbmedbIV8dsSVxo9BAiBLd91mt0GqVmw2XasUG6S+MmDPg0R78K7V4xRv/r7mPhkdcGdrl3Kq+86kjxtghJCQrxZqkXDOEsTCCmSvuugsnaUTuqgLUBE7th4Mb9WwIYJ81iLrcK0Cj1OW5YwZUj9QlxEOa/KkpW9x6SrP6wRr/irMtU1mz3eHlskaMkCnhC71XIyHK9K+AIW8J9uzqo50QwoOJ9eVOf2xegyn8GbLy565ywJlGcLIgTivqA04CPWWlRFuyDh1hXD45XOC2nycmNYio14Xgl1rK2TtwDanunAfD6itgbHSXh/BITF9joMsCBb+EWkVFbJAwfEDi7eck1h4/LBt0d5fGft2JM45L9lsjc5ad6pgWZX2NbM3tbHk71T0k82wMjgKMQpA83a7m9p4x6pR+TXgyn0zh+XWIHvNsbFLq6PAFCOlXqQU8c06pvoQ8iD/c6lFtwWyDWJMDj9Vr/RCKVfjfF9PnaMQbOWe0X4rpGFuTGXq+ufyIGtVVG1AC1m6v9GrMh92JLntrLWaCCk25XgJrZuicBmrHCPMLhCcKujodi+Z8IvV8xecqFt2q/xBuUx/xqBRT/NSbAlkiZ3A3yxQ6ZN+yvNh+mYerPINb4twxMm5uDEJPQ57UBoZoG0wnjwKRJ3+fZRL2GOICnFXChh4Ni2l0ZQdhDsa10Z+CgemLnSW05bAIstksox8s3fjmd8H7F3llHGjKMXcnUG/O6yJJp8RCObwYiU55h251gTpybkOPEsWBT7d7ogyLheJnx5/fKWhS/s4vI2otBa9q3v5uc2ACs+zDMrHMETqo6zl7X61XIUZVH0EVDhZuXDhiJmSgkZ6bMAaiGnEhiJ2cZ4UXSn/Ymiy5fk2DzWEgMWa6XrbHUeGErVwiNtKy0YXk1pmnr3taOzebaRN5exd3KQrzTGMkQtjFveKraY+BD6qMo9i8TVcLn2Yl46FJ9WzMGO2vvSi3n7vlLus8nMr57uBvRE26DLuRFTPzS/44A7SjRbP9FFpl1PIrvcL1UH97yRiQcc6pii5OV4i0fHy7Gk6U1VJ4g+0jaU1FCX/miyj15Gvu5LGLc6Ef7RMVgwq20mY25xKRLDGlFbhZyD1KecVQfVTSacNjMLwwaUA0o4S6MKAGr6gluvjaOxz/lLSwby9lo/ULZK4iCBRf5YQuozu8wIKzl6Gjemvr79LQOp9FKYLicw7mPPCvUCNM5X3cChYvL8HD/DRxsL8TH0osGncPcwL2P6alfrgtFtIsw54QW8f2OSlNKdPoihP4uE9bixPFNNrxxNda0pMuYx8QMFFvtylOxC/HuUUW6mlzZOK/jWkiDahSBI8H+uj95U5z9AyrE1SIqnVUuqO+Dr2lgpLkrwL8IqEWXkyIdAxohthstJeHLLJ8oS8cs7HrBePY6/xUTvtV/2BnZlkMbL/Q/srmTOGvhBxSv6K5wbv+CYsltvoxWOp/92WrR+WzVGFO6ELH+laWITI162bDHokKM71xfeE/NuREZtmEJFLIUeQaS8uVI0SR3TBEI3dmIglGgwq1ktRk0oXy6JRUSfFVAQax0d1WibjLootRQnpHksf+7SkdN53hPUIJYDKLAn60p1ICftUDmMnZj6NqOXlqxwTNX7hPQvpURVHcEXhqKPs5gQBNyVwgItJ3fG7okUD4F+MjnD4Cd5k8mSBSVO1rWi5npBZFVQ4fM9ZBVc4QNIHWpQgmzyVkb3BTiFeoKirjgUD++ytp/h5PUQv6+3gTzOObvSbusJxQzS+h+Rcbd/TmBzKQW3voSptEA524KJp8s6o887V2k8kRh9LParURm1GYBKuDX+mBsHaEy0X/SwUwSzaxGzNcv2cDwmsehUsBG9Ro465DD0wkKNA3Vl1eErGU46QnmuZigG0UADH1uL5FUZNmUc7MR4cW3vmC+JbOpQZeTGex/nZsODccB3FkIaI4SnyfCJePRypKq4xjqv/vqovWXHZE9es5gowSIW9Ksu8eFnihz8zCib/HZfUWc8f0Tf3+KIE21HjqT32yYNkxmqUPuXKWlzhuPr7YjlJmndQlmELfKRNfIaq1hzF02Cnk4U7nwvg2QzkRhNq1cxYKefrTG8bNWU7YHHEd8/y+Eht8ZLHJdAkaBO/HyA5x8wztn6vT7y8L9VjnptEhdfuzwhbEIohU0S2b0SAR3k+vOzL+gGRfBVu8SpVuhOpEVi7ozsaX5Rgn1CaPTOU3f/FC4AczHsriYhk3gTCt5T8P+rRhPQ4lkpMgIr8aLJc3xtmj4HiB6XBGtZBSPhqohkuQsIzMzJnw4GpEOifpkKuR08xz+AwnXSycGsxkZIXXHP6eyUHmw3evbyycUKg120zArgFRaj8OfvdAk5VWTd8hpKv0vLGY5bXCke3VPEAZWuDe8bCm1sT2fC7dbGCmvlpdBpFJ5WCT9Dc0VXCCU/NrVQDq2ZSDK91pqgV9/oVWeeFQFTjL10dSTfb1dfCWh8Zr0ypj6uNqsExielQwpT9UrI43tTbpBRvoxDLFpcBbmI5eT95KrVFmtgtTAIvLrSKOLD2cGW0sC82u6QCBcQvf4hUjzfSw0gQ4AuSCLYLda+RYt4NLyATyxGqjZRT2kfMJI4eGPc+u3p4/BL2XMlHHXhrM5L/NeRYlqaE6cBL8vMttd7qI0NfdxkJ2UoCSoXQXGY58hTIl1sVqIw5bFZfbuhiqsyXetJ7NerkfeTh3T3sksecRIghVdxDjACObhkWWMm4vG9PugzSxFAGIzZKQ95TYho8VXkzMNHbONVRDtiqVyaFWI9arX0UcGELs0t/is2Kv7CxlQGLt4jDtAL2EFfWRFfiQ8vNbJY9M5TSf09He8SNL7wqZpkCV2E4sGi81F/qeVRdtb7ez1Re5DQ7w64FQlHtYl5dK/3oRCWxSh+FRipawYekpfAeYdG2/s6+lPGo5Yeijc4Y72ur5LTmSoQBsonVJWiAxzsf393out+69R5NrxVo6qrELnNMBfKImO44+UN600KSqgSuNY03Wg66VWk/vbYxANS5MYrxyrMMqHnUzr5tk6wood+By3jkA+sQD/fmbfDADVCNfUahaYCEr+YIpoj9jTw3bBxv6KOvD8dsHli9I2U2opotk+Pnjf25EiMHHx0wS6o2FIS3/r03n82APFVTkgYgrWpXqmQqgU2wFbHDBHKLm3l+v4oJxI2jjuj8QR6OTYYawfJ2Uf9QvyAj4S4mjDcAVQOJwMwPm+YkeFjIdzDKugjopuL51NC55wasYbcE+1ib1LWtc5Hw3PJHZ3usy+u3qdjX2UgPzlhzXQNknBw4fuyHfZBhfZh0/JTnW5S31QIlWOss0d88qbTiN6wbgHoT1AViKWb5f//8FrrEByCEgrcDaiybcl0DjZIdJkqUJx7VyVUrBMECMx0wnuqwszqrVTRUlYstyjUhp85iQiiKbSfuoXaPLA7ousj24V4JdbqUWDo6OKg05YUjxPwE2UI9mZhKxL5uewR8ZDMfPa04OwdQPanOLfoUGzTNzuOBV5Li0N2vh0STJVy0/9uWEl3lTWevzYsv7C4Fbp8Q3pd4nfoM9wU9ZLrWSGCprgICJqmUuEmxM8ZLVozyWjR9Q56XRgFkPBVpiE1iHtbkiWf/vms/Mx5S8J7HnCCWsW1I/LV9GG+tDORRt2aFueIQNef/SuBIijLNsnLegKFgKSqeoi+QtF4yPL61EJ8t8Sm5QMxOyLM1bJN/x2TVvqMlWZLuEsg0s1BJ4Z5rJmKqQiA28sFWn+OjQYMKlEm219XMPcgZOAShT4g32iw/ywG/1MRp/D2HggFlFMY6vd9H7ebzBjTVdg+V5T9f2YQm6U1whyt3SMwuuW6/S55o2glbAEWWZFSAQ0vAdP4LCMhK4T5znqQfLUJFI6xvLedKwjNMWpdAvbFYRJSYAI0fvbjNe+LElWCOm4V5HpS2uVxP8qkoOiAFd3Bdh8hdR/xXiQgjkj5hcKMaVvAfMnl80EDXFozaabUOqBU8UaJUTkxltumPlEqR2tWHNV8OLu/etJ/WqhjljwAE8omWQB2hvwfwAsMtJOla6Q4/nRDmuRgqHnQSl7ZsTvGxHp2HXTCr4OE70ss5JKGfl4ZeVTRC8WaOZ2gaNdElDRM+kqJYyiXeHXQHYg3EUfDGx24dKXtDbIl2WY1ZYPeOCawZd8L61al+6X8cnt9kkTu3PD8M6Yjolo9GTXL1CB/C6qQ0nHIb3WwY9knuVha/GKdIWqhYnUhT0HU4KHQ/rYOI9t/4pVuaf7mobVlPfNTcJQaPWWbe9fFrzRKahUOtxA099TkMlyasDuxJO8IkDzXhShegw2Jn91NAg64xyMhgSbGea3OfsIXPT1ohniJwSX/74vYfS7CVZBXMz7NUYQzN1MEyOaZxfzaQGkJOVM7Vg7vOd1/Pq7zVCLbfIcrpbbVBNxe+E8oY8eHvmfxEMzqUaAHJYXpSen1mxwRQg9QUD7Q2rHFQ2luZhethslSzxhhYUjqo3SfFLhIKuapfoQXTQ3ZpmLO9J+1HjcN/LMdKQSbnkBE12CooQ5F/00q3bppbILbsO7WMU22oXz6VYCxN5drNHrFCndbJlSkDHNdh9v8CCuVsSLtM+M+Ek3TOYvmHRUOaBajqk+4KSK1sCq51Zd6YnroGJMv172V0wkDCoOXmRPMPg8Hw0+bQqFkjENOuKz/zZ9//gAGIetnRbrGRZ6H7V2oO+drPVXKZwQHz3ufugsGdemAovz+dD8TApTlmMYylIkTBWjb7dmLYACHuejkRQeAkMQey4A+b5MLh2mvcLr8BfdTh+y6wiaf0Xsprv/MrYLY4djU3KLl2JJXwEzXwtAQAvl7OTtXHq8A3uDwOAYtnn//k6RoWXJuadX8Y94k9kYShkPpyZ125eXEOm60LltFyoqSm63XOp49n8uwTeLc8+8MWgPacvN61Mxpax+AQg77g8Rif5cp4IcE5Fobu5M58Y9hM8ddLbNpTxqg1hqswvlkH4atdVJ3EPEac43hgEr2Yp17BTy74/GaZieVLQ9RscAk7NU5E818tkBLcu1pJbL6XLjAO2gWGiCFXIzxmWsIv350jIwMIHTb2jeoT3ZHH3OCek2D4LTrdaqT+cEryqruNrlHBSzAInJzKRqP8VaA8lifFS+EkrinEsuh6QM3nCpJwb+fMRqzygSt39rTk0RcyYrWYgpSlpo9lQy3TsHkOYHIFBJBoFnlwDBmm3PhkVhOTFkDtr/hbAi7Q8GAftUyT6KUliHEVDyrmB+CsiNDNQsdI7Q/MPtqJAKkWCyyLxuCJqGB0Pox3N8hhrEJRi8/ou96xVF9uaUWool3Q9j7Q0w0xQD1RHmH4zClFAyj7eH2hOKJoP96wCGi+KHlO28+62Vl47rh9Lrnz0WBrWgx+p+kdGI7zyefhKiVKWeGqgelASpB8n7JwzzDjg6sMDcc7c1FRxpAht96ZKPsZDovjtwKQ/mFEataVc6I0g62ka6/5AiJOefS6IHp5AzI//IKffV3fN2/J5BsSGZd5eBfXexZbdtKy9ccsFN62tDLwB2ZnLyX6bXXHenf/tku5zF0At65FuPYb28gVk0M1vfPyF2BsXz2JvprCnL6eQOz2VDGq2VMbOTZv6XBLA71OppMpXKIguMtofZSvNMa39oZi1ctnSlMMPwEsmz+2o5K4AMWsBhZQqPL+14CKW8mIo7LSRY7sB6CBXQu7BsatA6GljDSbIw/m64a7flBE0OofQmgtjQ4RRWElpcr7ezaj53/76EleLqZfCtFHIYCKOXHV3vmDXUVcIUU3ClLvG+BjxmHaOTa9m5AOXpwUI1MgjEfg6BectsjefuLoFNrnob3HpLo9ErQumJkXmWBPQaLayANkeKMV+ABgCjX3Mb49JhewhMBmBx7dYDTRBlnXw9Yledo72zCPk6m5QzKuK0SQ4MAjPisNZsOgJbwgwoKMAEjOwU/6XLddb9Mu0/reauiGRwIKiuaO7mNIobirayCivNz3gNLSiXHwL7ZTc7u2HOITI5NzYhDLObpX1xpO3nGQprdS/Cp5tMMToO2P3gpXxJJ6i2bxEGjIKx7y8kyceu9oOS4lsMZIHX3A4XzgmiQtt5qCY4580cn8nLlFzOxBjKdcoHS59YLHn5yQbrzsJGTtsvK2JOOe/0fW8dv+pReKW73KZj2s6Rta1xGAPLWuvXgg7KCNlN/YHWPa6QWDzrGuhVpd49kNcoQFSmRKUtWRJV2beTv/yki8NF3zx5i/Pwen7Na2vrhfWHHq9zYdX522CJKayjtQ8ijJHpXa8xzjXHC250RuElk0GBRK+9yIxtK8fmBC4dsCOooRCjm6VRWn+rtoBcfl2nlnuh4EJVs8jnP3iGd7ZWW9SkCZ3h0PkgpLQCM3QwQxR42+3+eLZ5ITWWhqhvlHqNoBUzR+SnK/ynVkQvSWQ2S4WnTvdD4gbgtnnveFdtnJZlwPREIhVjcFLgzRppqulW1r9lsuRjeRSRNnDREXRXARZbYYmyndzqNwlGNK68Z46wRBaZYzFLLuAh0IoCy/gy1A0Uu5LvmBlwOJsap+9RF3fMH8ZaZFSHD0YyM8bZ9TgB+liyuZs0LJ4HpLyzFIJUIulLhf6kJt6SmWxCLNhp2wj1/Td3f76V1g3nVgcvcQskodjmTAsm/Po4Meu5ygG4zAbvLgGiG3Fk2RWO12Cew7bJfcR0usQKo5duuWilTfeU+eld9JC7k9b2AaQLtNN3iPDcoekeDYvESir5hFmK8MF8B0UDz3AhuOzcBxV0LYRh5RHIy3LCm1nJyOVOBaW9wGLICciX5EJYEPb6gEENhNZ6OYMNBWBc6k/jB444eNx7Q3gnBPCC7CUlRg085XxVAZ8XtACNuCcKx/HD2Ukd7+Z8+WMnHG+WHu2nzzg+4E3SP5UdG7pKmqDxRkqKMiD0QHT+tgrIZlkLGMEyzPLSbrnXoUESTjoitSZf2KP7zSdjb/WJ4OeqgQu9VjcXf0ynhFExG3QeY2RCULoUr+sEQJdyt1A72krt+HsbMnM9sGcZi2dUCwokUSJkPgo1bXiSDiVchK20rf022sXMHQbmpVvT7/hYOO8DACK3dPnhvOIM9JllphWH/WbN2u2JAB2J7rs/d4bbVbFIPGJUcoCX4e/HH/g7Z+mK/a/4MKeCCwJJwpig0Acd1jl0apLO94DlCr71DdaPbTh1l2IIeFedg/CmLnpCeJonIdWGQcagHDL1/mZmlxGyF6aTjVDZ0yixJrplN/yR6O0OWa7h4ddKi1h6L01miiJMhWBLJM0DP40EVsqU14fNiWE5j4ueGozplbx8qK0+szwiVMcXlH55gSyNJxzcWQ3x6Mhw0aEX03254ESMkPuDXEmRdSntPXYmdvyN2XTBaWAr4QDFzXYECDZqdeMyNYQFbk5WhrJnJgjwMCeSEWPbVECEnqxL7vNZ84Biq3yGVwucoYTNJxpOFxezabouvE4fsv6Zl2uBJBDI02+IADLZECQoqBUSsBMixkMIT8VRo9eO2W913nbYVXsdH3mDQTFjCeH8LTrrf3OtUcTwn+pahSflZZSR8mGA23NCzrsFnWWpfDNFXwBNwAVlhMBT9F1uRrKZyLGkG2m8mLV0iQWUTWTaZZnvyBEAsTSUj7giV78gMytVkepj/Ict/hxyisIpG16AYwKHDmjgvt7vd7ZDj8BLE5fr2dIx8AmCP+Qhu9dExNU9RcfWHBPBrel2dYH2ym4mUEy2Y/4qQE4GHPPfcITNFA6YI7erWFWB3yDV4tqGni7X0ZYM5HJrNH/aMbEvCTfJQtGMHczVLJ2H69eUIYWanoVml8x2+Ke78d/7ipa/wn1WTyNWlAQVV8sc05IwV14Pzl5O3k8knL9ECrqEzzol4wAuAJxIW6ao9jwHzCI4nmilBfRlxCSAVsxYJd8W6rdfwm5eGyBkVkBx2x2AlfsEeLlhTrFj70qMe9SZl5Vr5cN9gcpdKiHffMey1+pk4BJcExbFZwUP9B4PNEd5stfc9oj6MRvohoE6kfRzXFgEUAUXm/769EegiUEU9cSEouU7QGssg48YxyWnGRUpp0oLchKpzSismT6vMdnGPmXvHy936Ypd2iY1z3kxmzu5PAVb/iBXRaWvaHRJVYTUJ3iVn/9GeL2inIcCuWkKkJWNwlC9TCEd2VWWS8iAL6ABNeRq2ptwlz2j44AWSCh0CLxP6bPJABKQ1b7ieweYTESvO25M41Ey4eoSJIOJlBfJv4UspInBwtgBBOhreGS8+p75pxrNnSg8Za4T47xqoaKaZafw2EaHo/zx3M2ajcmRcGkH8VLr+Pbuw142thGhA+9m98Qoj4mHdaHetE3av3r75K1UR+eQ4r5SG1t3S/sXePxCHjRxmpbQZ2HBW/OGj9wqDLkTOUPC3wNuaEPhkJbhsG9U2NIWwSLYLTseslcSZF3r+kiSLj8HtykyGHUKe3mw71yCiV8yMzDyWYcrv/qqsll+ZwsSxuQMHXZywD82VteY9ue3SbZocCni7Bg0F4Q7Z83A+l/ycojwWKr53z6+YY/rUl6NlbFxc0xN2ggqdcv8hITSPfVT8sC8RiBXnsqenheFoxdCx5mzeVJ3WzIzqXBq4ti9fcANE9KnMC8+8V/XgzZcw1B2U6BHblpuxUXb0E8I/DhHAOMeSnzSClstad/UGSCNgsqe1ItLT5EECeeYi8kOlMRR0K3qPguwJu+YQPgDrl5tP5P/OfSWYZgs+nWT70npvGOOZp+CAUlgmQvd3zY2LAdkitTbdAbKBvAG8xnksQHWSWB1mTYQX8jq0ZoJrf2SjxKw8dmSnzzmPgFv+Fic+dkISWF+2o+W1RTViKcKR/NgbITOHUrQbXxLRJeKUanuYNr2AcunKfWAXxjqh8SxakxOVqfy35mMgkGc4JNllP4w1eUNGR+GiQcK/2r+BMimVfVxz21sjzq2doNSDMaB89mUqUp21NeU86OpHLuYZdxooyHpLEocPH3RgWwnfdpPrly2zvRSOnD7h6qQWxlp+PJiGmc/VN0ahIdAMBCQp7phhjdVdic2b0pBOa+ZXQySA+/1CKK+IX6gnAojiiQz2HcebEtOfL7kYMJ23xDcHWA/ILVQ1lhX+AnbUSAA5rHTqeiYFLIcIMbNFVTfV7h753TFZglYgc1iGFMLt0F40OKvoiDdmHxhNi0gDwVJih1RPV0WD3rqdvdXxJrJ+8fDolnGcsOe/NuGi2f3s8v5uqpfLZcYmiJc3yzZMslGzeaarfU+AFkUt79TJP05yW+8aKuFevLF3uxbZttKtPu7mvarnmpNiARg6sRu4BFL0k+kWBFfMHxmLXEKAZJyrFDOPT+lgG5hJ7AUopyx5jrdIrEKXg+v+hYCBynhqW62g8oVzQ3OK7wkcE6seWCWoX7n+dTybV1nSkG0lq/K/dhDRO8vUYthWBOc1Laj+Gm5FSCp24FiX4mlX5zD0eObkJmem8d61t9dLBvTMgG3Y337v+hAJmUb70nZWGhsuhKtrFc8hz5HGFbFJMEldjzFD5O4FBtVuPdRQ1a3vS53qfCozJ/gF3tyrWDl726nwUta3BoeULGuoMJlBI9O+MpHjT8uX9oo5NdLs2CXhxaV71uHmaZmVlrrcfIOYH8UrLimKzmkza4I2s/8U9gJtdPo10tDaxid7HDR3iZjFp43/XEhRywCXdoCwkFV4nbiZEhtKP3cDM/EX3cMhym9tJp9jBdVaS/oTaFEnWUKrkuFe0fYwTX6SBPfKuJsddAeeRyGxAWXNSbApYRzJvn0pcNTPDqWbPpmg6pmPdJysi1CL/zfydwiuNBc/3LIh6oKDQjsgKxLg8xZ7k+T4URVNdTqDft6sU0mChRBjaGzyXVC0zl57aBEvi4dwVXucrG+xlUf2rohYX4wQ5JI5CqYJuMtC3xOCZYOKKpwwQ06PIx+OriR5VzA2Rfd3MSHphVwg++QVpwp5EJexxceVoNwBjIDR1IQfcb8qM+GeY3nj1du8gZT6BOuXQqPS3QMSNYewgJnj/tspq16upqsuTClHbbwaWL93T23mxPM4UCbyz6XnRAY6sUP3CV2RF5yUSSq9jHFGtVdqq7FRl7E7sc9MG59NUXPApbHgAyJ5zlqDTF/7bubui7YzdkYei0oBXANgTv8hfsM9EIn5qV56gL100yLc4UUnlms4P2tYPKQI/N24CM+AfwMaTMleU2y4SP8pmUjzghF7XIkmQugKH5fYLZuH/SNVTvyR0KzcWmqE1yhCYPcccfFOd3XrHWdON94Gxlax0vL1fMYhvTz6xxSuomtu4R/+Dm6DCuU0rDHCJkYErUgAOi3XHp6e4X+kvOWgwuKUBcRNm/8ik2bkYYG/nuSSTng7h6V8an0S+6dSPfpY3MnbCFzfTn3MqrSh9lyQowaJ9S3Vuyp54sBVpKjRIcaUs4FD1CKzwihYIp4wTX8rvb1k5Q1ZX7O6lNN+Zhx1Mt2aJuxtAU7jdtrvsnWmL7wtMSJmJdBw3Da1sJ4aL6d4dJf2fayguaNkS0d181JCJKF5YirZZpj1u/nrirPJRr/oOVsR+E9BDph96OJSnYhn9JtKh5qwnF91InN9VA+jJSwDVPJLzrsMORn0yF6uYuFl/05fKuXB2gP/fGtDNcDNsdDsIFnRQNCtOnBcKwskj5p6rZiCiIMWkgK7AOz32M59Aw/rNVra+tE7aDIjj8EJLhU4dQtcBerys6M31KW8q+Fc5iyAPjviLqdnZnWd+fp0L7Irk8FuZir5NHkVlE6v/s/XlsUAcwkw2Hs+W2LwRpRtbceoMMlFi/rFrGlT8d4u4aJuycfPffR0m8KbtTGu/MiY3VQIC8XYxCS+eOEdD8pznST2yvJTGEGyPavAUBFmRirP208IVC/nD6bX/mTE1YY7zngNjtYXLSEdYJapyXKHMb8Ljkh6y/kIxHtCSRTfyMMo8hA0lgdMLFgQgewakx2f057XhdenjGbQ2cvg3B5jdXGPiXo+nvghC0z+kCanpsjcX2kH+ikVyk9V5v4n1FuXAWoRwtRPyJi8CYDprhZ2+NRcxWYsf7aQbH1Tqbz/ysHjHrSppAB8tQwrUn24duZxK/C7HUq84Oyfm5KrsUS+GNGR0465d1HaRgXMSyU/9TCvda3hNNTygwYYPZC3PhKGs96YrFbLghPFCAgDvUdFZrvHp3ZtGN3H6LfstS7+tpSqgPeYJGdfpfLhv5cz38u+8iO+2vklwqUJ4k1Cl2W5bR65gwjZEDYgSju5/Fket+02qwqufF9dXLbR9n3YqJdACogNSX1pFp0coJl2e4i4gI2ol8GQqrXuQ/Dqa6au3bxsEBxW5Kt7d43T04FB47YKvX1LzzlhFzbYWJhYjHMIyL6sejPOloIBiLU/7dJCFxPt1vfNZqlyKpvMYDVDiN3lBmRNmgpqARzVEo02LxPxXuxDmsYQLv1nM/rjARb12FfQ4vTc+a9uKIjGoWGMHLk9v57EGVGyY73TJ1KAihD9hW0aEF8GTGA/Dc+JpUQxs7UjzySEHZpXk9OekADEPCTTw0LCSSD7BoJ72M1od5HdJwwKTrqaLfSiJySUq5eEOygV4Wh/xV6WKhAPHIanYB34eBTLO2mMQQ3HnjbPDKVz5ExS5e4bkaXQaj513TDXvyYelVF2xFNJ3NhS4amNzmdq7f9TSJMIi5dLXhR03jCpj1W/BQXjgf24um4hLumXqWNw78WCuF1YFosNjNHayNVozxNsO8QIHXHighaSVME82jDbXq0mJYiWMv+YgZSt2i7K4jSvC7ofA0R3ErIO2qzKEznMfpOXJLVCkJK/sWaNg1GoOPSBN7uNgLlYyS24K+WKFFnT4TLb6Lr77FMyQSEO0QYKVdkE3apm46f4cjTYHUd0h9W4DtpEa8PwbZhUOs57str0fye5EsETbGJ45KXmBOEgRseDL6afiAJf7XHoFHWNrSxUIUImoVd9r0ipxkr76gblmLPi85zZ7/P+Cbs9PXeSj9NnPA3Ag5htMfXaStXiFUnByrLydlw4KtPQaXh+O6B1k8ODHJlUzNQvWvh8kUq1HCKRYAHbrTspcowz6SIhBksEtn9KUNczbineKpyybW3gUvkzDZX8UtV8te4EGlTRm2CSTeKocELuyhPPHSlK50rx61x2fiqP0w2cspdKuPIx/V5TdBMKc00hDmV/RgZn0OVapQ7cfjM0lfq+A5qCj9rx/Lj5kRqBI3t2lgzHF3ZiVsOyEML3OFjg7mLR4Y+s6A/S6nfFymcoekvpEqjTjI0+QKTv1zStvoDSDCBI8IuWA7cqovStep4MHrxlJz1+hbJm0GlBevbvAGkHnZxJzG3+51f3f1tq37MC4SSdkfYgPxexmG7SgTLI+BF3RLfX3J3czLXW+NMNUoon0dD8v9RqriCn+F037aFMaQC15KNSk3+ixlG2XAIIk0VCYRZzoQRGE+xu05Sv/dcYhLNzFnK3MNwVpDfbQNlEAMKBaquiIBeqmVlpq+Ou86CaUq4P0rT3f9JJSXj/Yis2ESgxH7YrxMjsWoLokODRzrXq7swhttx9mP/tuYypeDV8rNZE43XrBVZD9IPAky4zE3s5FchwYi69+y/NaZFmnTSU0J8HkmZ+AqQBsjgjRvLFr2dmtGqNbDIkqwqyPcDwJ5qMzpGgxF5d8Zi+WGsw4QnoqHbmKdxm5R9Iv6/vS4Mq4drgaJQKHl/s18oOyxlnK0d67VAFh/h9WdTNJ12I0rX7NFPCSIJgCy/AAeSqCdswzzJh3/0m08JEPQZVzeKMryCBAWIVhI764TiNprrG+pbWiBoX3qPw8xnxJFHTglGBvsFfaN2JAL2+FZVePGtHY44gQxKR1q4vejRNoHKZ4Y948DDBkn/JTnSJAgAFXSTVIC2+Vxz/1CsOShDnQrcqDRmY3CA0cwKUViwDNxU3SQCgKRQvkLlSzk3fcCPFjoZWzvUUwgB5diRR+aEN9z664/nS5dG5Dhyh9WK/FkUy3woPQ1Ry6zQDVH9Z3XE/vijNWkZy+N3hdgZqs4xtiqUb1exrD0ngrR6UffIDrne7ynHDj32UAOo3AM4QLJ10P/9g6CA/p7URqK1Fq8HJMbltUjOvEEP7wsIECF0EhXOdFP7iLyBJNqYR81JN0icQ2GCBUDz2QZy/VWNZGc09woxnQz3TizmdNfUWibwfciVg+i4nA13peQIqpSBNCn7wZt4zBWpAat3lC5zuP8EfCdHu/ZyWHIx3e75mA6Sntw6n3Ep4H+KHMmptTOSY+BnHwglkpmP7LI+NTd4exS3bsz4egWgaQ+WEwSJL2rsJw06K9dBw3zZQOiToW9DNNu7BGzPRJgQzagJNo4yb7XosZDABhMP9fIkzeEteRSrOHw+WJNQO4dgtvN+zuDGyPkRDQwzthynHbSHW7nYxDbEERkqIUCoam/lcW8Xes7kfLWHC5oZmeLxQnpxtkKMvd6bH4i8Uj7wbspa1zY+KGHlQTEB566qqjcor12EG9HMAGqt4xpBN6Ad47IvOvPJxsO7RjlyPKYCq3dp58BrjvcJrGxDOeGmdEBFgx8k1XczJlC2Ggl9F6f/k8jFV8WADDBXuK1UX+vyQIy6YCmdm/zIrC1bGXNOUs7u0mXl947DoDv6jn9UHFA4K8/zAX1KSup7vu02IYGrgzwS54YO7fNTu+NK8Cw3KaKV4t2LdD7VpdaxjB6b6NuX1soLEPoXmWh7I9hb7YtMXisyx+1EPXxdxoFue5BQh+TViX7KH8BmRUESTjxndP8lVFxEzU+nSXKhBLpml+0qeCAWZKFoaujyfxv5wPGTCc+Lcb7UkO2oeESbqBf7AcABWtyjnRx7nb6JiCFfqGBhP3jZwQLHHJRntRJX+lbl2CNYU+dqgC6iGZE26zrQb5IUXxEWKaU5iWeJP/lRhcaDuy0r2egL5snt3pwiBO7TZcoIGBak6FtXcQelt4eSpo1BdgowpwszrxQrbIg0ccFfK7x9kYsAo675uV9G62X0b3R5eh0Mj1K0NmJTaGci1/jCcdoXg2k9zWBcwV2Q2F2PjJ/gHs5TgbNhaRxpEUABbwpPv4NoINN4707MnJ6MagXXMA3jrNN02nGA8jBU8oJO8klGIHeBKxBvjTNL2Ub21eY27KKLAVSgf7kAFblqcpzJ6+JC8RaWCfjwYKKTYhcadMcUxf/Amg4eNF9I8U5Lx0dovhIrQbPJ5ZxcJLkJYNVcj0Vzgerce8BiEu406I7LnMgFJSn/pOMi34KrwJLVFElmq5nQf5tbU12dML3alg7nN9MI4PivD765DBL3ZuqFvdEHQFs6LpEtVwu2mMh+aX7VeUARHv7j4cfpS7CAG1sdu9jRDcCuj7udJuHt0ohiOiFfcIDTb2EDXs+/hCs1/bhvmdbN+7YtgLLhkXF9e4rlNE+hrzXsCeiV+7ccgVPRxjeZhBIr3TmwCvgd0/lPSBNmu11+Iih5EddT/hh3aub5u2H117PkT0TL0cb9259L3TDfHI8nUsujgq2fkuJBWjxHkSsZt6YlocS+jiBq4OyQZDJgaI3B81EBqIn+mCAJv4uwTxfgveon+AUawmhUJlJUXuozRzUkYt+DGqh2izHM872FVqFPUnzsFxNR3gAmf4ySmG5VbfBgCjXsZgSP6DEBeVkhx/TOiy0aetFZcEJExS2l2/8GBtu9xR2XXnctJgfePEp0boFLVuWNrD97htCBYu8RA/1UUo1avfYbh54M9oQeW4rjSs1iNTLL1gHVTZteIqpmssCZQkVFd0IlfsJaHU2SnTgekbF+qpw6DElSIPbR4V3E16p+tnQjcjJDhAUwcZAklfaNjXPl1CKHxXti/IdUjir623xcdeJ+yg7G/elDu36u5+f/RXDO5R6ec+sMJSCTQLwApB/FjYfLH0tDkc0o8DDTbJ91uI/zIHhEDgnQwWXdlODWwjC0IOLLJs3QsqE/6ioIM4lvNDBESEUwytq0drfISP7/z+PE0R7BCUm9mZ2Rm8PgpRaNcn56E802+vWRkJTMEo65xouc0m2qB9Up6ynlo+71qwL0JUpfADr5d1UrEwa/uBeiJRaBsG0uBFKRwTX7MByQh+Q5OVN0MHRroTvIcnP7SnEfzTasM3Gn4LNszSn0KFrlxtAeplY73q5138ymJ04RtX6AU/6qOKpnYzufD+I8eblBnL7dubMQ9UobTeJXZwHqoFk7QKHopPScjpH/y4uMKasxZ2pUp6MJeEtKQ71PKHFFkAUw1fLTk03sLLChD5ayT7pLcI8m8xH0Ih5JNDze3RmvCN04O9JLO28NYEf67QHHoBwF2M444XE6QtAd+Z5od6bPaILAELi5JuvNx6vv9eNE93MPofY1VlwvpTC8xd5TEinOEcXVDTykpsxO4VdSdNB5t7PtNraNli1GnsZqfvgd55L6PgHuDfFL5wajDIZAdqR2mtHwYoqbeybyTVZ0NmlckgJCkKjsnjb9+AKwwdAqi+08FzjNLBQMTH+o8yfsytuXuaJ/xkEGzPQqKsLNjYY/ED6wLX65YpzNtvcrOLoR8yunTGoKw4wZUWyixmzvBv6JpUosRijTadt+zP722Nczq/Fm2Mw8IFwnclsMFF1yeJgB8BJWhJzkDwe4nliJaQahcKzAtuY00pVNAQm028W03/9txcpLd32z7j3CJu7ZUPrw7r9iJcHIeZrdhaFzZDO7r8g5w660s1DemxhUqKChj46q7cHhMc/J3rWg5TSUvs9X9uwR7du7QZw8TOgYuL54us2k6K+N3lyr5lgyt23OUDFtPotXH6WfOV+uQxl73tn/gqk3DvhUc8z49Ow+JSiqkPClQEgzHtChaX7wkg9cJCUdOmkmc/6395jFjSQpHUdddHhFvW5lI+moWEfp1b6ibS1KQPgOoJ3wdUTAOCG4yW/nUsADAEFqkJfL7RBTrWwEp/+cG8NXKvg0p8L8hyp8FB470hV6xw+BJ5BxTgZQiuOpJ3UhR0rbJECI9707PE174M5nxdsCZ8FyFpLaMdMjjN1NWzvBa3ep7v8WK3T+Zs0HoymWuuPPneIev7xZZOVtjqjnPIZHszr6NUzzLIJHzZt30LrGqPJ/DzGiJslNr1WqGDAOcosWvgm1zdwKYVP1jbHn0wG+lpXF/t+vLWkuYt+pb6wwL6rWO8D9N5BRZmkGDorhw+ZipV9/NVkbSo4gkXvr2DNb1KE1EVG9cJ/+3VoMRBfkypumhz7UEG9wquz86GeLPggWJj+kXKX4GZ4L9BlnfaDljjI594B/VlgUbk/f8WMstbw8S9utB1bMHyGnCG8dlk+wwu+luR/3QHKCKMtNFlTgmAyAmbrgl8T83KGP9M+7oHnMvrS57/0AsvpH/35wpoccqLfbhxPFXO12zNfjapSqegQKhkwCoXhYoFX8scifKkIBLPTnRTu4F57j0t6Ei1HpNkI0wqThjYgOro6WyGBGzjTxmCfe/XhMSnmiss3jwwIhsVMKbFvWd3rSx8akRUXA4PVZF2NFRYLjfeIzmw6iAf+GtNLpzq31/xLncCSu8gTjH4FRDZBnWZ2rbmGFyI+xijxJ2ft5ns94/W4gUxQSJmJ8KPljB6bofXBwqVx0nJe9aBV3muTPGC38CnR8SSJdXnVsWqNLrP7v1IyZK/Zq0wBFxpVOdB+Iv1vwFt2IPufbu2Dh8FF8NxFH/VQZsG6ABl2OBefeTF0HiBlyKz2rEiX1URSIrg7zutXiMkHkFCc9o1s7AMRdkBEfpSvWeY/X0xBf91tyAEFcbTjLQ+33lhdQfMKKjDkPLPjJ6V5xwTfbtSKJoMuaY8Nxvq/0Y+p8vjNV6Y7OM6Sm3DnFfktnbFckY8pq589Aqs+qqhNJhboZGIzZ9qp1loPW9bwZODLK2mDPY+BV9bamQJruB1ATKck+5d7DKbovwsQPz5pzs7/Qskj+4pY0vE5UVga38ONc0GY8Qn0j3xKLyCzpwSjLNoJiseRRqm+DJvckqn2Szn1bdpbNaDqEV+0XVk1R/Md1FP5okxiNTb/f3HOVDnvdbT+hi23OR97IIZQ31JQnn5HKUMBuYJjXIhs1LLLJp9tXq4tkJ49evQOTyCg7LKnlaR9WNubb8D+95z/Wy0SO+CXNI9Y0OjB7I5vM4Rs2D0Nf2+j41bBh8ll/umDZa2OvaIxU8zM6QfhUuqbRaZ1PyfIG2Bm0bxrTAEt1VXtA3mzUQcUZUgmacTJvfVaWRam4pgLSsKLX+J+hGhoiaGwpfJL4eoSKpT09rvazOkBcn0je42sBN2tz8dM1uDEuT7Utj5bIBAhkuHtXV8gjTEwOSjEw7smKFjec3y1KqVI2LGovyyvC5MCVulNJLfIDjm9q8WrKTE7q5qzyyDQoftVHVuYkP+3jS9DAGfFPUC736xjtGV2nTixFRORrIV7l6yroxzVh00Gcy8QbNLW6KjkQD8CGRGNeH+NAFgFhRlLbxX0DjrcyyHYadqGtPPBhMCjecYjOF9sxXPSWExPBLAd8zUrlWo8VB1AJ8xxqwLHT4RBuhxdLSxhkAsFEmFsE5X7El+XC2XAXCRwui3FHwRCbr6KE2boev/1LPq5TnFnDQQvaLRGyGeWJJNV9Dj6CMAhe0nqJr3LAaANDaWk3cRqTHyAYH6auHzA5OOUT2pRcdvMs/RkmKclP5563cACCq9A8HDTd1u1uU+maRo4GA4ha7BU7CXvcY99X3FrJy3zj2VNPtQca3Y41aYz1t4jh4RBvLyVfgds5y5GDiS8FfnzIaZO7H2PFNc5e8uXfBy7s/YbBn+YVIeKPZfQn9XeQ1spBIQ0XL3shRhRksL1dXamJOlE32qyPzkG/EhhyAlAKZslPfpKjGzXtqr9wcZPYbRvPY6yFKT7J52wYM+Di1KASwaUjioUWTLW6aQT7UX2+Lh4z8SoeaQJxEXT2WQXITY0GpN+ixfXRGifNtnzqg8+rm2KC3gExlzIYQaZUaGCX8t54IsIO96PF64gEZairBlyHDqWyn9ynIJWxuq1mhgMAyjb5WDtXdCdObqvfZha3+jd7tqOc6xrySxvI+6p989VuHEHtUNq+nyd3xvvuQeDb0ksOAtXMW01uakpx9FJEBK9nPx994Fn3Qdw9vDuH3i5/5MTWknZ0snc0ECZkMMU3zH+pQen+hiAaZ1kKWOwFNYc5k0xMgcSSeB6f3MZOXptrASEcUc+165PiFF9pLmBKwTkA4oaEehAOyThu/xwhpt/qvivCFbWXdAwHzz77zujOV2cOP15jkgWKzGeQU7WTP9ck8HXRsYO15z88HjXvWcj64pdKxGGh6wlJE2hgZqT03FTW1bFGcmAVhBwnWf0Eg0PJE+JJFgLpGDZrAKS1fB6TENPrMkHWaM3l7RseGPFr6KP5ODk/eZEo2fs8BZjZm66JHRSrPCQEx9IgsCrEtiGqSkejDVwyAzDq4vlAjXNaFzkhzdAtsKw3SZ38nH5dIWq0Nhn8puEAq2wz+sa6HwLVjS5Fxd/aYaIwmy/nmihbas8pdn1CXXkYx2+DKonHyj6NrkjI+zfyaGJlu+UVsGHUZVQi/rD6IjInGFzDCFz0C8IoaNOHjgc5cUhREBHRIlRSox0yoveerzRQ4l0UEgClovWEYwCFsBbExf6PJKirJ/p7QNNwEAwGtchGs7dwWKstQlL+JMkUTsTXX2Dl5NmaevA9RevaaFXrad4FbORW7Vzzvq7WBt7qrNGENK/6NNIeqbGh4rP/kHeyjw/IUx4tg6GUt54UZOTb3ZIkrcopPRPqPQpZ1o2P2nFwz7xkIJZ7GoCx+EBisJ8+m0nm8e7bCf/pM2hZNgoLgMkcO8Lrttb3c2mhElMnwBHuR8wSJVBg9R5hMxiKnw2urHESzHomHGap2Vq5Oe8krCR41EE59ew+Jx5cTNCOVcRrx5LBED0Xm9HthJ/cFKhnHJB16gkxGGck3mhlK2dnRQugg2A0CBflVqFKOycDAkOHVKjAijaZqf1VyXpZaA7FMnhdyS7IN3HjzM2NZUeUk9U0qDHvkYDQ17lLRmZMXk9c6BArh55T0ih9kMNqrYAUg9HDiI4BI0+E4hD/Wsxyl5cMAwqTTiZ2c8enWQ+VlyWUqeUekCK6FwKIva/x3fdqLf2v1xQ/ZdX8MZNYfOzjNDnLljV64n1Gx/Npa7QvsawblCiY4oeBT827O2VGu67VWBwx46dMotcDcDt9qTMqz6zyu6UJpjdR2n/0eOjNeX34UYhfhqls9k+LIx4HKdSC2jRT4ODGC0FcM7+7sjsZczpGGdj0e593jdJlE8HTGeh6N09pPwOOdwLU3eqvCzh3tsdSeKqBRy3t1kTDBZqQwF7lHYC3glC/EgMysltBlQwUjja7mgSMQfbTV6ON1+P23dKLl2BzNgiYgkXvXUj7tnPi+2SgT6DLq5rU1U0hRCKGxzxT02tW2CwKifPP5v6guCU3p2QxKbzZOAa/h1Wv1AiFdNYr8pTR44PigAPkgIpVJNNSxiSD+C6FNZgY+5Cj7724177YfiO4wCh/R4Eh2L8fy33dRXzdDEdmLcZ8ZEEL9xaZ1rvyrz5VvmB+702zAjY4cNVQfUBMMKR8zfXScLmcNDMfWi/YxzlmOtaMMkFqANM/XtFXw95J1yjpyFkvuJDJ0op6QZp9+PhcTdz+7cvOe1DtFclsQLAsB7fyZhr4f5nhzoH44zb8o1y10MjmVCHBjdyEyZCnuOp7tcg9z35mAhyGN9NnLkryNr0Flm0e7grqAYFy1zgdvPfw/GW4fd8cYUrihViWjdBpiV7bAx4YxrnuWarc06h7vVFp4qkr9rXKoR0IA5k/lxvyQOmZ31Gum+VY3qryMZ0C0Vey50aBY/rl9K7uxVkuFPy0vrKEEiqLxDnUz1ta552/sHLkf2Tq8/+muai20Kq0Yry2IBo0/iEEv2I0tZIC5zjZSbRFcPgdwaVFjjSpYKfQmuNqOWCZHAysy3BY5Y3QMF0rQ9bKoh/pxirCttIN1FXqkCDzsMrur4vDQJ8qzfuIh8VN27plIDv3vuW/4bpiY8hCjJLopZqHGTNTxqYDLNG9gMXHncF3Dj6W2QvXDEikfJ8OvHQxjuoW2EO9tn2qrFRRX4rIp+Y/O/HUZJd05hELNezWEmXWERz+RckBofPgcKU2hyyn81Z316LDQkvhvotR+Pnep5OmbLJUu2kEXj3IjpiZnmnDYZHErLmXFlc23PcTk6d1gUBnmuCAuy88yEhfIM6Zp65McjMEFIRFCqv0gSXxPYHeQKPh575K7ob/KsUncihjy58Fy4BkL5jkq6utiUlR3jtIeoTTptz+ojRPAMK5JaaN5JIb07TOIsRkLCz/3zT3C65F4PIG5mgMSCElf7qaYw+fkEJHZZyUjvsNkuN1i2L0gPcNW158QEDvHXHjm8sUwUCR9ELP+9xZAfLeHbLw55/m044tA11xZYRZkiWgVoX7Swtq2BYnPdCJ636dO6/D61APm/ppE/Gfoog7KZMUPB6oK6qAd6GMU7F+bjZkTOBXeeOUfoeVIjYk8po/eiUbPLqW58+BZPt1nzyvOMwAp0Us4bQ03X90Cp3SnSZBKnk1y440uEJSrhImWB57kjCZQ+QgiEt5jZKtpXWVjCxuFCNjW8eFbiOl6bHRbOzuwI+c37KocGvcU+4J5Syb5Q0SKnGMTIJkZjS7QASZUad4ByCuAkU1GtoSxkxebxbPZ6gFOvVXTVZguy2ckyekPWn7fFPfY9k5JyEvVKulWWnePYjh3fdYplkWijF3WwpKqLoZFP1Y+c2KR9dMxyqiu0cERRPodJ14TByhrBP0pdaNocH05iYdYpNpnANezyEUQlXVqPIlef0QxbC3656YElnYZ+w88cGkjxHzodiArD/FDoNTrJ/xI4r2tlfNMWC23l5zl6aj5Py9/ifOV8CSduT2tbPXF0kdzcjEVY2YHZNMS8uueL482/AUol7RQl2fd0gpZ+GdcrpqP5cDMXPTiCV/a8/njtfCHJIpi0r8glrWOfh9Q6f/XIEaQQb3qWSY0t4BdZkZAxbF/y+aCXR1AsANQ1wiPw7gK9HfqJuNPgZJReQbz/bRBI+gtRQHwpPQScxxZk4sfglyZSIzNmoaMunJ9IjgFPz+oUqHiJzsF4csP1uLxY1OgnXiS5PH0EfwPaTsO7/e4wmLvyGDB73SlN540mtFP2LnA9OX01vGCuUKdLgwVsyu9XTC7mgH0QbhqOSyHmm71lkdx/HZftnk65foDn7NKEgnI4hiHXKk6SHFpsBEUWDsv3YfPwYtJ+Lgs9Pjj+iCDGvRiORkXE3YdaDZ4cNbUp8Gm/cfuK/QCJwej0Ltz7b7NLOFUAE/AceXtS7ZZT7EwFSLhSR3ARRoMnt6TkSqe3MW5UmmO5p9YM3MHPQDiasvXD5OBezfyO5uGNFm2BLwFLawfitDLtTkIxJ0JCTyYWZ9cclClJs9P9im9qP9yYa/ZwE83t0x78oKsgNVQIxSE7cFiwvSpnwqdjoZwIsk+ViMm1RbLcWG4jpTwIl7edC70iCh0Jma//PGXFNrLXWvlv1qJOJJc6NfMk6cXvSzdtqIKkgENBw+urzqDf74GD1Scugn6gS9X3i6YrubHBODHVB0YJVuNI6t0jZ7bHAG/ZDn9oIAsMcrvIeibdil2Ne57Amp4f1tjoGtwfbOZaBDoyydBo+Bvvd94B8vgOSdt/EvB7Xjffo07rGp0I8UbvVJ7dHxSnDwAqcKM1ZahSGvb7U20gUdw7lImWT6u2enI1I9lSxSjYRVDSEz371qIc/7xx/6OC2hjCl4oNCbon0GxKT19FdEKqjLimG6xaTLEcEaqLOFakkAU9ZSB5FuOpFs1l9pHnPf6zvwMnLBU2VxVH4FObYvqBiuD37n88/yFQk3+vPACsiyu6AukpIHwOfbYWsy5fTnUj6Cblg0nRtQGlhhPzNof1gwFo2WD2Olxe5mBUKb42NZc+hDZTyGlcXw0gx5O1JMvHk3tPV5SlFMDwojyEJ8IEYdkQDobi3SM7+UXNH2HQG+Qcx6hiRzIu3BnT6ExH4wqkHFN9UDU2tdkUzCHaoOBwRRsdcgUUt+A/VHmoO+TZZX91BvQMCl0wBMi7Ht7lnLy4pbVrPq4OgHwzSUH4NFG2nyKKEO3obyA71D5q5a9negMqEYLIRE9D5DtZ5yYSlGjY4wWQD30pLuo/LoW1jKx8e/YcdqK2oKMxz1WljfKR1pVVBMZn1K61CLbSBA8OZhgjG57QLNsrSuwe7pS4bewFQu1pWUFoA7BsLtM667QDEs4S8DANjHNkHSW9rz8sivV8LA8YAC/yPJj5HqPRt8kcw7CpAz1GJhMrQrZeNUJBWSd9FoQM3/gBAjMwIUIFqNj/os+B1HrrlwNDtKz4+79Qe8RN0cscGINGamtx/b741HqOfIlxXWvWvMA3T18LISfWJzemUIZnGbo49g8w69UWTfYPeM9lv3KxGVsuFWeVII6CEet5z3/K5m7Kv42q5XoFl0Jyrk9vpIJHh3FqCHw4c9dqJQRhAPTtUm/38fJjGpUPyDHWzQC4Y3XTV7O6LIFCwq/L9yNVD7n5EvLHmux3S94bPFNnTD7aVz/OO1VWnkNhNl9zXRtb6vs69BTJMM9bi/kLqK0iwPFshCWrofzpSnNzvEBFY5L+ayjbkoaHJ7ZqxQqQ9vKQ/9TvH6ANxVCiRg8cvIiirFxVxC/DZeVZzwrYun0/NoR6cQvjdLVl0wB0tg3JVFeTVQR2gHH1OlP3dDV61nzBM9rcM76byyThxpUQv/Q4eD2osDDIzNqFEvHHEu8vdAaq4jlCOhTBPUYWDtDI+zyIk1TP7jFeJAjxLJ0NOG5pAS7Z9rz6hYcT68SCKoXGcQBiUBuZLiLKwmtC+Vtxif08p+pV7oeGY6L3o7EpSjmg8FoxmorXMKUGn8PjOtXOnrMOLay3wRlJl3eJz0dy9b/d39xFIAG0WqMN6xFiiriVYlcAznH+oIor5knrB8Z21gvA3tb6qeS6Oxqev5NRP2gpU6S3nHXBj+EhnWNuceYhXYPLHWs9Ouu59tgj/Ywc4whFRqPPQbnrIlD7IaaS96LKqZ7ejAiAJjUhRk74zh8UkBupCBySct7xs3LgAccN6vtx18xXECqAgbWL8dezgZ1f9B5dQwaayetIwFJKmIMneSLMLKvtMD+E1uvtGDtwO4Cr9YKSDw/yvBfHSzLkVU7p2/XwoL3np/39XwTZb+5arRHE+sJWPg3UEg1XQUwJEQm0/R2Z1boVZfbiCA9+SQaU30Bp00Td2Zl0XBgJpUrOwoz5/xofYvrOVYxezvGku6lSKg3VcIaWaq3i+nUu7CsjfFKtv2TdUkG3Og16vQX37obKsYG66TOq5DXBK6uLAPUj7xHNmpjsVC+RwOyFrPjls50WyqsKjIB/oulZ79Eutdky1oYk6Ll0RoAazC5R4c8FeABYZtmQ13En7TMVgqU0frxSchoUParNwaH1++Mg+W+LaC0/qi1qtvvVJlonl6cQwyBndpTBk3Aov6wQOEtXOK3yBbXd/7MR6nPeXdXCaN/YsgVm5waiVxQk9DJi8XSnZSALD5vfkFKoC1slK20eq1LxvFfsp8NZw9DKzagpAYv7j3pCo88bnNNLsUb3CQtSvMXhgvDka5sunB5n3Dyn8VM864yILy8EtenBGb9KrCHifnECMWfhM2SrB5cIk35cDVfzJVU3Wl+qS3yuBpDz/7R7yT9ueDRa2rDKBQNIhpSkz6NJCy0i0iopkGRq1DD0iUmFsvQvzHysisV8BFKZmOp6YQLdCAecdOTC3PHjbvt0vCVhSUbFI/OhMF0M2vwVmnFr4mFvmvmbXIdTdDQtfr7Y+dPk9ohm+Qe5g1qmPNiWzFFLS6swYiZlXm5J5/uinI+9zXjJK19cD/EcLZkqF4zrzJdV7VEY3aF0oBW7NzPRLIPOSQvIquecEUwOH3UVU10EyM1L+rPrT8RdLbpCldjSjsAOxHImKlig6QeESERaNtTqXXNlV6LzWPA6e7IDsTxIZU14VlKVWQHmBAHc6Sjozbws30cFhOynmIj/rCFGv8Lv4c3Z3aXYoDevpVJUZsQr6nDObbz0+IZhjK9PgngbrD/Xw5qog5n9JPF6ItZsmwweKFwmUKRQLR1m386ad4HVaDDP2SeEX9Prh0Z9EtCbkgmYqzh1ML+mZSCOX9U28XBQRhP9w9zRJfnBsePy25KuoOHxNj/Jb6cxE+AKWiybGHb5ePPUdNtFHQzrdYr+1AnWEqLPQaqppELM3E8eMiNQ5zymbfwNimmIfwfLbveWWwk6jbI5JwuKBGZvzOQQUFtrjl6DVnUO8vohTZ/zE18bS00teV3zQXtOT/0EZZUEuCO6Votl9E+UhY2NNXWbli9q3rZMRDqjaHQP8y04PnDjAE2v87mqlR6+vcY4s7rmu4tyndADhs/1AP7vCVZs/l2OnmUTkmmI2ZeiAobspNfRLTJ2kSyXJrROyi/dC2dPcXM5efsIKnPzPA5uRiCaq5QPCJ580Roz6/++3ljM6MLlEnNTSX78MpUaCPUhn+hY+hwRQk9UmjBgDOHJcfWtTw3b9clOOFjHU9RBu1OaTSFMeBYvWkY182z908Od5pdwL7SsI94MYrm/czG6EG7GVWnkvdueur9/m2hKjZUygfzptnlIvFexOc5YGpZgMQBKPOJXjylFlRvFjfzJTvfSEMbwDLvfv7OBSEbFGYTIGkpQIMBHWF6Bh3J/Jvu2QkqgSZP2OqJXe/BVXLNISJb+I3jI30c6WoT4mIPJYFbgq/pvQvwazmUPqA6YIaxPm9BddJqLg9ZqBAezC5zuWjAVVLoYOX/wHS9z+d6EiGjN1rbweSFzQQ2K02iyj9ExjYgC9iDzuLvhPr1PLt8ZQ1NoekpzmFaWvwWWuJcDaUvbwwLtDsX8ueWvm0FTWkKBaAxm/DXqA5MnalhHnrlFXpe05qxEXLCjYzPklTATsKPlEau1J9hiZTXE0KkOTddHg0q5oWmuI6Ii3s3SbKXPQZqDo5aJYKKli3xPpSKTclPU6Meywv09LW/rU35UvBqFxHEBwtP8RAaau6MvTjNJTlmwBryhnSTxmYPBWlO5tDXxWUGRhKZzjioXKzDZrFFRY8M6RLflacyvhDZILIP1B94pOpcVMpmT7/6KpXj/WcsEZqwYtB4xGi+uALo/GFyM2ZOqWtmil+ksPlJPE1fVRMPF8AojnFC/G3dfJ3ijOJAm6YufAo/4kVm6BGIKytdPw0oVgGxj9LQ4EduiwwVd0N/zT5CINDZhr3KffQVDBBmh0hrHcE28oR/JPw3s89O9eGqbrSeNNWFz+zSNzSRrJu8Q/QwkRHUrX2kO17sLr0XBSXjvUKfqpkAx8uAFxaN39k034oWUy9PSSkg/4FxWact69xWi3A9Uz/P/S6EvtSxqGdp2lNDazcEDKnSeYaeMz66zJ7a8PuRvsXpY94hoJk+2hUQXuWbJelNKW+BZiAkC0aTsLGKSIMrVoooYSf+Z4Vcx+fIWcuc09tFTxdiGdtJuq+bKWaB9GHQlJbaiT6UB15eM0Mz2G1UnFU+tsA48cq7uXTlfEl3MW+Bz618GAIgAAEtk8dvZ5NZyMnBcU2Tl3SWuw3DhRhMoDvGlkZVtX5NQlT6U8E4teMAf1NmtNSEcTnQuXbSnmGNdkI6JIrUTl0FYGdhHVcDLwXC+e908dFXyMe7GkOq6dsDFRsBHFxhlwzCG+YGbzcwshmqNwt6tnLB48p48npdO8SUz9X+HxzVjtlpUZIpohcpCBtnzSoL8tgFpZwxCL0MFOdzKy+FNuuhOXzzLijSHt5BtQ+/Y6XKO6fpN8hHalhPSGPbHMm+KvuKbZT+EETWHRy/AytA88Ogx4izrW6U/ZQ2Y0rSCrY9hGK4CvECGsAX9BtAhRGhVwIp3fAtLAxB1p4rOtc6F1Pdve6TEpD+wxzxYDXSwkFL6AIpuycjPv52ow9ahYAVLD++Cdvoko+KfQllL69bUP3Hnc5ZvAZnIsMv051cUkHmVBzitlV/VWsAZnGiZEMFlhpFNiaMUWmuyMXDTwE/25aLqnvOIkF3ghK4s4V2cqUwFmaQeI7blrDXHcpaARSRBszTUvs55NMU5/O6T0vJeNHpPrCXCSeuWSIg5/LTxMAoVZILBn/ZTc6wD/Du8A2/RYJo6S3mEZNplQXUr9FX6beUzNXR3UGRLOjUtNR0Cqox3od+JpXfxqYwyHJ5fRIRYsInPcghEJf40qBmsYKyNSaLVJBdpCI1Yu0un/cjeAqzEXy+sQWuqm1cUar6eQatmwNtxOoiwiyHJ17XiRyNCHpkaz8JWV9NrRpfJ/MnNiiUZ+LhIDgHFLCkBsiV5pQV0l2tGYYWvLyTjzV3QXFMkIrkH5Pv+1qdLZXAEXDfRZeyBKp3lkNq6uwWvLoFA/TGjlCvd2njv+JUlb7cAYH5Ay0k5JZY5lQxcs1UYRRxVu8g0VNlWQVwUXnJLTakmZT0LrFm9dItVbtReLxyBVn/s3QYvBecclFeMBznqtssVnCmg3yRWiVt6ErK09FCr+CoTM9dX36azvJV8U+ALSdWNXhYkvoSJr40eMlhXn+9UFLl9sgRORpQeMtl2orUoF/XHLoDoJSwjcsmcY9yHmjjSajajmqAJorpqoLwMAOnkJf4hmEGGDI2ybt6nl/hNn974j1wMfKWOXU4blbDYK3NTkv8uYHM4CaX+Kxgdr93eKbknIe/wfRzJLXc0weWSO8D8dZVKrJSuniB79Q17m+rLZX37Aq0d1lGPmt5iPo8KU8YP1L53BlUHoc1jaNkZEGZQqAuIlBWoumhaHSqwjwEO9Daye131WX7kSaMxlEdEFXjIK/TVw7WtEVVgakIxJD/9z2KNtak2znPkhnx1ST/du4E/poxMseaLThLG1nRf2s4iABkF/CCFy4KbHRIOrKVraVEkjBDNGE4JJ+mSGGHaKM0zKs7tyWH3zm55DQVXtNSY9JI6H8fBshP4+Xdlv6v3il64ZuTelLPclaoRucAtTM6Gj7IeMPaUOnBANxF/JVlyhgCocWZd+784vIGtQjxqP2Rdz+1tN7gPR5htZ825MSzho3XE0OLGbNnw5hDgf4oB+vztu5dZUpZBRg0fE6AhPFB+EIyzcF1nFUvl+n314fi9kPCOSPdw0YeCSo4ud7Zwft4iZS5oIpb8snTvl9Mm9pL4Jg3vuFG8Jpdk7oNPHQobeB4YxwUPzXFXK4mjuf1DmbFxGJuzZgDyGBscXy5smoqMo4SsGYflmDadHMIqChLvdB+Zd9+yPAFtQwh/+gqNMwWE25nCc2+pp1UwekX9OziMjqIie6o47tYRXgVKPSvCThML+vuaSOwiHWzo8AcQ1BnBmcwcuWnf6JZ+YjjT1RnQp5bw5CCiggqPtT+5DVhn1rzhfeIBq9q+Al86koTcAqT5Y9ZDyUciuZnCiozu2DMJCk067u9g34ffK+6pOTcS20p88TG3BiXG2dkCWjC0xoNTtO00eq4dGGzbXUU0iH1IwxMSpVUpSunaZrz8CQkuGvtVZp3FJeF2cqqHPjdQsOfEqanjRFZcbPyccbMYUj0bX9DLR+qw1zFNfvLvvEgDUH6pUvpCJKfzr2QjwqvrBKDwDmbWzDLRIn6zPROPkDOECmD0Z6G55307rPDMPhyPJ+gn5qFDbN7H3ByYO9son00GXrZQbmK4owIqrqs/YgNAJNJuovQoxjXwnK3prYWYVUb/XAdfZGGK+rruX2rU5PjMgDGpJFBfi02ejzwTgciF++ZIEukzQ3n3GdTkrvHNDCg94m/hLC5R9O1mtfwj1INy14zk/of+LzOmqXftA/cdL7HiIGzeS9qchKz78A9NIAif5py02B0JBw+MG0whaSfbYCTPW7BVtEoti6OsWXc3qGiqbjxL3zanXcYaktSxZLbj49dJF5GiKMiEFCpviSnt7UznpLIqTxEG0Z6MqV+TT/97u0GyfRq0Njdi+KsvxH5ebWfYbkC5ncs1ENYD5Lj1MSJFWoQrAwY45n41UBBrnZQdgyBfILQQxoUsBzLU0UFtH2psUTTCBsIG7YNNqkyJn0jzfELABSodb3Pp9OqSgAi3i09pRDPnRDrcNOFfSUc+jNP5jvZdGZofNpJU1Vw7gV9sFsNn9fB1L0qxcwm3lS9aKKen1dYl4L8A8KOnDrrye0SFG0EvsUv1Fk+wxTINTXYyfL3Zz1AeUeXr12xl2a9ZjsLju7eDCGx0MTlfWyxQrvPJBlyGIjey+gLVdwHnUoM92n4GZuO1Q5sbA5n31OLP12PWqRaIXC9VKGHxa73FC9ZnQu/eOrR+Bs6fT7YgBCVQVj8C8PxzuCuJm0Q8PZPmbyCHpduQ0Z5rdLqrAW6JqtstngOwDD9lQM++hY69/ErPQJIg/1pqWTqJ5SIoy9M8/h/mz8jhXFuRlj+O+vBtg49OeofmsWmnx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1969" y="1828846"/>
            <a:ext cx="3476712" cy="461021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384768"/>
              </p:ext>
            </p:extLst>
          </p:nvPr>
        </p:nvGraphicFramePr>
        <p:xfrm>
          <a:off x="261267" y="1832614"/>
          <a:ext cx="5463258" cy="4552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9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9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234">
                <a:tc>
                  <a:txBody>
                    <a:bodyPr/>
                    <a:lstStyle/>
                    <a:p>
                      <a:pPr>
                        <a:buClrTx/>
                      </a:pP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r>
                        <a:rPr lang="en-ZW" sz="1400" b="1" dirty="0">
                          <a:solidFill>
                            <a:srgbClr val="FFFFFF"/>
                          </a:solidFill>
                        </a:rPr>
                        <a:t>Tier 1 and 2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r>
                        <a:rPr lang="en-ZW" sz="1400" b="1" dirty="0">
                          <a:solidFill>
                            <a:srgbClr val="FFFFFF"/>
                          </a:solidFill>
                        </a:rPr>
                        <a:t>Tier 3 and 4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r>
                        <a:rPr lang="en-ZW" sz="1400" b="1" dirty="0">
                          <a:solidFill>
                            <a:srgbClr val="FFFFFF"/>
                          </a:solidFill>
                        </a:rPr>
                        <a:t>Tier 5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696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ZW" sz="1200" b="1" dirty="0">
                          <a:solidFill>
                            <a:srgbClr val="FFFFFF"/>
                          </a:solidFill>
                        </a:rPr>
                        <a:t>Family income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&lt;R300K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R300 – 600K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&gt;R600K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696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ZW" sz="1200" b="1" dirty="0">
                          <a:solidFill>
                            <a:srgbClr val="FFFFFF"/>
                          </a:solidFill>
                        </a:rPr>
                        <a:t>% of students today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600" b="1" dirty="0"/>
                        <a:t>70% </a:t>
                      </a:r>
                    </a:p>
                    <a:p>
                      <a:pPr algn="ctr"/>
                      <a:r>
                        <a:rPr lang="en-ZA" sz="1400" b="0" dirty="0"/>
                        <a:t>(NSFAS</a:t>
                      </a:r>
                      <a:r>
                        <a:rPr lang="en-ZA" sz="1400" b="0" baseline="0" dirty="0"/>
                        <a:t> covers </a:t>
                      </a:r>
                      <a:r>
                        <a:rPr lang="en-ZA" sz="1400" b="1" baseline="0" dirty="0"/>
                        <a:t>19% </a:t>
                      </a:r>
                      <a:r>
                        <a:rPr lang="en-ZA" sz="1400" b="0" baseline="0" dirty="0"/>
                        <a:t>only</a:t>
                      </a:r>
                      <a:r>
                        <a:rPr lang="en-ZA" sz="1400" b="0" dirty="0"/>
                        <a:t>) 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30%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696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ZW" sz="1200" b="1" dirty="0">
                          <a:solidFill>
                            <a:srgbClr val="FFFFFF"/>
                          </a:solidFill>
                        </a:rPr>
                        <a:t>Funding level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Full and immediate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Based on family ability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None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05410">
                <a:tc>
                  <a:txBody>
                    <a:bodyPr/>
                    <a:lstStyle/>
                    <a:p>
                      <a:pPr>
                        <a:buClrTx/>
                      </a:pPr>
                      <a:r>
                        <a:rPr lang="en-ZW" sz="1200" b="1" dirty="0">
                          <a:solidFill>
                            <a:srgbClr val="FFFFFF"/>
                          </a:solidFill>
                        </a:rPr>
                        <a:t>Notes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Funding for regulation time plus 1 academic year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Excess covered through state subsidy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W" sz="1200" dirty="0"/>
                        <a:t>Potential to extend funding once endowment is sustainable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buClrTx/>
                      </a:pP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Isosceles Triangle 9"/>
          <p:cNvSpPr/>
          <p:nvPr/>
        </p:nvSpPr>
        <p:spPr>
          <a:xfrm rot="5400000">
            <a:off x="4091299" y="3816354"/>
            <a:ext cx="4251428" cy="2839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161589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– Lesedi Model vs alternatives</a:t>
            </a:r>
            <a:endParaRPr lang="en-GB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4_89 11_89 16_89 3_85</a:t>
            </a: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956850" y="3274630"/>
            <a:ext cx="4320000" cy="1800000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buSzPct val="100000"/>
              <a:buFont typeface="Verdana" panose="020B0604030504040204" pitchFamily="34" charset="0"/>
              <a:buChar char="•"/>
            </a:pPr>
            <a:endParaRPr lang="en-ZA" sz="1600" dirty="0">
              <a:latin typeface="Lucida Sans" panose="020B0602030504020204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5729193" y="3268741"/>
            <a:ext cx="4320000" cy="1800000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buSzPct val="100000"/>
              <a:buFont typeface="Verdana" panose="020B0604030504040204" pitchFamily="34" charset="0"/>
              <a:buChar char="•"/>
            </a:pPr>
            <a:endParaRPr lang="en-ZA" sz="1400" dirty="0">
              <a:latin typeface="Lucida Sans" panose="020B0602030504020204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3"/>
            </p:custDataLst>
          </p:nvPr>
        </p:nvSpPr>
        <p:spPr>
          <a:xfrm>
            <a:off x="956850" y="1883507"/>
            <a:ext cx="4320000" cy="783635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buSzPct val="100000"/>
              <a:buFont typeface="Verdana" panose="020B0604030504040204" pitchFamily="34" charset="0"/>
              <a:buChar char="•"/>
            </a:pPr>
            <a:endParaRPr lang="en-US" sz="1600" dirty="0">
              <a:latin typeface="Lucida Sans" panose="020B0602030504020204" pitchFamily="34" charset="0"/>
            </a:endParaRPr>
          </a:p>
        </p:txBody>
      </p:sp>
      <p:graphicFrame>
        <p:nvGraphicFramePr>
          <p:cNvPr id="3" name="BainTable8244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82550625"/>
              </p:ext>
            </p:extLst>
          </p:nvPr>
        </p:nvGraphicFramePr>
        <p:xfrm>
          <a:off x="276224" y="1933984"/>
          <a:ext cx="10144125" cy="5142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0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04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Design</a:t>
                      </a:r>
                      <a:endParaRPr lang="en-GB" sz="1800" b="1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Loan-based funding; ignores families above R122 000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Recovered through direct repayments from R30 000 annual income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15-year lock-up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Only charges poor beneficiaries of education system – ignores those who benefit from state subsidy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Free education at student level – rolled out over a set period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Incorporates working class families by moving initial ceiling to R300 000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Inclusive approach that gets state and corporate contribution to support family contributions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Forces the rich to pay through permanent contributions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1452">
                <a:tc>
                  <a:txBody>
                    <a:bodyPr/>
                    <a:lstStyle/>
                    <a:p>
                      <a:pPr algn="ctr">
                        <a:buClrTx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</a:rPr>
                        <a:t>Sustainability</a:t>
                      </a:r>
                      <a:endParaRPr lang="en-GB" sz="1800" b="1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Permanent cost to society – low recovery rates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Suboptimal design – fails to incorporate proper coverage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Exploitative in nature, inefficient execution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Example of black tax problem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Education levy at graduate level</a:t>
                      </a:r>
                    </a:p>
                    <a:p>
                      <a:pPr marL="182563" marR="0" lvl="0" indent="-1825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ucida Sans" panose="020B0602030504020204" pitchFamily="34" charset="0"/>
                          <a:ea typeface="+mn-ea"/>
                          <a:cs typeface="+mn-cs"/>
                        </a:rPr>
                        <a:t>Contribution aligned to ‘affordability’ level of R300 000 – in other words, graduates across the system start contributing when it makes sense to do so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BainTable82445HeaderBox2"/>
          <p:cNvSpPr txBox="1"/>
          <p:nvPr/>
        </p:nvSpPr>
        <p:spPr>
          <a:xfrm>
            <a:off x="1088515" y="1407794"/>
            <a:ext cx="4551617" cy="36676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GB" b="1" cap="all" dirty="0"/>
              <a:t>NSFAS</a:t>
            </a:r>
          </a:p>
        </p:txBody>
      </p:sp>
      <p:sp>
        <p:nvSpPr>
          <p:cNvPr id="10" name="BainTable82445HeaderBox3"/>
          <p:cNvSpPr txBox="1"/>
          <p:nvPr/>
        </p:nvSpPr>
        <p:spPr>
          <a:xfrm>
            <a:off x="5792532" y="1407794"/>
            <a:ext cx="4551617" cy="36676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GB" b="1" cap="all" dirty="0"/>
              <a:t>LESEDI</a:t>
            </a:r>
          </a:p>
        </p:txBody>
      </p:sp>
      <p:sp>
        <p:nvSpPr>
          <p:cNvPr id="12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20448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en-GB" dirty="0"/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368300" y="1333507"/>
            <a:ext cx="10170391" cy="5215079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000" dirty="0"/>
              <a:t>SA higher learning environment characterized by </a:t>
            </a:r>
            <a:r>
              <a:rPr lang="en-US" sz="2000" b="1" dirty="0"/>
              <a:t>escalating costs, declining subsidies and inadequate funding solutions</a:t>
            </a:r>
          </a:p>
          <a:p>
            <a:pPr marL="449263" lvl="1" indent="-182563">
              <a:spcBef>
                <a:spcPts val="526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dirty="0"/>
              <a:t>Current state interventions are inadequate to address the underlying issues</a:t>
            </a:r>
          </a:p>
          <a:p>
            <a:pPr marL="449263" lvl="1" indent="-182563">
              <a:spcBef>
                <a:spcPts val="526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dirty="0"/>
              <a:t>Situation is critical and requires holistic examination to formulate a sustainable solution</a:t>
            </a:r>
          </a:p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000" dirty="0"/>
              <a:t>2 critical questions need to be addressed in formulating a suitable solution </a:t>
            </a:r>
          </a:p>
          <a:p>
            <a:pPr marL="449263" lvl="1" indent="-182563">
              <a:spcBef>
                <a:spcPts val="526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b="1" dirty="0"/>
              <a:t>How big is the funding gap </a:t>
            </a:r>
            <a:r>
              <a:rPr lang="en-US" dirty="0"/>
              <a:t>to be filled? Free for all or for some?</a:t>
            </a:r>
          </a:p>
          <a:p>
            <a:pPr marL="449263" lvl="1" indent="-182563">
              <a:spcBef>
                <a:spcPts val="526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b="1" dirty="0"/>
              <a:t>How do we fund </a:t>
            </a:r>
            <a:r>
              <a:rPr lang="en-US" dirty="0"/>
              <a:t>the higher education funding gap?</a:t>
            </a:r>
          </a:p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000" dirty="0"/>
              <a:t>We propose a </a:t>
            </a:r>
            <a:r>
              <a:rPr lang="en-US" sz="2000" b="1" dirty="0"/>
              <a:t>multi-pronged solution </a:t>
            </a:r>
            <a:r>
              <a:rPr lang="en-US" sz="2000" dirty="0"/>
              <a:t>drawing on state and corporate participation, but ultimately driven by the </a:t>
            </a:r>
            <a:r>
              <a:rPr lang="en-US" sz="2000" b="1" dirty="0"/>
              <a:t>creation of the Lesedi Education Endowment Fund</a:t>
            </a:r>
            <a:r>
              <a:rPr lang="en-US" sz="2000" dirty="0"/>
              <a:t> </a:t>
            </a:r>
          </a:p>
          <a:p>
            <a:pPr marL="449263" lvl="1" indent="-182563">
              <a:spcBef>
                <a:spcPts val="526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dirty="0"/>
              <a:t>The proposal has benefits for all stakeholders therefore </a:t>
            </a:r>
            <a:r>
              <a:rPr lang="en-US" b="1" dirty="0"/>
              <a:t>everyone participates</a:t>
            </a:r>
          </a:p>
          <a:p>
            <a:pPr marL="449263" lvl="1" indent="-182563">
              <a:spcBef>
                <a:spcPts val="526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dirty="0"/>
              <a:t>Funding to be rolled out in </a:t>
            </a:r>
            <a:r>
              <a:rPr lang="en-US" b="1" dirty="0"/>
              <a:t>phased approach, prioritizing students facing greatest affordability challenges</a:t>
            </a:r>
          </a:p>
          <a:p>
            <a:pPr marL="182563" indent="-182563">
              <a:spcBef>
                <a:spcPts val="1755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000" dirty="0"/>
              <a:t>Success will be achieved through the creation and efficient administration of a system with the </a:t>
            </a:r>
            <a:r>
              <a:rPr lang="en-US" sz="2000" b="1" dirty="0"/>
              <a:t>committed buy-in from state, students, corporate SA and society</a:t>
            </a:r>
            <a:endParaRPr lang="en-GB" sz="2000" b="1" dirty="0"/>
          </a:p>
        </p:txBody>
      </p:sp>
      <p:sp>
        <p:nvSpPr>
          <p:cNvPr id="1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11_89</a:t>
            </a:r>
          </a:p>
        </p:txBody>
      </p:sp>
      <p:sp>
        <p:nvSpPr>
          <p:cNvPr id="12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694635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85850"/>
            <a:ext cx="11410950" cy="95333"/>
          </a:xfrm>
          <a:prstGeom prst="rect">
            <a:avLst/>
          </a:prstGeom>
          <a:solidFill>
            <a:srgbClr val="85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/>
          <p:cNvGrpSpPr/>
          <p:nvPr/>
        </p:nvGrpSpPr>
        <p:grpSpPr>
          <a:xfrm>
            <a:off x="9585960" y="-361950"/>
            <a:ext cx="3425190" cy="4667250"/>
            <a:chOff x="12813166" y="-3460598"/>
            <a:chExt cx="5044440" cy="66703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63" b="93438" l="10000" r="90579">
                          <a14:foregroundMark x1="38099" y1="15438" x2="46364" y2="10625"/>
                          <a14:foregroundMark x1="50496" y1="34313" x2="48264" y2="87750"/>
                          <a14:foregroundMark x1="60000" y1="89688" x2="57355" y2="59750"/>
                          <a14:foregroundMark x1="39174" y1="84000" x2="50165" y2="37750"/>
                          <a14:foregroundMark x1="58099" y1="35438" x2="57686" y2="61187"/>
                          <a14:foregroundMark x1="58843" y1="25188" x2="61488" y2="15438"/>
                          <a14:foregroundMark x1="35455" y1="13438" x2="53554" y2="10063"/>
                          <a14:foregroundMark x1="67934" y1="14875" x2="62645" y2="9188"/>
                          <a14:foregroundMark x1="41818" y1="11188" x2="60331" y2="9438"/>
                          <a14:foregroundMark x1="43719" y1="10313" x2="54298" y2="9438"/>
                          <a14:foregroundMark x1="37686" y1="41750" x2="35455" y2="31188"/>
                          <a14:foregroundMark x1="31240" y1="19188" x2="32810" y2="240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13166" y="-3460598"/>
              <a:ext cx="5044440" cy="66703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4652381" y="-312668"/>
              <a:ext cx="1251706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FEES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666063" y="1268244"/>
              <a:ext cx="1171440" cy="910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Mistral" panose="03090702030407020403" pitchFamily="66" charset="0"/>
                </a:rPr>
                <a:t>FALL</a:t>
              </a:r>
            </a:p>
          </p:txBody>
        </p:sp>
      </p:grpSp>
      <p:sp>
        <p:nvSpPr>
          <p:cNvPr id="10" name="Title 3"/>
          <p:cNvSpPr txBox="1">
            <a:spLocks/>
          </p:cNvSpPr>
          <p:nvPr/>
        </p:nvSpPr>
        <p:spPr>
          <a:xfrm>
            <a:off x="166116" y="26912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Lucida Sans" panose="020B0602030504020204" pitchFamily="34" charset="0"/>
              </a:rPr>
              <a:t>Cost implications – how much can we do?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838200" y="2008190"/>
            <a:ext cx="6448865" cy="467364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8416" y="1421171"/>
            <a:ext cx="10445667" cy="4886864"/>
          </a:xfrm>
        </p:spPr>
        <p:txBody>
          <a:bodyPr>
            <a:noAutofit/>
          </a:bodyPr>
          <a:lstStyle/>
          <a:p>
            <a:r>
              <a:rPr lang="en-ZA" sz="2700" b="1" dirty="0">
                <a:latin typeface="Lucida Sans" panose="020B0602030504020204" pitchFamily="34" charset="0"/>
              </a:rPr>
              <a:t>Assumptions – 2017 intake; projected for 2017-2020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Cohort size – 100 000 (out of 175 000 new intakes)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Cohort split – </a:t>
            </a:r>
          </a:p>
          <a:p>
            <a:pPr lvl="1"/>
            <a:r>
              <a:rPr lang="en-ZA" sz="2500" b="1" dirty="0">
                <a:latin typeface="Lucida Sans" panose="020B0602030504020204" pitchFamily="34" charset="0"/>
              </a:rPr>
              <a:t>Certificates – 17% (17 000)</a:t>
            </a:r>
          </a:p>
          <a:p>
            <a:pPr lvl="1"/>
            <a:r>
              <a:rPr lang="en-ZA" sz="2500" b="1" dirty="0">
                <a:latin typeface="Lucida Sans" panose="020B0602030504020204" pitchFamily="34" charset="0"/>
              </a:rPr>
              <a:t>Diplomas – 33% (33 000)</a:t>
            </a:r>
          </a:p>
          <a:p>
            <a:pPr lvl="1"/>
            <a:r>
              <a:rPr lang="en-ZA" sz="2500" b="1" dirty="0">
                <a:latin typeface="Lucida Sans" panose="020B0602030504020204" pitchFamily="34" charset="0"/>
              </a:rPr>
              <a:t>3-year degrees – 30% (30 000)</a:t>
            </a:r>
          </a:p>
          <a:p>
            <a:pPr lvl="1"/>
            <a:r>
              <a:rPr lang="en-ZA" sz="2500" b="1" dirty="0">
                <a:latin typeface="Lucida Sans" panose="020B0602030504020204" pitchFamily="34" charset="0"/>
              </a:rPr>
              <a:t>4-year degrees – 20% (20 000)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Average tuition cost – R40 000 – inflate at 8% to 2020</a:t>
            </a:r>
          </a:p>
          <a:p>
            <a:r>
              <a:rPr lang="en-ZA" sz="2700" b="1" dirty="0">
                <a:latin typeface="Lucida Sans" panose="020B0602030504020204" pitchFamily="34" charset="0"/>
              </a:rPr>
              <a:t>Average full cost of study – R80 000 (2016: R74 820) – inflate at 8% to 2020</a:t>
            </a:r>
          </a:p>
        </p:txBody>
      </p:sp>
      <p:sp>
        <p:nvSpPr>
          <p:cNvPr id="13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9441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532078" y="2361327"/>
            <a:ext cx="8480140" cy="3140955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spcBef>
                <a:spcPts val="768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dirty="0"/>
              <a:t>Review current South African higher education situation</a:t>
            </a:r>
          </a:p>
          <a:p>
            <a:pPr marL="182563" indent="-182563">
              <a:spcBef>
                <a:spcPts val="768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dirty="0"/>
              <a:t>Present our proposed solution and benefits to South Africa</a:t>
            </a:r>
          </a:p>
          <a:p>
            <a:pPr marL="182563" indent="-182563">
              <a:spcBef>
                <a:spcPts val="768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dirty="0"/>
              <a:t>What we ask of you </a:t>
            </a:r>
          </a:p>
        </p:txBody>
      </p:sp>
      <p:sp>
        <p:nvSpPr>
          <p:cNvPr id="7" name="AgendaBar"/>
          <p:cNvSpPr/>
          <p:nvPr/>
        </p:nvSpPr>
        <p:spPr>
          <a:xfrm>
            <a:off x="1532078" y="5032664"/>
            <a:ext cx="8480140" cy="54435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3_89</a:t>
            </a:r>
          </a:p>
        </p:txBody>
      </p:sp>
      <p:sp>
        <p:nvSpPr>
          <p:cNvPr id="6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552903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 from all stakeholders is critical for success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3_89 12_89 19_84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25078" y="1952337"/>
            <a:ext cx="5288502" cy="3309522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spcBef>
                <a:spcPts val="254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dirty="0"/>
              <a:t>Restore </a:t>
            </a:r>
            <a:r>
              <a:rPr lang="en-US" b="1" dirty="0"/>
              <a:t>state subsidy</a:t>
            </a:r>
            <a:r>
              <a:rPr lang="en-US" dirty="0"/>
              <a:t> to 50% of education costs</a:t>
            </a:r>
          </a:p>
          <a:p>
            <a:pPr marL="182563" indent="-182563">
              <a:spcBef>
                <a:spcPts val="254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dirty="0"/>
              <a:t>Abolish NSFAS and redirect current NSFAS funds to Lesedi Fund</a:t>
            </a:r>
          </a:p>
          <a:p>
            <a:pPr marL="182563" indent="-182563">
              <a:spcBef>
                <a:spcPts val="254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dirty="0"/>
              <a:t>Set up structures to ensure the education endowment fund becomes self sustainable</a:t>
            </a:r>
          </a:p>
          <a:p>
            <a:pPr marL="449263" lvl="1" indent="-182563">
              <a:spcBef>
                <a:spcPts val="764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sz="1600" dirty="0"/>
              <a:t>Incorporate the corporate/education levy within the current tax structures</a:t>
            </a:r>
          </a:p>
          <a:p>
            <a:pPr marL="449263" lvl="1" indent="-182563">
              <a:spcBef>
                <a:spcPts val="764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sz="1600" dirty="0"/>
              <a:t>Increase the skills levy from 1% to 2 %</a:t>
            </a:r>
          </a:p>
          <a:p>
            <a:pPr marL="182563" indent="-182563">
              <a:spcBef>
                <a:spcPct val="0"/>
              </a:spcBef>
              <a:buSzPct val="100000"/>
              <a:buFont typeface="Verdana" panose="020B060403050404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5637044" y="1295770"/>
            <a:ext cx="5306251" cy="643766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Corporate SA and civil society also have a role to play…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07329" y="1295770"/>
            <a:ext cx="5306251" cy="643766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>
            <a:defPPr>
              <a:defRPr lang="en-US"/>
            </a:defPPr>
            <a:lvl1pPr algn="ctr">
              <a:defRPr b="1" cap="all"/>
            </a:lvl1pPr>
          </a:lstStyle>
          <a:p>
            <a:r>
              <a:rPr lang="en-GB" dirty="0"/>
              <a:t>Government and national treasury have to commit towards the process</a:t>
            </a:r>
            <a:r>
              <a:rPr lang="en-US" dirty="0"/>
              <a:t>…</a:t>
            </a: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5729409" y="1939536"/>
            <a:ext cx="5012482" cy="2300868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spcBef>
                <a:spcPts val="3223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dirty="0"/>
              <a:t>Corporate SA to </a:t>
            </a:r>
          </a:p>
          <a:p>
            <a:pPr marL="449263" lvl="1" indent="-182563">
              <a:spcBef>
                <a:spcPts val="967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sz="1600" dirty="0"/>
              <a:t>Contribute to the capital infrastructure fund</a:t>
            </a:r>
          </a:p>
          <a:p>
            <a:pPr marL="449263" lvl="1" indent="-182563">
              <a:spcBef>
                <a:spcPts val="967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sz="1600" dirty="0"/>
              <a:t>Ensure absorption of qualifying students into the working world</a:t>
            </a:r>
          </a:p>
          <a:p>
            <a:pPr marL="182563" indent="-182563">
              <a:spcBef>
                <a:spcPts val="3223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dirty="0"/>
              <a:t>Civil Society to engage in driving policy change (i.e. use available channels or media)</a:t>
            </a:r>
          </a:p>
        </p:txBody>
      </p:sp>
      <p:grpSp>
        <p:nvGrpSpPr>
          <p:cNvPr id="19" name="BainArrow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83579" y="5537200"/>
            <a:ext cx="10918530" cy="1122243"/>
            <a:chOff x="-733201" y="5582142"/>
            <a:chExt cx="10918530" cy="1122243"/>
          </a:xfrm>
          <a:solidFill>
            <a:srgbClr val="C00000"/>
          </a:solidFill>
        </p:grpSpPr>
        <p:sp>
          <p:nvSpPr>
            <p:cNvPr id="20" name="Down Arrow 19"/>
            <p:cNvSpPr>
              <a:spLocks noChangeAspect="1"/>
            </p:cNvSpPr>
            <p:nvPr/>
          </p:nvSpPr>
          <p:spPr>
            <a:xfrm>
              <a:off x="4235173" y="5582142"/>
              <a:ext cx="1041423" cy="408391"/>
            </a:xfrm>
            <a:prstGeom prst="downArrow">
              <a:avLst/>
            </a:pr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" name="BainArrowBox"/>
            <p:cNvSpPr>
              <a:spLocks noChangeArrowheads="1"/>
            </p:cNvSpPr>
            <p:nvPr/>
          </p:nvSpPr>
          <p:spPr bwMode="auto">
            <a:xfrm>
              <a:off x="-733201" y="6049974"/>
              <a:ext cx="10918530" cy="65441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99440" tIns="49721" rIns="99440" bIns="49721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rgbClr val="FFFFFF"/>
                  </a:solidFill>
                </a:rPr>
                <a:t>Success will be achieved through the creation and efficient administration of a system with the committed buy-in from state, students, corporate SA and society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ommentBox"/>
          <p:cNvSpPr/>
          <p:nvPr/>
        </p:nvSpPr>
        <p:spPr>
          <a:xfrm>
            <a:off x="10741890" y="1898545"/>
            <a:ext cx="1236243" cy="4106488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207779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532078" y="2361327"/>
            <a:ext cx="8480140" cy="3140955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lstStyle/>
          <a:p>
            <a:pPr marL="182563" indent="-182563">
              <a:spcBef>
                <a:spcPts val="768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dirty="0"/>
              <a:t>Review current South African higher education situation</a:t>
            </a:r>
          </a:p>
          <a:p>
            <a:pPr marL="182563" indent="-182563">
              <a:spcBef>
                <a:spcPts val="768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dirty="0"/>
              <a:t>Present our proposed solution and benefits to South Africa</a:t>
            </a:r>
          </a:p>
          <a:p>
            <a:pPr marL="182563" indent="-182563">
              <a:spcBef>
                <a:spcPts val="7686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2400" dirty="0"/>
              <a:t>What we ask of you </a:t>
            </a:r>
          </a:p>
        </p:txBody>
      </p:sp>
      <p:sp>
        <p:nvSpPr>
          <p:cNvPr id="7" name="AgendaBar"/>
          <p:cNvSpPr/>
          <p:nvPr/>
        </p:nvSpPr>
        <p:spPr>
          <a:xfrm>
            <a:off x="1532078" y="2318039"/>
            <a:ext cx="8480140" cy="54435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3_89</a:t>
            </a:r>
          </a:p>
        </p:txBody>
      </p:sp>
      <p:sp>
        <p:nvSpPr>
          <p:cNvPr id="6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3401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funding for higher education has not kept pace with the cost of study and growth in student numbers</a:t>
            </a:r>
          </a:p>
        </p:txBody>
      </p:sp>
      <p:sp>
        <p:nvSpPr>
          <p:cNvPr id="25" name="TextBox 24"/>
          <p:cNvSpPr txBox="1"/>
          <p:nvPr>
            <p:custDataLst>
              <p:tags r:id="rId1"/>
            </p:custDataLst>
          </p:nvPr>
        </p:nvSpPr>
        <p:spPr>
          <a:xfrm>
            <a:off x="202121" y="1449333"/>
            <a:ext cx="3191902" cy="36676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University enrolments</a:t>
            </a:r>
          </a:p>
        </p:txBody>
      </p:sp>
      <p:sp>
        <p:nvSpPr>
          <p:cNvPr id="26" name="TextBox 25"/>
          <p:cNvSpPr txBox="1"/>
          <p:nvPr>
            <p:custDataLst>
              <p:tags r:id="rId2"/>
            </p:custDataLst>
          </p:nvPr>
        </p:nvSpPr>
        <p:spPr>
          <a:xfrm>
            <a:off x="3765403" y="1449333"/>
            <a:ext cx="3191902" cy="36676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Total cost of study</a:t>
            </a:r>
          </a:p>
        </p:txBody>
      </p:sp>
      <p:sp>
        <p:nvSpPr>
          <p:cNvPr id="27" name="TextBox 26"/>
          <p:cNvSpPr txBox="1"/>
          <p:nvPr>
            <p:custDataLst>
              <p:tags r:id="rId3"/>
            </p:custDataLst>
          </p:nvPr>
        </p:nvSpPr>
        <p:spPr>
          <a:xfrm>
            <a:off x="7328685" y="1449333"/>
            <a:ext cx="3191902" cy="36676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Government subsidy</a:t>
            </a:r>
          </a:p>
        </p:txBody>
      </p:sp>
      <p:sp>
        <p:nvSpPr>
          <p:cNvPr id="29" name="Rectangle 28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OaTJTqUWcCzphoIBl087IlJVZJ/smAEyXXgJNI4HPXPPFbhGfUMiWk3HhAzbpqSif80ltgk9Y7Fi8mH500dGNkO8l3ybHIz/P6j4NkqbojDVVl7na8obs3YScQuwiXZEgZEnAq6MeeHZGw3US4NREsy2ggdcGqp6FZCyU8VPZ1jTimKxAudTmUgT4tyL1H6NGHa9tBnmMkIxURp60MScbOU2OzIgQXHcNC1K4JDxGgZyVJmOtwJN2V46FN/4w9Btsa/+ZmiDekLodWnWVA2pFm+ynDyAbWFIRG6wFQNX3HCAXHT6a3+vjL5m/zfpWywK7uO7kUBaMfSKI3Tjy7UynB2LJCNXtsmAEc5Wv+IQrxxtFzQU2z6ArAKug1EnD6ML53MqTI+/6E3CtXpRPe9c48czNd9f2pSqa39k3e9OaZKjlXhrlYS4NsEz41lbVPMPaAOs2M1pWC1Hqog00sZHCG8mn1NtuCiqwne9Q71FclR5Bv2D/zUbcNRVnYrXornLZG7EEtGSXaiw6yzgU7Ba64qMlwKzv3txA5Q+T9y/5qT4MsHYq76DH9hUSzheckUKSarQLkqG16NxXm/yZzIWByGOdjFisUoe7O0aTNx7r+dQtWnAHKUMyzvIIr8rPoRRQhp65Gm7fYzgOXPwXAaRH1QPJn56WEKpuVQH5Rt+t4tBaUq+Ww96yF5iSXRhkr+Exg3WGe8XuscybjnXPk7t0FjTD11zL8FYifn8ugIZy9BgusxIAvcN5NOrTIXADX1Ai7mMQOD3MGYOY1W9hx4XBKq7kyrH/AEyvIwrchZ+kw0btTr2XOrEIIoFaUSYRdNeTiiNPkCh68zpLlryQIMd5FhEBfgsxsmrBsoLjf5cYg/P0VQHmkqt40HO3KcMeWMqiO2k2yg6AirTk+cvxPVN+vgnm5cFhl5qLAAJ/ZLjd8feq71Zokd+numj3LkkKcSX6R2XXYB0AKPIFnv2/PHJaSTrU1bUDFzWnmMG2pbY2BuUNANaWCI3H12VhrAOJWBOcjs5586xDlvMOrsqA3ft8792Xcd4kwCYG+C6aaRg8VMprj04OVly72vpdgi9AW9fMw7ghvgx9f5NBKVLzxwvJR7qrghBvlJc6T/bomkJ4H3/x00x/N3kiyUZl8zXFljDHhChEY0OgLAOQr5JjdmylOMXnUSxPB0tYMu9yNiCe6Nd98l1UMuk/rSPoJBrzziJVQx8Ac4xgilcFtNZSPJFg8YiS4Bb3A1CavufVoVM2H2WeLToR7KMexn82NnAO4KV/SyE2LDcvSg3WC5eMfQG4sXQQ4maCnOidiBWBvJHl400LvF41ibz1QVRa9K1X926Bj1HkJsscplFVn061n6LNPGE8Dk0zDy2MnlI3SXATIQg2wrrMm5PWFQ1OAcmWpPv3bPSXi0mx3ffmoSIL5sK/p43qkF3SHsByATmY9pJr5AHcbV3hQEnc0AdERl6BaLeBN8oPcEDCuiVIXgrSUtDjVgisYybZxu6muv+O7cX7WQ3s3H+akU3pNbadStIbmg84dvv5K7CWBo78RhBJGenYExjBM1qyv04RFbG7JAL3zXOlFPZgDapYwcM/62iDtLF2AgLzTJWrZNUolLNCJYxehLNcx88aypJDO3NJzI66HLhYVxq9HK9UAdNMvceSSGpD2k5EpT/OdiZbapcXOWwMVMwJjMtoOzO+6KjdjF0R3Gk3kqzMALO7xYzClIlrwyFLbqzjrNBzhkryYwCcgUGAHXnjEbZKOAQX3klxMUvoV91/m5w/yrsQ6TPSpI35Sypg+LBb94oZbmjeiT57u9Z9Ln53N/oJvSFmkflJX7qTrQmACE2N0NBYU5pPASciTEt8VJ0EiIVclQwZriSfD6aKHtNFIZF0RB7uhjjgESkGwpcNAS41k4wHd5UYFRnNyySW/mHEszyG2t63WfPlCsqJRQN0nuhCwaon6i8Z0FB7eei7O+sD0PqecvswU+Zo5uKeY+zqEY3cjZq4/tRDp2gvlhOEhY6eJyOLZvCcGw8DMehQZ5t6EOUjk31Kc+7N17hFvnERLZSK3aYL+bHS0z2idobU86aSGCju148w7w0sZ+k7NJFACw9ZaY0hIIEuC7d5eqfIaVmOLzX4DoU7sG+CCJ89fCuxlJRMqZOeNT4YoZxs1q0IfX/0NWIp+fEH700REt/gCbaQLC0V5lfAeEU0odeBnIFEP7pkqFfnUgOoKIJWIUsujysaWQ8UAL048tBo3rG8deKiDJJs1lNqk6PDuU8ziGCqrNg9FpycOqNVOVQ2pHm4zldqUhuO2le4D9F0GPYO69jFjl05escEzJtEsDYfxxrY0cTpL9Dr4zuUMA/lLzOoLijjFlWNNvtum5uIybMV90Ac+thI4oB535kg4WcUXE5YFJ8WIiPgSnv9MfzSAHExsuff3bMi+Pxz7aGFwuq4cILrZsfWRBggFLkYS7dD8jeMvjfwakY8G7I/0fNrEY4ytCHts//8aI6I0fHnnPBJ0n/uZZ9XVCTnaw7yiQAjsBrZW5nFCaMZ8MKAaoG8lSJr0IN6KzGKp0vQPNBzEXqHUCfmQh8nK4vrYCMn4NCAEroNndrUCJHLMDDJ5phLoiAmS2pgnFiZTPG88YFsR3l1YQhCrO64T8XtFKxEWtTgWLJgnY1kKQztudJXmLTQb8H8wlj23q8G1VFS8gfw862YVXToWcA0/adejEs45AgxucetZ8fB/bKMt0WTq8b7a20Lr4w71uWCLb4Szstdt9Qg82KLztN6zse3Ni4mWE1cQo8X4u8ua//gOTHfC+kFvSXWRYfZMO4Innr0H2Eh3uDPop5b1Q2EKdHNUT/d2hqiidU+cwUf4WujK3e8Edo3fSlJKyenf/H02TkT/k2ZW+1FC7YndUayDKbjsd2LpzGLIt4zHSNFU3edQdGdSMa3zSI+D4onUPI0Vx7WOe8eKXj5tDS5rR/0o7ZIOSbmOG9SVwPYksmRD6zjya55fA/hrNqHI6gCzXq3ys/BVg/4+y7qBoGONnfNABXuOMJqHWfxiEp0e5jiIBOCzH+SJK+YgeMsOH7DF7KmgoImGFaAzJ5kG/52lGb6ShKi3QrJ56S+3rccaiWMtwWt/94izLSyWRLyjGAl6wUPbG6zEJ6rZzJfnaKW5lxiXw3rllxreE0Ljb+aE4KjB8xsd6LSy+t/yu7JvigCHfUOkm/7mblUyCk6Bj1OuV96L/IGT+DjT9n92EJo2sJKMjUU5ZTbDeHo1JIEN2sthy8d0YKyYLcYdcHQdK5WMK5UUUu7K6eOknarTV3Sxag56LgQWrN7DVy4db74QKiuh92OjLhBbldIQGAumIxXlzlT4zOlKnukYac6XwqFQRcJ8KY12J33cqjr08gwZmAOb/eEvEA6VDt3INx57XLm6WU2suw5XmStRkVKcq8rIGsV2NfbpBoy1ZSP2I773Fp7Mhl6JCU4Lx6Xnu+JMhvwyW7LdmhdhYBryrjjQhOcW85MEr0wO/N94tjYHhMb0DZ1uIADdouiJ4DXDxp5Qnn3p7+/wySOugBmk3ndaFNxZWtQsj1+hO8H0pzb5mEcBYDI2VPsFn4LIJWrbHq/Iw7bdTcluo0Pks/uGFM/EpJqkiXulqoWcVAvLRmMDBHohKE5+uJoJz5bKAzlw4OsHJX628knYvIJMworcgsEFVq2xhxM+TC2ySVro/mMC8C+gq/SB6aOFWNp3A21OaeikvP1lGgKaKBZRD4c8EB5T5V//3kS6BJ3Dx6KhASfGBUFoO7nRKdwFDzHwhcoZhJPBggj5SzVOT8g3Rn/3GZSxqguSW396hz3wy0ZVW+dfr7L8iPtLica9lgoo7ZHv3TqFu0UvfFNEeZ5IskgLcq3SzJQKUxGlUPJs4IsYt49gcurGOuzAGkGEZxcSPA6yKuCwjAn6CV1bOf0J+7uC48zS8IMQXptPT0gA4/6ET+OmYFEGV5/l5p+eLOeHuDoRj8x+Dw5xvBfGBZUqGcEcGZAtmu1fc1UpWw3JUiDBPTdpvZYvke8kPgqLpVTdBm9iJeMLcIyh3Rv5/dlG/A+EEylzzcHu2knSnItKquzsMxLXGu+LofYsapVxTxzGmD792UpsjIDkBEKZE9a5x5N39bM7DBOGHqa5aKqI1whxLpPHdKz+fnsR08zSuWU8ft4smn0yeEVS+58+vPonAuhJ2is8y/RDaIVZNYZhN7bEjiIfMfKYfCUYh6PYPv84WuSEnTPuPEQ2SIdqKysxMtyoZENgx/auNpxeTXlvSBciLnKW3ZPeFJhE51fqRFwVfBJXOgWTs8SjVXau/J2QkO9WYpF6te3fAI6eysXiO7iaVrSvXL81T9jGEJsiivqBO9EpzE74fkvsoVpOxf+In3k0/ubLKsDPwaFmF5SvJBpWHOuej8+b0mU424q3oqzjdG5HrqxIxl02SQrg/EBzYQk86f8GR9cvNc0cDsuX/pk65fepwgpjFw4foLo6tyRjS2TIFaY6pMiYCpLWJw5mRf9bjFMLwkz6cXEkEy/Rbsl5C6kjxj/yij7EOGrKNeEoQLPzbQMuKzpnYFxoIysTWlb5s3Wm8MA6m8e21vWac2CWj7Oqv4wv5cHhxW+T9uTMr8iCBw29nKhtQSp+sNWAktsOqJ+IVCTwJ/ovTkWBKixJV+wHRc+bPA6CE2dBcGpczBkmZQhl0hxu8Hcxkkpip6qYPbM4SxQw8mPs2iyD5o/S1VOY6lKBTwYO7Ihhl9V/AyAzN/7KIBYC9aHXlL/14DsQ7USBjQvxzH8AmG5BA8+w+llCCqs++g7NyHMVP+GN1GiYWKCqrgqpmqdCjq2EzdvkY8AWOLmCKzvrOulZaV0DuNUeP0vIeySakje8vyAIblFDbCSZd67k+3lPbQaz6s3EIIZyS10zrL7DH/1MKRITVyiDeqvV8aWp7bYinz5Nw1PqmuNL+y+1JM2KrOPJZb0YL/Qy1AfauzV3DEH4v4wgI9+UKqrq/SSSw14nfNiZ6xDn1bzxlzSSzL6upRnSpbO20T8WTKMhHWVrtg/9yc+hJT7Ut7aoyUF3F0APN1gEBG1Y//RajQlUU3y+j812ZlP+KB8rHJEEqZAZNaYzoQBqBtSzra9S7Z0H/xYLj+ukHGVxhjXgaGu4W4DTahT4dne3tFLiIWU01CCeBjFzNhh61Lkk/o+xYmp7hJlGpoab7w2lAY1D1+sOFhdNPzrnDk7VvLD2JhOUWVN7Jv2dsh4V846wRYQ3pQULPgfXud+z9J9U4oxsHpdPKazQoHerKi6WJN1PQgemIevKsuRkRt3dayOj9Wipw7Fv/rv57Yr263eWqZfQf32CKsTufEq553HvQAThN1buYiqspgDIWpsbHhaoezYRLFpLwmzftBTI4XP0HEqPwm2PVxjJ63itmtyf3PL1mS7t0NhVWpDxTLvN01pJupQblC6CL+rp/OGjoiscdB5Wtt+aV3+5sZDx1BpLbqIvu00DowzIlSkAqtOElWwAexItSklB14yuWi0L/mFWrA4ow5F/n1GahzwLm5eocflvVlwOrY0IpPVboFPBvwoIMopFYEFa2TsC3q10LpO/UJLIrUiWgGIMt93nHxdYaNhq/nvC0yg7aMePQSYD6AlHnvwfvAwifDlWLt57M7cgP/tN2XoeLAZo7t4CSQY3ghaVl2xMzRP7yR1WMhUJ4eRs8niuqaybhI26NFAih4G1OHPvQ7djhFdT4/hcKg+yKNUS519mK9jawjA4rV9OXDkcSfInkAV9Uj0Ln3xCSbhU0wCBYDWwHtdpddtwuRVtBt2e5mylepVp6nEP6E1nDaCHbr0RhYsPmu9PifeTF5zFSTcFc6Rg3DHiLdymrzweDRBCW/2e/RW1XVYVfMZ29o7ZlQlIDwK5pclsmEfh+xkiHt6nb4E+KiqXRDqI6Qf99eNYi2OPJhg+KWBechcpNTztUVJHJiNVfpbmEhxCv+PqPdc2u25OKl8l3LnF7jNQOjG8P1kvdYsIAFzQGtI05wHBTXe9RutjOpK4/HIhWLRLw/sLkbeM4v2spJFNJ+2YAn7xtd3yqPv+qQsaA5IT5upRbiCHoqR5UJJK8q77omaRjPYI0AEfcW0S2S0qUDsaCsQuM1TN5b2ID7hpsBCuliZUHCSLC16Eg9za6M22fPZwpglSYMDIOIGTJOykXJbcQgFMlcgobdbb7cxYMtP60+eCxKd9S02ZrO+HEpcG1Y+eqEyGRwbv2hGDjcYsItBwJTov/Lw3Rwm66GvBy1fSLHwuXBLCp28vmmm/kApKgvpULUdzQHW2GvE2j4JiStyCkNeBcARGRhOTbomi83S7guNrOA8+74KWV+XcI3Nooxj7YUOCHceeifkhKWoVbUvhvXRQlJI9vYOZE2aiUAwMwG5CSR9nwsG2PDexHloxxj1SkgRWfNm1c2Xl5wZVKyEMPPMy8J5H4qMPOdenOO+bUiqur653lP8W2F0K/hsM8/mmHdwWsbhrJgdmf5TezWxnyTfyM4afTx6/cyFLcfsWORl5XZgGisme8GJ6QX4dVawKNJ6hqy0KeBQ8rTO99rEfatlOW2O/U3+BFLJr7vj4WzqCg0Mzn9Rm1VN7lsj9hbFYN5y/7rugrN3Ou4M9kRCdOkxs8wQOLzpQ/q1enGXxq7nHJVXoAlzYjpeHx4K/yUMJ3dHC8OCS2HnHoCZEsD53N/cW4j+9a80SXx63+CgLHw+5dtlQ2ai21aWOHLySs8t4mLDmikcAiAHmYdeQLUrMPTKvIgIj0IwwCA+QRncIze4uPVWCndS0KQVWmcWEmYGRgqdcvV+PP4JSAxCCmp9pAAzl8gF81yVfA0uZO8+Z9j7CxSPvWBkWZRR2vLH54JaPQ0yHTb4OmqZLu9BQTfK2z83Ru4O2IJ7YSWIeXdw+QxA9KSW7bYsM1CWhgujK5T70t9uwj6DH8I1SdUZw3PbE2redKz60g7i1WLOaZqaouWUF58KhaOXwRkSjGy12h3vb+rrbGbtLOZyBM8LRS2uLt8gRXG+Ouh/mGhgY9im2VoJdtwkOeDU+PIOxACn5ee74V56OIw6u8Fd1K2MipK8SdRcWpfBGpOlJcL3prKvsu+X+jm4WFRudmgquGNcyBHySCothSvN7tTuyIDiawa016EmsiPv13QFXT9/UbGVmxnz4MaZqFygA1XTqJ6MO7Ppql1qs3TqmX8zhWFOOWwLele3ef8ufcgbWts8S76NDcvAD6Nvh1PKTi2QAgqAIafRYlnMgsWtLPpF8wxh8JP6+OE8T1s8k5uOQdhhQXgkRLWhZNgojIs0pADVgpK0/kIXLKODvlvv5dgZJlpMyDbGD7hC9In/XwMws2E6J8/1fpA4mKn5rttUXRHcaFcqp2a18jFMyeBH4UNeEZL8toL18FNgKhNtoWYxUD4VokfGNt5XQSMLeD3VpTuWA0tLcCHLEvEFRC+NQWMMb4kMr4kCsJOSqJCUulDurqwXBdj5pJpku8euweO+75wQeF0L+7hCB1x6RtUtAX29h7w3aLAJvr9A7aMxfE2qYacVKBiK42bs2Q5Cz/iBVrC7ucvw4780yJNoX0YYDraXrYstq2fKBUELJMD49ItakDImL1i5Q26fvb170zBTPe3JO01ZHfX9xkmlBmcP1eYBgQobGSzBK1bTtBHwmjb0dUZa2v/yerdDoYPpqQCmD75X1jSdqjo3/NNy/wqfKLsKIeJf6kIH2EVKFkM65GURMH2eSVhbUtab5tXIY6pXW9gYND7uSBENqAXk1rsbJlzoEkUEZvrEp8B1RItlsDUzeI3zJeC2eQZTpJSOdF3jghEkYHJ2mrbJE+S5Zq9/JG9LdpqH58YxUTU6KE7lrDvPherP98yDCF4RJKOfHGT6uAYqn8OtP1qIOaKSidMegT8lIQSbBGTIQjIH2bKJU2rtLXg7FTP2qf9wKXkFnKHMktMxpLYutz/77IrdTxYXzthRZjToGyBlJqPFeg/t0AiMEdK7rmUJpZrbhvempTtakQ0jfk3lwPtdfo/KQUX5n0Qcp8t8tir1KaOztnqHu4YGU3px95371yolvnmz5T0aXNNhmH/9+81EMqylUiSlW4JNyU13oJNpKnQZGBR2fss3wZFPNJCowfgrMvsgarP+Fs5442KbknrFxV7Syc0wgY68N5JmKVAqfa6CcoQYLIH9OEWG9QFTdKGYMWRoWy560kwQJQTU1F0+HhyD58zDEdzGdXypvrewxQNdxQqgqjgzzSTzR4+fgurVEf86Wnd0/SE13tcDzghis8VNec+80n+ZZLBsE0DCnyyWPf/SFIo/2BYermNfTIMfHZhmui9Km6bNBW6dENRcAGLIiQ9Hu27odB/mG4HcSxNLeJ5QfzfD+Rb7122JlpuBV57e11qOpXTmgHS0m4QvqM7XOhxhllIOUQyWoAPGrpFLlw8gzeNSMJxGZrLJU5q0kH7yWtsd+C/Est/7BDXnfQ0EmSpyWQuDaDJsCyG/GPdBS+e0wdujCVBvdhHm9WdfN95P7Sj7KyEQvi27A0uewl0jJ6hRW9gntnocaA30y9GR8ouemv3PeaRi+GH3VEXW7fBIw4TevKunl1OVF0Tc6n/5JsGb6hMGcMsanDshEYFNhJVi5OXlvRIWO3TqsUJXtE/ekLtHW2e/PF36eWu2jok5XleBmNalAjXPyEstmvIX9kthwgQQXbzrYHPU38YA2pu6iF99wcWyUCHhtZUkOVpuGLFr1HQN/Y1nS/iDO5mhe7oe52CQOu171QbmeaFOLawrlY3mmt1kz/jG4ay6D07/PQ0cEUbaVkBjJL2kbjvK2wLp6frO/MSUrBzW/KJ08Ul7GnptqGI1ZCoADwcVeWAhxve2Sy+SpZACRMNBW/RvWwd1I3xa6Wbw6xhLAXX2qkclRxAO2A++19E/CscgvXqRV1YONRwUv0flaSVLzv8+SkwVUnf4+muadIFRPKjS6WWjsoWQj66R1mSSLDp0w+y1lIdlouMzKRxDIx+ns+tXlZZbtsmdTHEQC+WJgQ0zRFkckxxNgX4L1Of7J95ptcvP+cp7+YJ5lAeutKoXG88mUxuhg5GmRZu4HQcSvMheJzMxqlO+IJ5m0IiWIBwDV+4FcJ+fp676ipz+tl9eftAFclPJM4bbLbt+wazW7W+Pl5DeUsMj50f1LA0EmA8w/J0VMsSEjtF9Cm5Iz2iV6C0Kp+y5g9YvJOX2gUzcOCK9ZSONsP1FH9nJKne1dfs8DdSonKmiYWTypi+soImVGBtq83Z92s/mmzRUpXJIDR0z1z3HHkzDaLw6a+yGSKj07ywdbZw5WUL5SNZwGkkmbILRqTV4mbHtpBZzOHqlAw57rJDrL5mgRMiKfWjFTkqILhuGTcwhv7ILOH1L1qsrqfmEbkiSTPDcobAiF55CUWuUZyWnVovZyAZaop4XDgpMxKNUnoLS9UHl7YATgw7Dc0E6fAZ4/JzNIR2tg4tnazk8bn7QB/bFdonRVP7jVfk6ZfbtidjZNo41spuYg2bjSb8khbFPmsyfopSygp5hPpIWoLk+moHs26ce5k1/gUvFXx7i5StXq8Am3GaVtwrpGqtBW1pqzwNfZ2JgC3YPALbjdoyFgIUx2i8EjPFg45B9O0n3Al9bGG/1mMUAqPun85J5wOZzkVOPZEre1TNzneNuuypuL1FyH3sG3j+lknsp5tWCTkuVQ0d0j/gmdep1cA3Uxsc2gsVw/docNksevE00q+ZlGaMCZBRwDhUlWGUMUiu2AKl+b956pKH9rb7HFTbKJb/TAcam2rWRw7eW6jYYp1JEz9ldagmgSAwH9GOVUUCTWdIX26W0A1i6z+CIfhysaM+i2bpXd/Zxi7awbwjV0RMZVLPITNvUbunHmT2qiCxzF45fR9aXtZGgNwNtBsS6hrjrU6Bde6eQNeymbUC+YOaogzxWHLCMjt4IcPaIonPwykzjxf5YutNsQtNdaM3QnKikoMLyub3zU8rH99tvTyZIS/pMU8f+6x1+b84GN8MB6TsClvjdXoYAJPQKxV1gcsdDnAFcLRqk+3Qkbpw4N7QicoZV1V5zYHKVGPYpkv8g6d2ZCXLGW3cYQXo1gEM33Tf7NpKRlVBmAgJMaxJGhO812cQJKwDmC+tlf0zISEm2lr4TI+dRGMXUF/mBL5M7XqrRI2ODSi+ZAxMFJFirVCvisYYvfsQpppC/ThbW3PnklhQXmvMcMEvvbogH9nBbjX+Qj5XjGGYskgEQm+PCAQUiI6yTY9OtiJLisyignv1rtroQ5QnB4BsoPxFmsmnfJu0cE9rizjtiJT5Ujhdy+VaffnXklR7j8WQTiSOVvs46q5YFGBDiVJ2rcMAHaqcDw8/JjK6RA5weYsL1Vf1SIHAaCGGRbMQv9dkY9mwoxb9Lu85OezhJLwe5pVJoXXhPoywKRJyBH2wDXNt6NwDsICwsX9wv/wN6gMwJk2Zp+dDQUtKlhjnlzau1tH1i4PXug1pAasZUP/vBEBreBBw9UOAINnpKbCQpICrCs910XFmZP8JwdKcCKBfdOq2hGymUkS6m/rytKI7LvAQw4NVIGHc2sS5MBZB8xpVlNFjga89UwNYVuUikJGweEJ8v5Tjbp1aoHputx8uPBXx+CTPX0lr++4q7CoYT5hecGPcMjOu1a37bWeUJjsKl0c8eJgNuw5cE0S3PRB9VGlaNWeGLiamC1zMViI0JeJ6hbtQU+6hh3/NDChMZy+v+uPf5UsFjnkI2D6r6tbLWqQ8WkVjYLOqOnBcz/W7K71TVZShYEPlDVVUDQWF7zpfVdlZrSND7iYWeYUqzuC4PfLB16t4w0i8woK2gjUhHSPqiAstwB+oeHzpx9RuYfEkDDEWF5x5KHGrQv1KbEwziDqwAo3rrmSf4BHEwL6VB0lPZsI65j/0sjLMZe86gLV8yGIszvasTq5OV2PIoUaV/5I4yhGNiO6gwKxLvgu+gvpS1xvL5BSdqbmgFSzPMbNJ8KypnIKAz5mUkrg4++7NBvNNNB3LAndVoqSdzETHWxPTOen73cEq1ECpdQ+WPUIuetSWiIklx1PRq5ASURZObEDcu6ZmxVWrW5vfYxfuB0V5iq3yQdS8Wbmb2Y1h9to1Nj11u4aRE8k9eOP3p7v6hcZEYk9oIA1Ny4grAdHvfrJVMsyhzNBKp5xJiamte7CeFktdlaNMzjxCTbfXIAxUX+JwQZQOi7Sh9ULvdgtDOmtml9ARRQ2RnKgrRMyQ4rmDPmovtcwkWlu1kzSWTR0e+RAh3wpuzlh0oi3Alvtygb4CTksuS5C0crW7JOpGKkqJkfbSRwEDHZcx9GCnAegDWbns1r25agb7o770XDi9kMpVkwhXk46D6wURsjevbBS7c+AKf/eJderGFhS16SbyfE+pjsackkpLp8fmaQjlh9Cuhd13rlv8IfnKsuNaQCBwEiH2ZlGFZU+nfUndRueWqH1xdgZQtQ1C82N814qDd2nIwEp05LEFPcnuqrSpXBx41A4qB+fAapl4q6/Uf/Rzx/e8Ax7cWdIEH88EQEMdEKFPX1yExqaIzLSGXtziW5gg4GZEoBKv+a5PSvBh0IoL1ILaYVj+gbPlIZsocZ9hR2l+W66K7nQbFfZN6GX2nletAUEs9VFt7d+FrAOMLRd4nLFM4fZbK+sP625+w+cTVqd7fwaurwYZjjysw6wmfB+2C2JJlo1w4nrJiTvM5Rmml05m2P/i9NAWxrWeqHYTc/U7K9RNFpc2bixNsOwcAhMvuRuywCzKIKAJMaC06mjWdf9aWMKxZSW1byckVIrzKCJM8ol8vDXYz8bvrfjiDv6VMnjkmBsUIsqs6ZA4LpK7jdtmlqMzIfg0DwzwYFJDfoZUBkxjYpEj9qq+6LW4p374LJG6hYEmFPwVngz7kt0xfKl1paPNb4KpCX4kjY7ieMLPlxCVLbcyGSwfw2f58cRjLcpgfWH5nqqSPOVA6KFbUQdR717dzKoTRGvTQ7cjRo/R6HUafpHthOsRnNVIGIV7IAw9n1faEqhvHXWyNkyEBCFAs5S656VqSmwsL6xsuL3pNN8G8JDvrpcWGKDtTcAvwBYPIb5SFM2ltl+1Uby4p+3J8m91IRAKoNMoc1tx1QJbBjl/v4KUvDzrwewnS7FS9Hro9XipmGU3sLnqIOW33/9Hxyjf4Ny07888782tzSgleY3y0qlnSaio2DZqCyl+27oWjRm5QSdEa4eHRyN+jJDnkDYERXA5Zjh+QiL0/PCftczlmCspfAVgn4dYciVSSwJcShGRexmwBv35SJeKEoXziSnwitdYSCLkAFH+y9tTBUp8O5JCcSH/UvRR3+WoHfQ3RKvsjYejOF2fJUWnbL09/MPVJuDYchd65PLyYpdVTNQE2vG3XmPeFdYzO7YKiUOGJNkRBugUq42nMFuzwkIFLYlZL4HATxFgCQG8PcaM7ZSWt8IqM+0E3o9BuawYOKNevwiYJ02kDPND3vDnzEScgF4bAQiZj9iqqXe0d53zLYHCb0mud5CHAxSljQaPERWSNyUFTYVcqZGeJEwe4ir0wcrrtXsGHuoTtO59Q4Hjurz76oGiA8qH8Qo/2KBzXH5IUZJ96nVlzxzoY8f1e1Fo1YkVVk3K4Fc/iYHBR8vrGMr+reqULpps2MzEJQJb8GtwpZLqZX5pEwrVE9ni4dbtILx/RDVAIaYX4Ymx6cCZK2ad8VUn9/rE3v0qnj0Z9+wqGqllQD7iL6DkJCuId6wJoW1Fw8Xvy4AWVmsbQL8cAKKLG15MgKcZRoU6+8lomzxVLFup2cWS982QjUTuI+MJIHqSYreay117iwOo+NGahg894lD5zzQst8c7eH4CDJw3v70nWyaoB39gJt2uawCl+6izIpImEZGtba22mehKDkGUFQDgaOV8J+aGe9jSpwwFDj06rsRIjoygkLk06ADbQg0i8qM68Llk+1TUZ29f9mLhccYtlIIZ6f0+WIDQ7262EMtTgN7O76Ywsz4r3ICwRIW+kgKhOBIVqBDDMqONNR383olOQKiT/WTEiGcXQYTwUAbafvxOhpXni5xbmRxg0g0W4laN8uzmXl8WqfQ+bVn73uTVDFWswN4fGVcK5zbDL+Xmjl6myhcIviv2V4IwsDNqHl4gxOQYXVXdlClsLVZ0bwZ542B18ftyIcJdTgjCegwjW7TQL91QGE0Xuj20lC2wNZ/Af80F1CwfPNo5iAQA5x6jfAD03b66n/4KmIVd3YNyKXcR/30bJ5u+fSy8hMA/eheVzwoKRHF5Sj9iNK+JIsCW2rR0VY2A+O7FRnOKbROiibtxxguUfWi8UUFpDRNGxwlArcU/0fcmj+vAzBfqJw6Z/OuaIuKMSLw6E70rHTZP71/zxP8No6tcoUuQSYwisfHE17RuQYnwHBVMiDbOO3gTglIzYKfosk1M0TF9kSZv1jPs6DGoJSDPeTFoenfPYzgggbL+0H91P6lM/8Z3psg02Hcs8Y4VWDVv133wKJrN+TUkjwgsDOgtdfv1lBfVyvpuCcrJEtgoCY4iUGY6ZzauoeXfOYNea1OlEkaXYyk/dNSjsyJA+YTlxEncuYJBy0SOOhBjDB/Kl/19q7ZUxxk2/6e+HvRVmk40rSJF0ENY66W9bpAwV08dHdd+K197wn3xEuuVULeg+bs+voxcP+BF5La/I4fZaehxDSpWJDL/FobCh+uwE5lhBhRahKJTHRgs5L5ZpzVpY14JivKmdT10voHelYQvdd6RTY9ftIEduTaJkfHZ9W/6WQbvZm3mpdDcdM74W1XNTpyEyKK/yorHQkWN89Y4CxxzYRJpxaSXTwW4I45UxSwhXftIWe57Z9lDchBQ8uykiRc57Cc3iAF50SXSqnRkEFpqF2m/Qrp3Gf4kmFEdFX/oM7BR5GjFd8plG6BKVVyi/GbkFR739AQK4wuoGVFEufmlntBZIHFKieETync3esRZu25XiD5X30wkla7z3CYdYTHBrExVejnS8q64pFfUWEQuurh7r3bg++9k1uQTEAZFjVn4x1kmyZBVuAugkRUXeYY0yb4FtiF7CZXFgjM54I4t8zCGK7Fm4xMclMIl9bL/1SA0f+bSgcYD3sHlxpJFTTaY3j8ixlbtYg+2rIdjLI+j2EEEU3gcQv7WRBY9GugBuiTUPdwpnnLtBg90cvTSKSFzOWAH5tDMIRfImkOGMHQ6yKKK2gAengIFQ1iRDqsXVqCQHZl5flTyvvN9BPfZdWXKqxbxx8CDjjdtEeOFxgMnWF08cniCWWHC1M74zR5MLK2Ht62y8xerSMRBsIoHPJElpKNVYjerPzlBBYVXsvSPm42IYmnPPedIOBRxvHdIsgOOV85kbq/gE8eGRqGMzVR9eZPzjy3RXmyGVTpekZ43/NmHD2VHxjAcCMW0MX5A+jHFbNp7XpADEHaAliCpjRWFv8trII0ImD9UHhuLLi0WOR2rGnWNBltOa3b1MAdpHvVfzaT5wo5aC+RZAGYjDhhyJj4vyWed9gsZ8/0rP5C125OGD9d0xfIwNcA0Y4Yyw1TC1OoTJIC0jev3MfVPMFdEGMFVoxGNFJnsXJP9hIctH47gRssDWw84uZlF7nmzx59tZeJt+83dOeSZu4ChYLSsG5r4nOuyjG+rKQSEkYNdKSnSKnINaTgPxi7h55yB+43Gv9HxtX1Lq4KtY+0j21nZP5cALonB3irNjDK+Gt9QYgmOyEyHE2EtFOzLA/l0IMhjp8+Uv/jDC8UOsnSphsF9ER0WjtWIneYC1yYtM4ltmaL3m5bHXk9T8UjERtALAIegn6ME0ovIiCz4LPo7j4MQVPgFfwlzUBdI7EglWteVSvLoE0JeQFuwDI6OegCm1IodW3aiFBBTXyZ67BnTWUvm5M+AEpJ8gKGfpeHvLsy5yudLo3bfEcBXjBtSrRFUrc6UvQx+YdQAtIiaNtr+3IAsD7C8WRocnnTfl9o0aXXki8f3fTIS+ZVQoPEQDovnqI2Xzteg5fYt94L7HRY1FcifXmnbf9ef+XBpC+AE1Eov9oQ5b3Gj1ihHwSXiC96rxk321Go1Qo8WFaDLkUMsYX+wZrT51+YFdsIzRoWzn/kkOOtXDVaYaAfsuWIEBSUfFOtCxXruWhz+bAh7/K5ukV2aKrkcc6COjSAIG/vnDD9FwsZwVaCMRIf98u1gmYNdw/vZQfHo2IlZl1ldPX3F+UgUbxsn3JW+O8tFbE5pMtRE4EOUeJqB2HmmokWxxhmu2gOzTWPBj/M+xb0WOkuKrCrg1ORS/LeC+tXvhEnpRB1tIazBlZa465537tzj05HbqzeQpxEc9nIZSd354dJ2Mugzym3/QNgslMLyfwGIEKrhl6V7HwcOf1UTuAnbeVUBDmugIVtm4ZZoHU9EJyhNJO9V6f8V/lNF0wY5+rxtIJ1RusE7AJW8NZz9/7ohoY06/3zIy/M0RXT2I92Pt0OcUOuQVcFTn4i9KaqHEGID7xE8xS0dKvoQ1lCMQ2vdJGTRxVxZnwebupulXtYbD8g78d2v5YtzelUTpSmpaYdq8gLIEE/S0Gqe6Cpv0HFWLtIpQn8FXqsvdT3h/KnolRwpHG61EWR9sOyXNOKadjBMCUCCJVjWyOsDbuvW+aJjuaYMPopSJZPKeC5iE0Yl+LwQdHePg+6xp1IxRFdJIk/77WP6xMvGbzwCXPNTJ+GUAfy+qw6DEVLYdawT+BTi+F3MyZL2ba0Hn3eolo3TiYqb34femW97yiYGbBdPoQRAh2EiURGytUSEKvQyryQm2AmOG3dfiVopDwbMw/KqFxRI7WP0ousjtRPYrqrDZouQeIbour5WR0wtLtkci9rRKaBEtZZeEvJNFNQKn4ugRkdin0FGrrLngwx45/6qJMLvjZswmi89UzB1aaiI5eAJG+dWPtXqZK0iD0UXLu+WhPsCr67EcN+o19rToJHPCbhtvK+YTD6mTxvwbRqc3N8Ia2DIdlSHURO4TaTJQgUvTVhv4Oh9QAanbqMkPpbga3HDuBkJ/llH8UtQ1gvi76mMeVAukn/obFBuIdUaYEfPJr7jYBqoGV9lyRPjftINfWi6sRjFr3h+Q59rwp2I0YTUYMt+KMDHh4nVy3BPqn/1uBMQQgxMuXoLME+mrjn3XVKnOKLukm64rPQ2Q7R4S6NQGHKWnnRhTz7p8U75SVRWs/0cfxezcJMz0OrPj+Rvmq766Hat/7UcNhuSVByyWIcDGbx1xL7JFAldXv8F956DrTmGSVLsfTS7y6qSb+G3Dn7vT4o8OVGBA7DwCx6pSg+PZbiKsOdTT22+ItTYaPTXhv5Hk9QYmWGGOd7vHMyRy8njjPuOtml1ZLnwjH4x66L37ktkx9zSOEVMae5UxP3lqib8hPAcFK267A2Nj2y0pxabb4Ohq1k3vKiAx/x3+0TWay/FwH9K48cR39IhHUBmX6jCy+GFEtMNHa5rXPZTJ+Uz8BxGYCqoEKXwYFQE4HXf/ducQ79C5ydCVsFySwvlLir2xjh5dnPu9unSGUXamYK6EiunsBXpggf3mLsqimxIHbI6FG1oI5A18k+lgXkV0BV/AVI84fSZI3dvDqNewlotc4lCVLgJOqqWGIfn+i1CLBKOufgDQmC6peaA1EAdJ4vX1o3jZte5o9GJbapEieDdrrP0IjgTaSTMZUnKeqlroVDQk+C2FkuxbuI+usehlofbmBcj3VDTTMihjsK2JmxyrXFz8KxaMzVXpyUSzTV/V7XfMAt1n9rymWdTKbr+hjnsZD3RYQUPTOd2x9S/IX5e0g0+DCLUfCdt7V5DdUTVZMykOOXUgjSFxKBnkSDcdPil3t7QGN+39oB0QkStD7ZXUSY/hkcPe3E0ksGw+M+g5Jv2nDxcYQSyhZDtZ3Ua80kf1aVs844oa25whSJeqITtDXmo3D/8vG3fY/RykTYPxVHtoi6H9P+lLQeFJDbB8DEZAO2OU580/nBovbF667SxbmMvVHhix04GKjMVQJtkka9XGpAu46o2mYXBNwtMxH6MWrG6KgY30fXFxpPOlmAdFpYSV7irBtys17Xal8YzVOBnkUQ8QYUkNh3utXu6U7SX1RwvF4Ffd6gr3Y9DYgxTuCueJpzVBPK6p4BTLY6P5LoAfqGTXsyYRbKv/B9g8LPAEnnMr06a5UFQHz+lxei8tzuQagiOi+x6vl7GrsnamCr1riHfM9JwRgkhrNRgxl9050/0XbXKKVDeaHTdDCtBVOOFzqT1M/krT6pHl3ojxJvOr+4HpN+hjIHlhVYxmroxd5izWyyzx/5++EIeTqAeW611BcBZ3yD3VxG3fzoFsouUBYjfd0/6hFA/0WwaGlKVGzsZE4znZI5EpR28DJBPwqWUjtUGrx6TDfqnM/O+oi46GZBhsB+1P1w989LTk2pqO8iG4YwFFhBVs/tG5Hy0LdMtbd1QJIlDi7FNt/EC91qWEdet6A0bLRXSWt8XRovYmLr1OIZEyy9dFlTCOi08qvYPPFWKEU9zgv7X9eiIaT+opHWA0mg01zHKsZq/FoKDBx+hwDYc3peGo3JtTfiPhb4Ea8ug0anUlfte2nNXnxvJ5vueJlB/UT6NSdsj7syCzF4Ijs6dDsNNz0+7ucTNC0VGQMyd/1wKrl/t3f18XWlhC+VPqo6lTDDIDdYBVCsbEPaimIYXGEhgUTeDAk154fnAElyP7K95xOb6hznUa/Qfo0SMARvZrGGVa2VAG4Ym7VU5RWuf37L5Nc4WjZCkuS/BhB+GVx7Gy5uzapoIiRgR8QQ1uFL/PeF2mkR8jDh1ioi+9dxtAmDqX0c0SzZ2z+0vOavGB+Q39aLnFoliKSnnA7XkysYCNdoAq9VZJgRmM02hbgl8kwpYK63xOlH5dnas2TBWEBnnqTIM1uU0P93txtYAiJpGZUFFKQk6wX+VPyUzpaQnpyw2OfdmRkZmH/wmJR0ZLiRy+ZsZ1yc288lHAcqzT9EQa696OyaCUIFb1n0hZfljBD8x2TpkhXqUNHCo7KSAhmbVF2WG8Cqp6lJe76fHBc3WOH1JDzeaBT+fXOK17+col1h6rMRiAW8PMSTJ/pdAIhBTkwyRKvMSmGO63FmqOOx1nS8sVWCrPCRQ4nJxHQUsVcgBJxm8ddk9E+sR+8rSOk6nsoKFnoA1Pr8dseVws0gg5id1iLtQ2SBs5FcuxroZq4BCD8qrPMsTV8nWICyuG8aRiqerHZ3cuBBMBx2UaOBBptixqvGXJWUBekEsfOC2G35pRmmvJEjNidDfR5HcM1Td49ooppzWr2sor95/mmKvaLFYOBuixNxO2CuulGI7P+bx0sXMDR6Pj0IdMxwMvdCZRL5uDHgV/FWjP6QCy432W1OO1co/GEbaK4oFAT7Vs4dPcFSII11axoIZn+xGoNJsjxEhzpTPW8wI+2j0k72spyKss+qUINlUewM33HG1AI3yeb7792RXd5pbk+6ZqfXxHwOtm/h/Zw/GL4GQIGP+CtJ7Yb7gNCPhaowDwlx6fQuchc97fOoLuiy9/hI5S3Sg1rRSiz/jRxASKWephERW0/4ihd8c80I6aSpYoCQjeW6BJae1yMrS39rgGGVBNrEJPBR23dLTO8TtTg7CvyxXtniQkYq+G7+AP4aUei16F2pl2FzdWv6BrKd0D8/7djqVWGQnh/zOnMyR181H3o6pZyVKqr7xsCQHPLQ9s5EtePh5fxvPUsz1vmucD5bXH9bTM5sc2UYhq2Vf4s62jb3y5lAU6VUjDs+tVHmYZI8FlBGg7n1cdJ0vOrWbSeWGs5R/wfG/l6r+Jx/nL2yurCk7gekw+ByZ9artWRgClA1aUVbsJEIBPrWK7a7RJU6e8CcANRDcVK5AJ4nSmS+0jaW5J/tu6TGk1HFFIcN8Vl/aC0+qntw4gVbWRwi8M4x8DfgvaL6UVFYrsPxS7pfJdTWCiGiW4hLpDLdHy1mEm6t3IXsOt+5YEfAGRt8HUFKnhKEgQb91vZ9u/AU0hdh3iDv58gA+9XA6ZHiLIngrkiti6p9bKDHIGAGvvGrlDGvdKfz7afUXKtc3UeTQWq2speLNAD0qDLbhaRrSDXMmKDqKlmzB1bR22BeWvXVsQ9WtpMTBXKEFwnMEg9mfyTWH+6FVtaj8QbOnovIN1alQ4oSdi4z0jMTJEIpRmrjpKn38mbgDJa363QG6Tr+sGK7wEJMRwZaA1RzgJlyHMN+K0UfbUWF/hovCRhCVX32IHBo5qa8WStqILxjggAp5JFuCZia5jPdcdkpwDpHh0+3e65mYanDmJnBDGqVUMQ+h6qZ99AYU0+L/91ylI3fxz6TwYOxwamOQhKseAnwZuhbgzXgIQ2HBQHY7NndYYrJF5rJDn7EL2xZATbsVeOMtIejuVyatCwCMocloepJJVrbBlIWiG2PIT6dLzlHvmwxhIuiqrYMlYODZ8RJDKsCk3ML1WmVk4XAFtCURA8a30guzf7V1ppWB+BB4tTHWqfOQq+WXG/ZIK/pQTA5BW9ng1Hvj21yRdYWSzNmZFywVDh9slNkh4rcfgkXbtOYmjx34Lt1ZJ9vEfo5ExK8tq6g8CZzFU5Jv+9ZpQ7KDQZZijyTf5/Xn0WeBraG56PkYKDbZfADOIWa4WRzdvaGCW6IvPeG+c6ydqMEJkGKzWZbh2QlxrTJSkq6VOPS1KoZkV4Bpk9dltewEGJWM5aq/4yvU+6sfRPM5GnSpkUCX6GpoSpdOp0uOfLs2EktOIlXkG0NhceG5gq2HTt7ZBSittHxyqbeRd3HiSu+n9n3vnPbAi1nY5vQofUalKea/pptNHf6Mv5Xm7If9gkJPGqbGjzhbGZrT4QLRifd0psIp477vU0NtmgeDxRXFbgh3fZfxbjtbbic67qHzcZOH32key+0+z3ee+aShb5+SaISD+iNYKKNcP6Ke033ijOCnL/DGvWWKM+S3o1J+MsI1OFe58nVS6p0r1xh9FMO42IkF37jI+qqbn4/8JVrfsn8Z94V7dawgx0bm1Zq57KWyAy7/38Dif+exOOjlV+paDCJaZldJ1xU1zdBCOuoQOWN4Cql7CvhRgzcfy49wSFTsT8MC52Aiy/MPjFDytqa8casMx/09ZdRTa5qfHtgOSDokgydIkw5CBjgkwm0DX25a2k/21UAnfK2chwCbSAqiqb2muPD2mL8Vij9DUsysHAPVtMtrOzw2qrGJhwaKuaxANKj2G5BABD6fySUx9cPuEmNoSjC4w+8vryRbbNxVyib5l3c2og1K8EtZVkOkYxleV6T93icimxSxVpGhBUGcOXj8m3ngcaKQbdgV93rwpdynMqt09q9LE9NIf2HtPDq0NBrMgBUeuUwi70noFycKHBj3RDfW2thkqQAjj3qWp8ZGF4PFWNQR4+2bTZKKZn2qA9Zw/t7omO3sPIj2MJIFJIgQh1XfTIT70NDlSe/UieajqGeGmlYMiWAxfEUAddaKGpvlybdhomZEK/OWhNK4qslsHe/aSG1s5sga50PMfiBbBW47hIet4Lx8612b4xS7P3r4V6AFCaBgAOi8iWFObrK2llwWMTBfKiz6wna3GyWJM7iHFGJbjotVSJe6Jxz+by3VCyUPRyojbCNDytnAr5ZNJUkgEKIVLl1dM0ujFSQMbI1EOLFAezPtht0R0rk8ZjypTjaXCPgCG41QHTNmCM05wX67//Db4dO4xCE1zKQofh3j1GZEz1J6Y00wz3aELI9QJjIY/QJWnkyq8NjF3vOP7iOxG3Qj6cJIY7mQzK2gJdrYYgrHyfsrpCB4OLqPir76a51KLV4hyZir2RbcQbq0uOUuUuuzSnWQV9+v/VXxFonR4x2MudoXjH1Eqd9kDQNXlgV+wX3KQWmQibAN0cb/yxxWbAwhuX02WAx0h9NFHrPgDvNj0fYNCvNH4GEMzDY2NyMrj5xaDuGHk0vaTWxzK5qU9wsYattTBkk9H3lFlYTAShCATfDOvbm+1rLScJaYsYH8IEMkNX5Zzuy7tx0Xmk/podqFONTuZC+e3Dct2f1V8aYckk3GCMhp9HoNSX0QSDSa6gCFdT8k3Z2oDiosrLhNX3rZDt3G+meLU//xjk+siThHdQeJDwVNW6oGDgSPN6BpDAZ66ipSIlyS4i4qyOiWb+set+Kqogtogz8AXFvQNJxmZGwpummfQO+eqm2XjtsTdNwFtA9kNWxq5eTJzLoFG79CwodEyjxbI//pTsI3ATqJOqewWiU/O1s+PIpdYYYQmEoij3udUSKdmASvErpcU1nL4V8W4JG0sT6W1IAJjo9eyiR8kAkQDksEUcp0iIq6Hwfm/OdAKimcAgXHEEi8Ri0BQ5N3W16V6wVz7wT6r7U5JtJGGG9HPc03KYYKFzsIk4KOnpkt17JN06ZWA6t+w9UA7qIO1kHDSwVD8jsdvQIYzUxJy3CjtgUypo2Wwb2SV7jj52BxB1nq6TRL7OJhbzMa3gNcXr0UZOHwSLbaieUa3eEI3H33p9boVZyPl31ODI4v6t/5KZhEB7fvkldu91DL9IUgRapQAY5CvPkZvasxqMYfnOdvCOHsDJnXySa1J1mVXwT2YpwRvvivLsQWhR8T5rYWbNIXftFem5cy+rTd53ij0EuysOgzqWfhOAKYw7rYOKxNTwyiO/U1hMfoYCsSBD1KGfrgIP8C5lRxPA4F5LI7Qu9INCgH3tevpNokCbH5ihdGJmgFlRWK/I0NbIssH1rnm1D/q3Y7Obc/93j8KoNhA45r7NfvzVwiG2xAuu9RMxfIEdjyLGtShh5g5VRlLkpsB7ZG5dSUSXTKJU+rerzV5o4g/GuxDvbLjsrUg75VfX4hClaI6fdRj20F36RliyUb2iKHBJt+0pY3DmrMq2GqzhPUiwlD5ruH7kzT/3uXpN49YpZWbbwJRhRp2rlMIWw7b07TOL9meZnqTPntKpwfuHyIYBYwLy5GzjJU2/HqgKEoNVHe7cYENCXA2PqnZ/5R7kMxceyqnB4vqNLIg1V72NwGRXPdFouop5zvWDV0Fp7ea2LD8yeByURwzhWL7KUHNhK8cXBUusPiIl9Li5Ju3Gej1jT3wcDd9hRofpS0eX7ybtN0PM+hsXEQ9pzfFccAk5BIzCjYrKZgF6SjRq0UkFJXRCBFplD3coDfeDrWYtYXCVMqk2Esdh9hF8zYDuAAfa4Hr4k69VjNWJZif5slJfm8UtGwXxTfDVIAFjGaus4Te6NogqiWqyY2lN7D4s8Qw9" title="Mekko Graphics Chart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02121" y="1960312"/>
            <a:ext cx="3191902" cy="446194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OaTJTqUWcCzphoIBl087IlIbZGxuoxn0n73hDoz3T4J7PuyLAs+bZQnaxLwQt9Vg/02lEWW1ZIwJoDvDWJQgK5SVC4jpq73u8Kg5F9RKUszW1wM8MQ/vMZopFvSiyp34HjwQIvFQurq0QuhD/4YZAPQBRoJ0Rrp6wBpoOHT5M4hibuNBfVqA5XoHhTOKsO3hv4S0fD/coKen9Prxy8UCPZb+xA0Z2D85FjO7byDCi0P9Wmz7405RH/8dE3UFRo0ytp3Syr9JkF3QZQCU9lFpNF4pO999PqnribsO6b9tYmldbvZFuequ8h/xzHV90KVE1OWbfdeh18V1Nk8iGAW2eijNO8xzGUdOo0TMQ+iATptDnLgcO2y3SpYFLHV768K2wHWC4ALu2nVLc7Qo0lefvVSlHdVfUaln4rL3qXclKdbAWnYZPZHB91Mp3Q4bLxtKi61wmzUbQIIcwa5DIG9jhoN4q+Hz4c8FReR29v0W/jWP3ElADKx1ZC4d90wrx5dkP0PeTIbL/QYjIlwvk4c1d//nciMghTEhfB0ZfaRZylUBUU2yvAzj0ZALV6dNBpNBvnygjf1HKrBM9iXkAXW2V+XCQ4bUjnKCumeqOXqfR6vXpYNir0Er8ukQi0URtE/7EDQSu4hs5AipydhrEsTiz4w5ORyDNUuFV0lPrgzN9KDopiTzF49fuW0orMdnXNtXffQXrZUDqH6brnp6E1dJJcgea36o2A/vcZTT19NWgMKDelthk9OepAYLYDjyW6qSIT6NZ1mgOJyavRH3wFkB8Qr40ySJ7QIOI5LwaDO4Vuukcrvh03KPL2MXG1VhE5rdN1cjoLi/SlXYAqZ5xaxLF/+pG4r9vuwI5KYOk1nUbCA3boYDU0mida19cTCMPRUnhZ7C29ogNdUusVK+OMYFhaJnL9ZU5eLoXJIo1KPlvfUTsvcSTXPnhaQrtXwyTyknqeKBFeJzPdvZc0WBQjwWLLC13DSxrIv1ZHhAO5g6PgRqiQYwgEHxEwWUKefnYWuP9O1dUTpXrhYWNT9v2WvPvk6Q+bgWxykZbJtU7iPBQ/k+uP5/CovhbTMIKw9RAn3Thl6cWTK7dQqD55cNFATg6OdJtPaUlXe03lxKrd/xjLR4Nna3v6EHtAki6airsjSUjXM0W4xpW9lAn8jlrnxufznfAP++RLZYVFEQWaO7yvkuiz0EYfTlHFAn0Gs+F/+tAetAV26alE0jO+FGhu8UP4sjAiquq4t2syFbZE19prx7AXdRzaEbY3Yd3XjSaGUNUupZQtsQJ8XyTavRTqdM2xWVs3ikv0n6KmGaOzmD6KqXUpZ0IvPw/VMi416De8KeZBY0lpTkbmRL7Asvs+0P/rxn1GZWRcUzZ3OyMvqojS6bICAnSupzTxvDqRtfdVYA6zCfzhBChAO58/tGoM43tgktly/3cGu4xaI9tLGaCsrn/AAhkI3xQDQKJmiOU2gKCc9Lw/q9tx22dH/X5F+NV2bIgQGvdvuzIEm0acTnWS4sigj4c7iXDjJpRcjK8YO2hyOLdxRoFVlbkCtuKhMSPUjQHnMlD6/zhU6kdtsRdo+Q1tNkw6H+UCOvqElLz1RpA7Q2wVnF6xuwlOgDbm0GqG8Ai2JaeL2FQ2GMeCmtFAKQhDmVYDaIIlMP/rAKEnV2m4SVx4D7zm+1RuRj7U/qW5cY8GXFyhTEtFSSAEg+UCThpp3ksoyKdF7yg2i/zfHKv2Fo7c+xzWuTEDdRtS8rYNbLn9z2OKa/k0+7bYwJefGbppuKsXz717zEKUIKmTqiT5kp+GbhUkxNp5ZO49xmoKwZ3WnTmbIgbzIt1XfUytYcOz0ZzZJkpZ7tHcNkCe1YBknEIjQr58TG+aHpG4RzPXSAwBhh7l8FzPA3dMQqc1kLu7ZMsMC5+3bxsv+g9q2202C4SOf9K3kWJKPHSFqcL7jEwnJQbLQDKt7f3wdiDE5+pfhuwML3fJf1xGfIIhKTZt2GpImPr12xovmKVJW2nX0AIFp7RSqhxjG3qsV1rreadm552JesRiSjtgAulZ7SBwiejk69pfKRHdGIe2xq9YMhUwpaqyxOAoKbjL8JJoF3srRpMZAEsTwKtJoPDEU1f/bY1PQporWsrmwtF1WIm/bHB3eCskXiUS4Xbh35gtZLE/C5jXsY7eBRGzFkr1JzvDixr2yW5AyhoU2iZ8fEv47L6BLW23+1yh3BNBNHUs81bJljQgqw2T341uZKWg5HBCWolt9f4eBFs61Vwq3E6Nr4nk8pY7wKSBqkTkt/47qi6ER5QuAAP+3a8GAEosWu2HExQ8mthxu3h+KxNGBFsRAn9IY+iCVqVP9dSO+TDUsnOpELmAyFKlbRmyEzvXHetmMw5dZUG6sM1VtMLiksOIWtRoMiXeU2zpafL45eZuvW1fxeOItvm3J0opCFf4OczV7rO6Z9O/mCCdz6/KuHZZHhR3/cKc0Mjiapqm/I7h2Up/ci8vN/nOwwQOUyHUCiAzm+yewiBJtrw/6amVHrCpqFxRAeZM9nNrvhYARqPsXDApnzlAl1TsbBchPXwhWuQ7NvNzFE9N+DNmd5hRlzG4xIwMHLKxkP8xneQcqbVro5NIB6jvPr740rFUCciQYrdua93+xX4CRWfyNUbo+TfVMtHriZLyaSbmzTSkz4aAO2LE9k2LuV5WShRaH2UTzy/ELW4TI6dJrwfoW4dU5fxX6B4/QMKFoyhiwv/1X76qGII4zZIB6jvPRcccUcwL9aEt65RrmCWCK7dDa4PbsPMYHLrbrTzsAgGETSRk+A+odlyqN/Aza+UfdPAxExDT3BZXO2UojD1I4wyp8sooMvQds/+TFjYeGNrt4Pg/kiBvo3bhOgD8QTB2bPIT9VnzBxXqIkLI276RVtp1D4AeOsET/LjjNC0Yj8dsxI/44dQ7t2VPcuEjEobeNknenh0LAM035Z4h0B5a6djZw2iOnRmfApH18S3lkGq8YoWveLuMm9dCOBiCtkWRN+y1ldE59UGzZ5nFXvnCUJx3UKmJ6GwGigL1cymPL6wLrHqHfpaBUaqgayXeA+3UJ0xbjOiVnCss74jDjqmJS+NL/W0P6YUBlEDcI+cdg4RTc0nKSGTZqtVW97/Rn+TkyFKImdmnhrne9mdlrT04a1Y+UtEbu/sIxoBSUJ0AqJMZLgTEqVG1+2yrQPx/VlBgMt1CFdQF42eo3gf0bZEBRRN/2F7nsHiNbR1GJx4KYsQaGN521zNpG3+p2Q98+vZ8aPkNRavLvwlfk/UxVIdH/fSvwnzKVXMb6D+47M5mYPT16KHgWs3HoaUI37uiNgyYVsTG6eSFEKMY2Pc0mmv0fxed8OCCSO0liRk7UoyqgHUqOD/g3W9llHn+WtAQXtN8tftXyAG0iajVVhmlvpuEmMfMGDehl6E/V3yIGFn9/N3O89Gf2YAlUXNynnQwJ2tMg1fbx/vqGJqPwvbbfzfB2wZvG3BfaYuWf3e+96tXHKhY5TRJhpLV+sMjpnElErCQYqP1SxDPgqCoXT2j/3Sv6MelPOHWlWtMJDg7nle8YaN8oWUbozJuBaidk9hasrdFfXBtKt5JJ/a/aLbWipRaX0QopgLwsP4kb0DomP4JEGRkFj+9lzk8k1SiCvXNgvRDHzXUwwWNMAlBlkiVFqg50zdLtiV10Oo7HQ3+uIgFAhxgSC7T229f492BuAqqsiokSXVqGWwURLngJN6ewhFhgMwntg4nUH0FHNo95FPkeuVkkzkuB8yvuQsLvaBtFvLrZNGRKFAgQZUwIUllkQhJS9+mJiFI9wshQEnDRpgR936/Fz5R44vlx1MZ37Y18ZQkcPkm9WHssLHjgKIFBvE1d0VSwPhL6cIi8j37qBTJwS6mhErYun6YNQRAlZVlefMzli8p/xtYvLTI7wPwp2D/DzmlBFObnwZebuSxFje/8AEXiC2zuTLzeoamVAEL649wh4sNqtLquJTfsWrzgrncdHScGe/6feOODSaDxZ1VTu+JUwP7wW4Vs7qq6JWOjifyKdLPXwufSRlj9dJeHxqGWK898KnsvHr9gPzGk5suhGchlTOxK9A9nfbb2xl6A4Nooa/i4Pn3GqKCoSj2f+3YYHLX9VNj9msigcGZlG3kGX20dZyhJyzkWamc0tX6z0sy9qNidcTJsVaWG6mVXfGzL/X2GSQ9uBpivPSkndAYWb+LzGVjPjueQjFjiTDjpKOl193X8fNDoSeUi5S/IsWTrOSTDsjJa856zYufswH234ZdgVCjTlnzrg8WOucWgtJhVZ96okHmpGi/6rA5AQv9OVNJYTUhtypy8zIffvaQqG6FQyRNZ9epsKdSSyS8W5M6qhhlako5V8BfvXiSx2Il5omI0OYH3XLbYRb4Sb/FXz2Yrfy3u3uCkQWtfdfe/yi6Ob5beEI3OtMqdJd7j/59gYb+QA9d8PGzwQedkWIfJIV4y5a9/rYWeZSpeYtSjng46IVHBO9d0HSG/zMTaVBiSirvSjqPSE1Iw8zDGX3fZD7Mtw0IdcA9ysht7ihj6Y/XdSWVdC2wzGGXrWUdvLA/5BvxmTf20MeXM/21KQ6WEBnIh1eWo9iEz0S8mbNg4I03B1d2/RdKiFH/NWnVIBtUJ3yvhPAEPCz5JVoFiZpgiJq3sbyX2xkssKPZZk8kcN+llTvYVYiCIldaC25AuUCDrozOI/TRX4Ox86uNFj/wBkutNR/DZ9NCFY+LqPL4MFhdPRRqfsIbaqE9ISCH8FqWmjEimWg9P5WB4ysPEel18Yq410ErJwFRNiYFVx76ZzLxfl6BYQcrS2JTkaxENq5FWD/Wa/XYxXQw8OUMfjBmzf3VtvUVq8H+oVcp0qn+4333FKunUpNcAdQHwgEvNdneRPVrcSYN1fT3Wv+amtsFeSpVOzFI14h+xLtoTr5dL0naeI/s5n8ulDcvRALC0UmNi//xvnp9K5mdMv2+Zj88nJEjBbHugRz6NITjQThec04WejJOumEJJ8XyWK5DHFzIaI3uXo09c0Y+ESYljrydezAZ7n+I9OrfsNuvUWYpcAof43o+UBB9Ka9nlIcED6GCG6r9+KuRcAPOLyV/qA+XnjGvF6D8IcesckLVhBoIds6JZl6e/9xY76N2IwscU9RqwRw6tWVOpwyd2+pJyJNMBggiISN2IXLZaPxo0q+ekpxKHcf59OypQvPRZo/JAn/fzNVFfoYEC544I6QXWQ/qEKVxH2wIR1uDJrEd2CCDYpK8QXNcR2eTDmmyof1Rz4LiGVftsuiSyJ4stPMNwe/9nOar1/djXW82ZsJqkIk43Zy+feXHrntje1wqaVXPlMJn6ytPG5ov3Y3eW+HN3vLCwfGLL82tmSihZA1zkutiiwFRHnwvqx7A9d+i5KHL313Ma0d3EHeeA2LYKqsWtMWOLWd7SS772ujl9yxBECLGcGUN9Q9bn7wsUfnoFgwnQcufKPpQ1cG4t9sQSsCc1dDVd+h1zps0U1nlVHfAA/JrCusjXEoG97kDf21qFl5XJSDncsNSiWQaJZsaycHk5IcyVM+bBn3f2ojDdahQmuUe6WXycfqHdlHGRJ952YT2psfl8UUVyBoAwLl+cizHVl3OgGw9QmGfOmt8yxGyCPfv2eYnFgT+vvjuU5X31HKJWbYWv4IMAyT9Qihqqx3vX6g+2VvjZyTBYiMVsvmWCMmN3+O5pnyR64vJHuEB4N+nE/kIAxvFUYis8dtemeGjw/6v+EkrCK758OEKDzYmAavtjbMWAAcWlkJjSy6CTIOewlDYeQgblCC2Bx60dkxfYvG0QoxWftQmtqFZNRyYYgXn+SQVgYaQOQ966aoPtHfJBOFcwWRKtPLaq2ltFb+AQ3PHI6JxSBm1OnwYI0+/MCmOGDab+RDW6fZ6+vX5sJy+diabzFICZz/uvt4v0WMzu9KX7/qgOLfUffuNjJdK38qNUi1jmS+FXQGgf1c2zff8Tm/Zb/WxGlIAjIKhmnZVe0dIGE/apHeKJHowtWPsKXIyGYN2pFD5Srrb3oGmit2rfjxKYeMfyphFd/h9b8dZlOWYXar4aH6S3PXFrNOslGQmD8MiryuwM2HWIs9YNSsdkg63f1hrMcwEGpkNvi5FqYfUCgizrUK2UBsPegvTUnKmRkhFVgtF3p7zx5e7BSuBpQb6VfiBfpXWf21rNu9e4Th3vvk3qSyXrp8Iw4b56vguw1VMFG+ptD4De5WAr9Fs+CyPJl3IujZX/Yp+LuXQPPqiCjr4yjqnpD37SaYtzTOOdwT6tmFjHheBPMIqOnGYOoad9cDCj3kPcwVvkZEWc4oTWENdD7J8ku4LqorlVtzdQHuENT15voVFDoLGMyAIAF3bwK4oHw+m+ZJf5NAqCQakX1JdiJDdZbQdnqjWi7MiUXGhhwKzRNpXUvLKF2Akwi94eaT3uaGADRRGl2PtaqhrUyXGEQVAfafYx/fELHZGSCWR5jik81OiEmlwMaszZJarcUsu8f8av6+B3ZUSHXsDSiegKJcNcl+2lNaR0GmLgkY+I+oTU0SUaLpAVrqX+h4X3Oy/rvZ4oYHcqEGQkSh3iCsVvUnKyl5N7h6LgM8+aUozJRkkuI11HCUi46MoEYmpXV6aVQo82g+S0hXtp+pbEsaTt5VODHKIiGjC6B/ElVtMoYP/kHUtbfblAahPT01SHFeIBW/4CP0YrRNA1iKWQPEmg+YgCHa95qgjoX2Ybc5JvYI73RJwo0vHHh0LrjcU+URahZiECOW0XSbDhfT1ByGLnb1JBOmIg+jPpjkBvX8n7cmXpK6PDEj5BBI/4TCGAYm1VnmPX2Pn0RHgGFIoroNJMwEv/j1TrNs/qEp13NKTw+mVK4Nj0/6ysENSWaTsI10ejIaO9j/JKxRR1eqpdbRmNCp3sfq2yIf1ctplDrwwWdP+iBhbnL3mz9xa6THTvBa2tPoQ1D9Y7Y8qZxHsKLnD4Nc8smxQpMAAHIAiUQ2FIokIK4yyGO35jSK0XDeNyPFOgqbgzbuXWexhVpZ76cnsYDOkRPS5GjWd4iRvr5eo32rIZE6cfYXZW7UkELR/w8ngsN6nI7ddV/QGU6AE1LVAFJw6BO84MIzDcn85cs2fIdU+CvkZbMrppRUMsptA1b6GyDXEbi5/d/zBnyWWFzfuEeqMQW4rN+p4z2EObszMvctuQvyNFwjYMotEduXz6rB1Y5Q6P6MM0Lx5fONcCq+DnBgADyY8/hcgDee4NkvAPc8MVA4SBHk5QmsLaIoKWfVsdOeM/+GNmwbPW0iO2FxZEbCS0JzT//Pa+VpfU72xrDEWQ7D50fjEvEG7GWP5F0yRe8ov9X8VyOPCZeUz/Svp+SqairZIqrnOWr1ytoIhG4kF18UxBVSzLA2FGZTw7IXZhvizkoz0YsQhR6gI4yPg/pnWMgRLaiNi1c8J/cQZD46jNHZrUGAa6D2L933XzOpqY/9kRDtQq4Wqm8/bQ+H/vnrjTlANImVcF7PIlbXMKoNP17O0rNaHRsMg26zijcusmR7R2uOV0qizj79C2NsXUgrkLCq9uykbtF75qURgdrYt8zz8Nc1kIfiCJGbO4LuBboZHwcKh6ewLK3viwcBMU9Q3ESF1f0PR9pO/kXzemio3ZWOak9mikddNSt5PzeZJ0Bv+ZDdHz4kf8+bIrTvk3n09XHiKs8NeahI3IfD075qbD91hdC8ZVSc/duo0KSWvRTUe/rfVqASmsghzjk4SFeS5uArZsfbJOpgSh8H1SgsPvq/jl3hfiPUzmI8kuSpEkOynIOlIM7nMswdXwdjLdVO93KmOaSAgdNCQZAvqc8gLCXg9xSrPNCoXGQkB6vMOLXvckDPBxXbRkA46qKptG+NNFx4cG3dJZTaRgpNR3islwUUqP6i6PjXSP+sYRb3g3lot0a8Lwtrg+tCsKpK8UdjqIePPIC+qda6ryEWgz9qi/Ct4mX0ouXSC3m1zc4qqIAqgtIvrGJgatr/A3OBNfjmrGRSZJsWbnZckR1qJGLj27jOfYQ1W6cZqWeY2meYAyzVE/o/10d/0ION0MMHCjIgUQinFk1UYDc7SC44mm1yqT8gpxVDrD9aiZHCzYKilm09vG4FgdG6SpIKhkEV90ydwEw6x9c5ZQUvQFgCKK1rOPDBxi4U8Rdspa6ZS22/ujjFvUiIvnzQ5PCr6Td4hcsDvooFotnVZ1lGlM4fUTHd4WPzZJp7RpZ+3KCzT1PeJvXwa6x5CwOcrEJEVlL66wTkE7ru+EtAcq2qc2tQitd+/ht7unys+F31cGCenCm6LauabBZN9NOzhKBYbUZHv0gm9OAjwLuCDXgoLe1ChYEu+hQeOB9zrdWumGq7IaxYNiFWQv/mUc3QSO2jq3zbKGLUDiJgXl8iofBGu7YV7s5RN414wpk1w/nZoZ3cbTWvL/hqIQjSm+rU9FfxbQCW/8Vk72PjAlWJ6X104vps35ATmeKP5FC7I3bNyJB86sg6tAVhtK6klZ+ZUuHEcAqjF4JuV9CGhIi1H6sOIneVhvawObO48QUcARg5QXjebePTAkOEqMj1qr+ELNhdBDAQbv9h5jp+ljeW+usDLWTbxQGD1UiTKr+J7HyefwR0Z4+4A3NAPc1EWmo2CGWw1L0nZSPj6ex3/11WerXYHHKUN/pKrR0ylR9eiV5Z1qLrqsNbvhopvJopNRzTz9M3PAsLxLFdlgkjLWahoubCcyFvKhWmcAgi+9XLmfHY5KQYdVrSiuaNnH5NjGmnfv1COsAu6dlyViDCLjQFlSR76VtksBVnxObSVWT9PYSB3YM05n4n84ZR/UWpsA/69jsXanN1z9Vzt3YH1zHJ7ZJ3tTY6WtGSkBEAOMEuiN0VUTVH8710fxem9hRfWfvCGe9Fk1rdWtarSK5PTtR43211tEs0H0AdCPXXC87FDuGP6YeI5kZrIEBnGsi27S3wIR2+L7hHhpCehoEuehdNcOZ1EHOyXKn/J7zXlk2VCmuaWC3/H12sql0/PrcxPkgQYRTKdiJisou7CiDpQveBBmNRFBerQkQe44GrqplL2eo/MYRAO6x4G7rMnl1yN+q6hCsgnvA7vunWNdb7MrsBV+9yzSbTkWMYWh5pugpqtKWhbG31CEQlruKv+0ombAza/vLCow2j17ch0d/w63txMb/fQ9/0oy3AShs/VQ+5Ew8Lst6LL/89XeVlz3X8FJUNY2c+Yqijm5AYZn6O/k2fceTxmuKS4zZlXqobSeQjh6fstHgwgUZ38Lzzg5dgyZ2hzx9sTYtWmxFy1KfAtGviKoi/OLh0nHABfF2dEpUkg26rxGdh4eqQhnl32zwf5tMNZIm11e1VNijUPuzTO8CAdEbwTL40ocWZEYPqPBtjZT4jSA8t0adeQkW0KoAYOksk7iZCwj25eglp88oZKbhjdMTkm3c0ai/rkiGBt/yZu0aoEO3nGa7GwNJW5mw5jk/MCpv2HjAxmDli+tkV4pcy/Ps+qoMl+ZdE6Ecx0qv5mEOrvC0YRoAkWcIs+sM1yOO7gIshme8uZRSsMIRiYGoLi/udqC+kFjMsTHYrsIL1eyw5+mrtS6/+NJu3CybhxARtwrh9y2npxC5n8bS/rxVX3n92Owc8Q9aF1OM26B0m4+ykiT1sIAEYFgcp0tVI6cnUjzy9+vplaefyRhtf8c89cBhoUDrjwsV1b+nX7B1VTgfRPCXg+40m41XtqZNAWl64DHQJQ+444AacnidJ8+ZdZ4AZMA7HNCu0w3yEmuRBB94cvmv06ObdmzUMtw5Pz9H1lPvk0Y8hbR5IlMTbVF7lq01rnSpzPVQUn1DEb8X+r0ICh/EQEDGacRFpr9N3UwJBPXQlXJDlhwWc3yMJYNRW5GjQ35z00eWLuvSHJGYhsK/a9jbqxGFvba7OrkkrvsPhcVZg+3Wk80mKGKzd94Fpc2Elmrnv2nhiU0XRSgYK1cSjqS3fBFeXz5KFKwYkRzssGlG2QkFiKlmmvU/AUYKiz/Rt2mdfvdZwrjJN6oT47VV1Y2ihxpc9Wtk0zhqt02xHUXNg+acm2c6k3Gq0a8LQvyGbuAI/DLaGRn6rHGYQFCiCw4X7kjFEIxNSzDgh5cNyljU6q8K1YOufMB5fsQR6ykYrOI90oLbqgwhHtnswgCHFheVYSatH1oEDC1Z3TzcZW7qhgFgILy0vJXpynBW2RYkLYZZusc9x91PS3a1myz9Alya7tw2GYtBnzVL7FQ7W6oX/32Fp1MR/26FFebFOePoaaIw2O++g+VbWw8JDUmX2L7s+d/yIna05Abyqz+UfV1/Vy1iTSvwyPFVKfw/AdSkz5HbjG0k5zVve9IVa8swBcv4x7lyKO2uTSL/se9E9BIHpEALfkSUQHKQ/lBTC2qy8jGwDPCEwrxr64bFvt1U5cucx9DUjY19pXfCG97egLZriMN3Gl0cOwRMYVU+2l2ZYte7PMX6EVDRE6kNUZH4tvu4K2VF1cQIbaTBP++l6NV3bkGwFvzrDlLYZ1xM583OBw5zHM5eBE/bE0c/+WysQY3wWFxugyJ+D84B9mCyHGXoJdHzjh/8tMQdVky7OffJMLIhF7L45wUwujhnovjrPHepR3qOwhUDSSbaPJvarGyGtF2v1pDpxmNLtkpQmHbF7pfUvcGEsgg4shM6wHXhrILveLtC/L/Vghzji2oKd2DFikfhDgAII3NXuab4bSsneHr+4FK0Yd35MSMZJWqnIk97Qug2OTE50KXqtEv3Rilb+5Voq4Zn27XrCh0RDrZTqi/eomBY5Yn5ctjvbYaAQYTngSbhx7Ic1b6+7afVR2RC/jczqqDTAAS2QdNEng8Hjm7vj6+SR7dFdlz0PduNTuSAEGNgDMRghmh7zqCP8jyU+as0B/z7aLKMCPAP8CBUG48JBEmbIANz/SMtCmUxT7IAZ25LPKU7UEN3AZCDyhNVfRlYSj7lK+oCLV795IZzjPVG4nMQt2871PirIHKslxpWQCRv9cGyKg3/LLliMvhBgm47F7ECxK/eYJM3Ki5Uhj/KmWU+BCprRAy9KLkv6dkN3DweyQ3OkLNjhh++qgfJ4sx75Kjyqu+fDrMHDGivM0VDWQJQQlDGpPtcE1K6t2g37t1KXiNiKyPn3s/kJIljiXWiSN6hq9Qku3HfqSxvYoqxttwGjZv5+hbRZAFrVUjXkpF1nFLN6x3S1Y7TvENJr3HDut/4kEYKKUF+BIKoSIv9Jjbr8QJk5eA1sCUuE4S9uARpr52LByxxvwD7aa9VTwAUlnzY+afujbdVIXJskhSTO19ZuzDweKKrXwsCJ9PUoV4AJtPbSRJZMb80bLgTr0tTT98GssJgfAOdeJEm489bPUThkruySvHdqPT6W1vHiB1TQ1VlIj/EaporvB2w7A1IfpE/z3odhZSzag5tLoTV57xR9Jh4Eaw93l2C3iR4JVplfc4yneS3M/Z3bH631Y4XJ0iM+EfbXaKhvmXSS6sv62JHEcuXhddMQI7pSgW07uPxrU6HnA7xFaYx/RFIyN2yuUauE8QeBx9KGV0MO2zUD4c/aTUmESv9aNDOrKfM1c5bS2Cn0KrUojVfsb+/9v4H9W0GUsTCos5WTX1bc4/C9uNIaOz+lS8RT6iZ2Wbv5rwP8ZfTrp9qooIL1iZ823Weq9BSTO8jj4+iPlYxVxga9sfA59ZqJImEKmQ2E54dwUxT8yPrYf8AZS884D5qV5c3LU2wUHfjAKG/gLhX5A3LDOqgBrodamOXzmQvMe2zijAksbnYyTqQ2NTt39OtVJgLRw3L54twN+PsAICX6rHZxVs/G7dPg1lVauwmgatUjuC5pc4qSzj+l1wnBeBDG5Ue4p3TPBmRoOFUDWqzWobY4n4zdQAKD7PmFPPsdCVtfbZX8jqw3NGvPry1Y+yvK3s/2sHP7U+NjVMMyCj7GLa6WZ5SvCY5bbWQMd5cJYWR9ABUqKImM1tgMV2XcxoUY9w8VscTesEFVbb5eYCYZUDoCM1AlxVgXrT+iUURszetPGDlu+HyuAhyBiAlfd/rLG6/iVnD9vmZHNIt53z21up5NjlKiT3otOlH5gIu2AEviyFJtikRpGY9L2uR1F+Drd/2+tDYXwRUzBa7RUcoUhEVCMpDPKpoJS2Is3UiMYb9DWFYsaOiOfS1Za8RiwzWEKtr4XiA/OKDLzMZpnnQ93GNEp/oCj84xsRsrga+wp2C6kndOEKhCnGkaOWAY7xQiIbD3OLJDk0QfYLYlXRB0PCcfjQ9o6z8zoN9FVIn95ETcqlAXz7WpbNoPeSl0vIyyOI0VhW17vA+CwAPzHcxn5g6DLhkDCNWQNr2HOG2BoOThxQx8qP+k0uFTycRHhUuLPWIzHYfhBxXRCDuaPllCaCxwKyAjDw1yHmoqH+pmItmuR8EpCGq4C2/yD/gEimRv7+yGSV8ctnSOQaLdZLl3ga/QqIJHwy6g06SnRvnMvqqLJcaQ2eoQBYGpts70Jso9Cv6Cv1pOJhrXDE9+mrVKt/8KQa/G6DcYTBs8DK41LU5yrtHwkPep1oTkawpruaTgC6HJ9grkcSpf2LkOw7fUFWWA65wL2hUyKd/QMXLfWaRwavJoXLAwCSFygfiXXTDLl4mxsxdivrGo8X/WoMoxIHzcGNgTqpzBybA6noqtW++/wMPMtj/f0AflOVMe1TxGXz0qnizF0u8Yk7vpD49mmQB1XdLgu/eIoU56Puhhsmd/0UdcKRmuw4zHlECWeZQb4vHk/7Fy8/URtvHhjSqEGcA4q+Vi4MVYisfI33sc+O+/wy9me2zrNovvhnJ2OWHPYX55yrRB3vSfdDNxHxf4mCYgUplTyxcPtHBYjbX8xgzIUDi/CN7PuIUQw06f+/JbaZ4xkhGVFKvtmErqr5XsDY8iuNOORq30BQFnL/8+4biGSs8j6Zy86+VgwdWQ80FuHzMVvfTTsvMPXrDOk4FfCT5NVN58z0LF4Db4lzMjAuXrR/jTXLEkCt7jZwvpveBDOz5tizt5JaR8x7hF9pC+mWzKxgNgNFQhFzTULW+20QKZUgQ/KRnZxGnJkQknh+hIvm1vhe4tXtUATcJKQcWL492Yyd7pchDAHhlvWw/dUjX1pyFQ64tIZdBPI4ST58l6To/uSWb2nB3ebPq8JS5XSh5ZKCf/eMGNEljowEFzts9OIEMY1Oxxq4Abp4zJ0f2rM6Esb29pMpBxSlYYmZus5wzt8Un//7Vb/pZty7d8pHXlpMJ3dnQDz6ACbArpUVfhojKcvtyJA3HIgzAewOBKly1G++P1G4yB8zzfTT1ta5ZAnNsCPf3H9i/phmekBKQ45xJxVl7GOsbBcV28Z2DZjIBbw3VMArwc4JFGRd5+iUn5OMGbU7h2+bp+35QN3QHQKz/lXGhVlcE0m7rhTAkI2ZX2NA/lBa06631k3jlHvupfYgbLr2fbE3+G21yVKWb7Qqm0psNE5p8SkTl4HzlywlbkAbl5dp9U+s5scNrBZyESfYeJwTbe5Nv7s8mLlxGFwA1ygSeIqdpuG9S4j9r4HCyz1owxeGUVpXsjj0euV8Vv0gf6Lba0tUGFpwf5T/AWN2sb8mMSU4EBUO50zFJJpNNJLwhcttT90nfHjXTJP23nNp3CbHNcjkWQFwWD7le48Bd+RhrvG35EKvJTNrpB1muMVEC4/0SHlZKFoyF9dwgMhLzNy9JijTkcPzV9ZCTkTSd9rHXMGaK9P2dqOSbmw9afFq4THoZTzmCq8bECKDn/GEB5boSIDjbRdAlpMsmP8XATXgMn3sYJm6eduV7V2WuV5fk0+UnV7ztFAAin1nO7hN3S8G8fAx0Jg9QZY4UXDFPWsTww7ukbSp2e0Mx2Jt3BUtWDbYQw5KeNcuDUUJY2jdwRGEZ+I+cZ9v/jpBNnMKDE0r0nTMacuVSdihHu1+vtK5s5XUL8cO0kKkVJ3bHERRaR6ERLG8XiO7SLZX9QwbWiRSHgnexjY4vLJVpCTTLGa17v25OIo/WBww46m7C0gempI3U4sWzIb4BN7oQ8h0Zd2+5ywV8QXT6NA9q5BWlwsNTk0HUNGrTszDFQ/3amBEr+8DhSjQ3xGK57MVX0qTwQVwL6E7mJbj76rPoj+79N0VcGIGX0kGzVeRyWlI3AGFET1MrkufBaFAzRz0a6/fnxpj3z4vIaofsScpRnLsLbmWJy6w2pb8wTyUDa/ANyCkatJFDVTFzCXek+f0xMYRP3FQ+HITL+NUAUKNjoq645oTzF5PrVRU9B039wFoT1dK4xFqsNOHB+qILthOWnCOxVDitmj2jtIPXK6lgLWTTwdhlqQsrUKnxnWDNsM5gOXPQnCPYpu40v1G5fDDEXBeEFyOxdVLL8bTIpOIuwKGDDfk/CPztbPNOTeBLEuHvtX7QG8QbYlfCM161Jx1nufbX/QGNv60OB6sjj/04TBKCYCgTgulPNky1KcEoIKnOUkn3HQEUxy/lCnc/ODIplPkWAQfh2KHniJ9mASYEexPBS3VnJvpgoKvStvW7sRBId3Al4+/4QgUCImVbRoUkF5KREkqQq6VbAs1g7HtaaWWdP/1h383JeStNGfU2KVtkbfAmrCNifurnh+2tzR7KYIddBbL3UNiqqGPmOuKTRLUjkYbgU7LKYbvTrc2fDiz8chPSxXVXhPFMsfZ3DJ/8jYhKSwJVYN7iJvxZ9Fb6aN58RjDxVbMFpp3kbs2B2wJ/Z6Is/T0lcU2RUNEs7ZkZmurBwyhDZf8VXo+BWP+taupKySrPUzVz9P2ecTSu6rC9zzbn5Zf2xmsHJDhP72MLPDgdEO68OSp3pZhCEmbjMTg0yZ/MCCy3N12DRFn7buqLB76lYdnJZiAHTq1bBCotsX/yru9/J0pPRuvOEb+Mq/YRkYkSF9sDl7sfkrpmoU+sdowaB5p5Mfi6MoeBI5aOGJhoLdgnwKc/REhhznN3hnN5JgjremKKBucL5APKQKm/J5TmIbtVfwH+987SJ7oxJ04ipIg/JbRVYyLmDUjzo5mkm+PXqa89Z4Bbijt2c1NyRQBLXZro25GPHIeY8qsMDkCgpv82zTdWtgL2n+dLYS/DqeM2Ajgl+1NVViX9LvE9PLbxaCiS89FbgEyD8mpQ/RV0T8epcv5tMXudnLqj6yyD0olrol5dPhYHFZPPofUPL81mWhBrvPxlmNooAIWRZs3/TqWvRk2lm4HnBtHp/5kjnosXWBspjPHbuqzJ4utAmiRfmq3f7JJMPvFmAaPC6k+JUfca8kKgwGxf+xZ8/2MPVfsvt29s8pZNQenG9ci+59XngUqvn60hbRHnxrPdtYzbfWi/TLewi10NEByR2DSTDkBTMw5/HSpT3mP+IfWTntA+y9VzljVXjSoU/djVzSuBK92b5rvlXaqIr6F6rXltdJn25qPPQFhRExWoy520aXRrdb36mIbYoJDc56T1jnK97Ub/85Cqh9KvMqFJko/LiBjID/toe/Nc6f6XrqVRyenlhGtghQ2jki8N9HvemSI9D/5M3p1tq66xD/NSBbiDlvWx39/Vo8ZYuLSm0kaJ7rYae6INv8q4TdPbh/6CmnlpgXQyV53PnYU1S6YLBedfnRm6NQbBG1Ayd/nmZ3Lw5CllAPM/pPiLtDWWe/ExV4+6vD13CRqHwKuMO6VtyWxkeG1cB74fc8hj69RG5X04Ezwlcc/kQNvHBarr5NtS2vjgv6vTeguw+fYNXeCK3KDfH/07rI9oCcGlhoVn9MgvynWkO2qaEfhzOTkC2t44IJpUje2qowkQlkgqeMOAfNUza7OqVPL09o5jXcOSPRSbChA0U6FaZUCjCke1qPQBOhTyxiuVpGIb2QjBMPyt1IyLC/Rh8WWj7DbWs61eyr8fC1d3dXOoV0IpYam8J8gzdVUptNYZ9x9c32b453EwgeKQLfWqBOR5NEltajph+92XUtK92/tG2NIRWbY0oxxgH4+HZ/lDPgj0MZJc8q96aM10g84nOWqtIAjAkDrRcED53tP+Usf2039Ygk0vlGPvh1OGdolTfzp66ErIwph2501+9JmYP7j06OT7KcB5EhQyDHYRZz+sovKvtnVdb09mK6sIP7JRxE9vrdeYFhwaZzxmXpz+cora+8usC4EKEOR8WEHlBEhNRtONN/0LYqXATAAvWbWtU1tagvhGq4xbnb1rWNe+aCRNRat8SQTj+lNJRwOBvNsPrYBzJSBNB7qVte2qJC+tOGw7zA7SwxwDfRRNPpPVxFuaM88JVIqrQTEK9g5uM51DGm0ZvxVvbthLf25hmu9TKVed7q/7ZhzKDG58Q2djXjQVXV1FcFo2Ty4LWTnJhzPJpjRhbk1P80MtRoUlW/Cb0XVqeKBKO/bVP+urOcSLKd66Zg1lpf+WKiOcf+b2F+U1w7do+Bk4wkfCek89ZVx7XSIz3kPoRqZR6AqFja073nPwB6nbV/Bx76l/u+LQk1KPVJiMncs7zOfe32cTdh0wtdrCn4LIDAy0ya1QFc8mcDurnIvvst7nMOprL6QWefDCukMmKK9y5j4dVSFsddVjVc0BkaFvhT/zM+d7psw4ASuicWLyDPAvnOKoQvXu/KSN7DIcmE77wTJ3bBX81r+dyzp0tNsLtXdnU5zEMaC2AdkZiIli5kH7TLjWehaaBrzmydfYRubmZ9ag2W/7txlYyXOIjCgMHV2UkEh5OHURdCfHZr1lNDEGx3e5zPXT82bCnX7z+m6Ru5LfEmCLhwhsp1ui1HfLux7DTXCJ8iHd06BjE077DU5FvXf3q1FZW3wOZkW2/+t6vnvSLfj0XZZw431VVTLjIzaV2JqAWaK2joDxyvXM88ZswY+U6MY5sUGEwdeJ5NU/iLMzfuE/zkPypLpmCvraUCTsiBhXShLWHYZxd2Umz8Q1RcSAAqZpZGKE8zMzOQEwaoNPjBu7k5A8FlFnx+5bgumBrbPAugqWW1qoatV4UqEyMAVEJtAmGe6PfPckn05SFdiN2nCDZ7SlIkjgO9HLPfaXaYZKGcdRw3NaHV5hWwo2oo8HZ6uf5TAhfzaHY0jb0ZKlrSC4MmLMEhVQGJsu35RfPUaW7S2Ay5ajrTzkWwKkubgNLe7liwbkCnTT8zI75GXO45lG5spT77DgjnhXOJhcqbUFnrEpnPD0kZEVdwY2A9rPnUWkor0c009f1ebHoPCP8quYQ+KvbTONhgiVh4Iv2JnjUaK7tBERynU0G8w7EqxtFEbwc2YPpzy5nhtGu3ZA3BoRA2vN5x4E9MwE8h1NWjz4oM8KKzs4vL4dUCJ6snHGtuB13bJhN/dPhBveeg7fcNCC0s/mXfu9UFTIe7IB0Lqe0xFI2W2pTe9IHzKVqPA9x2UjZwWFkRLxqVD97XIXsGgm1UpNMJF7DPCs1dGsa6nCIW5gnEb1YKPWhcH2F73hlZcxKYaoeUrwi/vwgAqbh/NgMwax0DypgeGnWCQ2DLyA1nmdmRbgcy7sSO8lqxM217f4/JfAlrkFik8PC6ljMpnPy950FtX/fEkSB6vedjG2NRVuXM6TKUYvvTfRi4aJj8Cs+MfMewXJucmEZyhHS1wsH8O/HsgKBamBA4JSKTl6xc1tIujrf2depYbr1NaPyV2bvMwUJ/jvJqtEiOfXHx5hutsD7J4EICX/kvlhsf8473UYsHWXNeOLr0mLkEFH+6i2YA74wccUoyG28Ir0Lkntcv5kT74UKDDHTZv0l4FntuYKa+o94m/Zw/W2NcAmMHHw8jLmkY1lJ8QT4uMPCM+ajeGaOryG+E6doJ80WWctBfDxgvMdduDJwpi3HnSY9hgYF7rnLgWZi/GDPlwy1PLC3FOLQAwgAkGPjZVLkm1dYUlZGNdHhuLSG3bKVKU5qQc1+dDTNX0+1LD9Uqob+S46mwqrK0JTi8auqi2Mi5sAl7jOAE7PaZ9UMqNxC3j8tq9x/ivUexq3aRmDZEiKPa5aVT0sPS1k/6CRSniyta00U+iqDq3rNfcgcYhdy59tHrDNNngYZZhAET0BorSYPSdH97zjejh0Lg1MPGjCDKeYzaOHxYRuQ5bj7ZfNfw9YCVDngHP4nwzJVsmdH6Y29pQbUFR336T7Ph9W9+tlQnyg6srjevYQ4mpRWxE4eQ4GNj2cfJISoTz1n98o2MLeNPYcDozu/U9GOCGXbX8mvPvbaFCxk0vm8b5ZXKTsubIN2vUycO48aLX1JUL3Ox28mWD6JMdHzCnqhFWZQ0sb+TdrrVnRguq47eIy5CC1rO/ZsU+bXO9H4CN7vk1fIbBFCsyWrG+MvftrSEfALwSe/3BRCSMKhSlwnMwkzEtMPsGZajTLEKwhS8d97Zp+Gg8OW/x1veQM+vnWHpaJW8YRwE4vGa98kxyrPXqu0G1pYm016ABFSWMfoD61iaofG0/KFfFhhocfnHGchgCMT/HU+9//LTC8zCYNJGb7xcSUsW/su8tdNJThznI4BMCkAiA1M7b/HBdUGtTqyByTNBYZ/dLXN3XHDdyLdzHH1ZWPqBCQB6BIwqHjGiW7JD68Jo++0MC8j9AwwgE2x5ayIe0BMVFPLKeVvBX2U9al6HUfl8/88KGJpW0K3PgWgZb8Z+UlS4vvQHje0TFdxULf7JnJ1QE4eN+LuoSLgE+4pzA1WA2xzYLxR0PQ46wZjeBTCJqL+80Vxyp0gncekmpS5is8gvPkqz4UULwVKFVsh59hGa+syovHkGAAWyiqqDfgyF5Rxh4h07jQS6aOxhDRPYdDOXQoYCE6yqrJ7snO25IN/vMgbc0whdWh/Rt2wGvHXxrhtcHS/dwuhs8HLe0LFP5i4SkpLOUIXaaqEBKvAb4Z9xUKPzdfgWUjo+F2vttSpR1xnyfdedg9hAF8pBwDMPgZfUWtBjrUfXH45J2XtCQZOrY0y3In7wKdUR96R9IbJUstIUWfUHCpj5PbdgfR412XBkFVrG2m94CXx1nxB77K344ooagvz2AjhQYOmImCr/7bI7dwaAKNAjaX572DCyGiKSJsWlEsIwNzsVJCI6+Xo5UvHLcHI0sOkO3JfvdcQ8jkR2CTWFdp4DNuw3/Nj0yiQCUZnS6K9G9l8XQfYN5Yu526ikQozVVFC7j1iR0ACVpCLBGhgQqwMfnb8x/LzdLXXg0xEPI/MrN/KxAwu1K/eFUOiz6mu9Zh1m00qlgRzmTBjuIocf7FMZz4mp/yPAeknEvjqGjgA7y7B/0cvtqoDgTiIHGI8uEojwHBDVJNguIN/pOSal2RsbKWrtFrrHFPeP5irK9pi3pO5aOKuJFMg1VF37a4nGI/bCEUAkUBUhVphCXUr9ceF1/cqRYp2qBTsBjuO4U/bbfdGEFKUfan5NlIoFJQrwVrFc9D8j2zbnGMQPliZwdGVDIsNHshKpp9cguZ2pDyvYTLooGiuoCsns6O4OuKHZK5ud5LhYkXZg0QXXiM9IM7+BRzN19HvjcG6DAqaX0J8m2aKaRtD8n+vtxLcRvZujDVmey5IpsxXQJ11zbAYQSl5h2OVeim7DSipf0j/3epqAcDyjiz3QB1gOezhjvNSFDimLmuC4r38TvHczUCF/m/J35IuvYp7oekc5tDBEclRv7UnE1hjCssyJROyKkPe/N+tuCTbf+roQE0lnCrFYwBaSa3QNBSx6RhX5vHVx1oJVcQTCjm7bDk7gpluL0yaEOuVVEg8rddeYlsnYZKMXgREIbsKKQ8mxUFxfvMcbI6OI6c85TNWOIEnm9cbt6830CRfIDx/9GqIFiIR3F36Jj5vjwIQ62OB5bcb7OzzitMEwlVZGz1mLdbPslKHpdQng8u1eTBUm4moKKmzwrcEywqgGZOuR3jYVtQmdnwQUZQG+sxHigQz6EWcYH5Q3LT22OmOSUYGAmOR4hRJhuz3f3ZLC6PE552jtVsLxFb6yFSAUTeYgfkQHnELLz9oOLk95gg+wOK2M8IaT9EBfrowIgDsn0LlAsPREiwveNx6u2/hjx0HHqpbVA52Ojl54i/sf/v/CFiuUWdZBwaDaPEpEOLB9/AV7OM4CmLZEXQoR4Z04wlzHNHBmmi2nSpUX9dq6Wtxl8sn/9HlZowefymgSBClgcyIW0Ro8rqu0LZKnTK1X2IOunV01YOIn/VasEpowMZngEcZ2aR+rtwWtfGqUkdfN2MYE+gU8W+H+LtN+suwAV4baCHGGVC7yKA7Cp5xUD3YlFA478FtDwY0dxlxZJyPVlsnAx71ugZ1uIHnjocsiYrxgWeORFFEfoDLI7rYUtLrPLFOlABs/fIHXrv3BB5m/We+EZOgkHX52c4rTZr9vd1w3c5qYLuIzDJpcEmKvqJC9JnLGAwBW3fdfbYr/lEbtHXd6AQBrx/+E4ya5c5Hg/xd4BGjZsXbUeLzvVAAzXAXWqaUMSJXIeUQW1F9FoPL1RQznU6p+8bUUvC2bXjAH/Ty37KiZD2Ryg23dtEyQsA8QN7pauvGoeYheGtQZ0YzAH0aVfXODeGW8PlzApImdRFYeBK1eYAI7joSkJjxIc2jddf6CF7LVo9NCTslVsuFQy0po8jH0oHypuYFaMrxoWO2fCgChf0Y9+k2ZDRvsGY3aqU0qoODSoNUutrB91xWMk4rVrXAjFIy3vQiUift9KiHwrQj+weHBxtrewLkkBSuCZcHNL/0IC6c8wCRMaT5DUYMcfFfJk1Nb2syTZrKvsrLNoKAC5jh2C0/leJsPghRcqCONgnhjiLtkxGywTzuRdBIr+7sZdTJETu/l1XUVaScCaKwZOCtlq/x5sk41qd6WTP3PAe2jjGwfzcHqN1ea51Ijv2EOXWfz2NyiM+QZ00/OTqQIvwenmVx6c5PahMePBa/zFavftRrJRJzOJGVSpkI55D5zEfcXMfzUELnr74FgukDQZn9fiyJDTcdU/mszmzV9y6GOV/C8PB1KmuGKedvQjWFv3mK362MzG6FAbYmvGnTeruLW22yaLaR0xpaZKVmfD3D+pQfTP06G7j+B9XBQ0V7b+D3QdvS2Lp44iHQ3vXbW3vmUw4tieIHm4R9covwMeDI2XEwgSah0rIBAoSacERd+W8nhulU+cXDyE1YZ18AZTxV5jWbQ4OtzRu88SmBkA2fDWdlFBUWKtAM9OfIiFlSZTmYUhWRKCNdrlJDwUq2GX98Zl3ORRceN9TA8JpLOyUULX1K9Pr3HeqpoKJkGMr1xeKBPwgZWjECPMlFpulUJ5Euw3kLBWzDQP89E3rwr9EVHZmcFTlCqDfz7QlYWTnqNcSjw7gfjOJOBIUkbgTGZIW2RjsAyZt6IJKciNTMSY0IB2d5WH9siRutLU8W+Pe3oZe7W6fpdFkkRa2VAhGp59dxvwHMP0fV1HtjBB/2AohcSWyW8aUA7ufgUKnCJMzfgJysEXFVbbIvCh+wdw51oWHxhxcDIeVxWaBmMg1bsOFauDMakhG90VB0Fgsfd4Ta1CRseFmGHoJhouMlaN4eGQRVN3aFxTqQCfzaLu6TegJSCkoet6WloKs0ATCHpqDZz4YQccSHzp32NhEQoQtmB/j03701vGeHM116VToxT4aCEhZs/9R9qnVeQqsrNXKZiDyGF9IP6bQ1393cCuUI5NrdwgbcdXdYD0whmy634SLB0gHSp8/nKZMuFViqI/nzUVCvxnujCYqe1zrN9fzCg37drruVZ4Z3K+MD9ZoZ3sr1TS1Nn2Bg8LV2PBwv3/2y998hX5HKpgrVnJzPg2AXovqfB7ev/4ZI1xZFWDcXI2OjBbVBRYJzlSfsa6/gMuqFFvyiuEO04daPa2hCqyW6ww3F/GzEMEaSiAyvioi+1RgP62fiTTz/A3zmAHENTSpipDfG8qt8Zj1hZvcprFf4RculuEJO/Hk0cgJucZ3hdxzIbRsm/r0FPCUGom/4UmL7ac45FWqXEekIosG44WGqEwbPtwCtcmZvtJXr5VI8SjH+8xQ+eSdwx85Jr2DTpqpUl7koWP5l+ZkgeN3NuTa+EROjyuf/ZFF7wuR+r2uB/ZTYRZ/hlagjJHdtcqEoZmv7MdscNts9mLaUJMPal+zCh1kQI9GoTijuZcn+QmlQ3g/7wTVAQ6NuT2BfDhzGOgyvgXo6vRM7UysUsHv9s9mVlNbKtnMvh1qjW81svs7UZctPPxLNXkRRxncSrAUvR/1F3NBS0tIeUm3laPcmVVJh7UIA0RbetPKY+lFiaBsQGEG2csqPJ+sBNW47k78ahSsAHeolQvL7ynBzaCH7QCx/6uFmEXlmHkuRvwjOSssEmjbLO9uBbP1z5Q2+b8Yp31M8HvIwB4bqkajzIIRQQ/TI6soRSI/GdlhhlJZ2z2ejr9HTheKFoCQ/4lhvdSTHPIEd1oPOIDe+LZ36uwtjX7hzKrW9wWC7edxB/yNN1VqasvaSg4Q42gZNxb3xXglfNKQhMHSh9m59s9aN6eheW9WTZKGheTPkPmo1kmCSOfp8YabWzTi4nYZhZGrzEhEa8RsutorpNztQDFJU7cdXAM+BYwzPiZcyGCJmyvkASGlXpoFuGswuQ34j24MYqWhMQkAOJULyDUfTmjmpnoTw+EV4Ci4eazURIdLEkSLcvwFUtlIoFo79AHjE9w+QaP0GInnk60hwBQ7b4tOGrT+vcv9OgtI7ByOim5KchG+Z1U7TVJ6ZVoF2t7aB5CLYKcoq6ltSnAqvG1DDw8rmUlcj9rwQRDpmjKTFwCgk/BitzhBQsdbsCGOtmsYjiwwC5rY3d6Mod/jzl32AWRqLO69fSvyyDXwZfKW/gbZHuWPWq7//yLqks0c3vuyLKyS5XykFgw2ZudILgKPsD48h7wtiI3VGlhuo5d3Eam37LdS19mR7gS3TGErJJI3m0SqSOfij/oYQyKZ5qTtUFxkFc+bPHKk1XmQNZJWXsH0wXJUCwloXzI4zA1u1Yz/2hyNluOuNW5vR3J4FGb5QrGVDspOVJBLcy/lS/uH7lmY37BvJ2udtHpJlL/KtfDIG36RE2jGIEPuODCFM29BQLusIyxmZCiBdCTJfKL4N+epC6usBMvsomQt0XCPTAWIUaHZkvCvdziJg8HPas547tC+O5XaN6RuHMxOmvyxfp8NG69FANjOb7N5L2QVz3LesOlMnASeLcQGAFlIYiGyUTcnL/zs1ZWsJvWW6J3K3GhJof2qr6qJB8IDAcSQLWyMBOxoJbNmoqhxxge8AXuXV/oh/BBYxMRcPHCh7UKuVN+yZ7gjy0UPAZVS22KQdUwXyp1rEFF6jXXsgwv2njg/PoMJ+0PbFbHcyJSm1jNuCTk1FlUXDinyJ7yXVt4koQuEx/T/PyTjcPdO1K8642Asyfb1OoXuNypBUjAiPROaGoIlYWiUByhabISkHIGcgQlEzMFnN9VUEmEgaCT913xR1lVvbpy8pkMfdOjk4aSY4VF62CH0056ISIO8w67I/dMTiK8omFGxqbwK4YpB5RT6GTPA0Ec05ILJb3vr0r9RoGwNnWtCRuJbB06i9reKtREIIlDbQlZPbeIjBZhebQAS4uE0J1tmUQFkcwHx8ELRlykIpcKCc7YKmhp+xnVUqLJegT4yomthlLtZo/kqMWQA9xEOA+GQCYJyXUwuwxmJr8b/cnSFJottVxhLBHxPWChKXCRXt9JbVkzV+wkNqYOUH9lFO1lCs41Nost6BK2Bt4W4qLM74SJJeKgDJ7Novdl7WTtV4lWULiPaOuOgwXZbfD9VAzmuEmvlgKCOZnv3y3DtD+Jb5gPI8Rd6VZ62eNTVgu6DIc0Fnl6GOLOYqF5LxyAslOWxVdVDyroU50Pf3kaxcGKGMJCjWiaqwNMZqMpJO2xNMnM/Jdx/4zwvKg4H16ozp1I8MBQtpOUHrv8OwDfWQHn8OmOJOId2828OSE6WAXUyKkrAsf6v18/5wE/7o/BqGUXUG0tMse9mObeUo3Vbiq4L+6oG27AsAIBmjj87nwRwDVVGc5X+Gq1IeIA2GjYnnHlpyMLq+TfHgTGMWZAoNdabPu5KQ9oNU74POA7djx4cQw/0t9coXfL81Qy1rpUomy7WXfzxEu9Yn5KLoRjeUH6SMCDo2c6oUiyaTsw6yoLFNXn306bc6WSAPKvspHjJzt957vrIJ3FR1X8YTOXjAdb2aoPPC2coPvZ4LdhDxqmQKTJFvRlktkx/uodkLyDVDL+X4TACf4w+bLXtd1IFEknAJ53kE7DsdV0RK+reZo9gYWk7Vscu6Vk8DpzPskHvybNUWRKis=" title="Mekko Graphics Chart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28685" y="1960312"/>
            <a:ext cx="3191902" cy="446194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  <p:sp>
        <p:nvSpPr>
          <p:cNvPr id="10" name="Rectangle 9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OaTJTqUWcCzphoIBl087IliXbHFCGL8frjixPmdDIUqGAXzBfp5JEpAqmgSqSb9rsF9jZ22EtPiWVqOT0Air6Bt7HHcV4pfdfni0lLV8jCWfeWpniDOBjgBzmh3WHFctAeY7qwmreiqaK1+eyech582rXt8hjzyUEqBDqm19h/Obvkyk4V6fytwhnRz+x7+UzOGqtcmW290tByjzANUOxXEeQDqkReV2z8I/oO3m9DqMUZQpbagfPNCftNzpkVDsH9kvGUEIM0/uSKuVz1SBZqVmB7Qizx5JoBXl3tDFaVcHgtgbipSsE9TJcDP/HamrpqVcv0wU4wg/ShTy9BRzMJRyDHyP5vdlnB5a8shVKg68ny+CHVM9fb52WPuEuROZPxvSnonMYl8bzWmrMVwFEgNHUIWqnX5SmpYoO4BXN4lMzOr6ppX1FODEi+NSdxtDJIai0voNpnxDcw/ECCeR7a3Cx9wNjGOJb0y8N+aN1jjR149zwR3JXwXllc4HKYDAFDkXRRY+IBJ/bczB/Qp4mRhilwBrJ3WX/LQdNh4/cHuaWLEKi5jhf7RxYDPr9za8DMiONIWteTcltXjUG76l/wPAdNpI3nmvZs8/gn32L3LjRrvtxuP0P0gmDnZG8RLPrYMSx1+o8Q+kjJkRSUFwqIEL4Ac/7+e/1CJLHN8poIIE3DI6nTKzR0WbE/nGmXm0QxAFugwgS9UQvqTUq8dBXNaXvxzM+BuHGp6nn+jEmNycpw43g8IQs3L/g12wptae0PFbkL5MGAOiHQ8jzYWGu+3HwrzPej0jRkKNfMC6wWITMIvznN8BRXGby0oX69ImZ1e9ONPHdeMDEB4BF31EG8GKTpIuBysmX9D6TwJ321unHxgJ6DnORCs3ALmeq7XrTn3Xb1z0r0Lzu4YWMo2xpgGt2nWqmFq299lDGfaSKzmcOD8o9NPeZ7ANC0dcZa3maH6eM2Awx/xI19ZPGrSu2Y6R++tquxTvDoGOZvwtPtulnVhMWvMSFMIjqsBxNuJA7M4m0XSKpYUs0CL2c1PAzp/W6tKWgbiy4zlQ0CJXfG00fa83YuqJCO6YEV3yPXIVTb4UrY51TVMCHlxer0s7j1APQwrmkHXlSkoWFUuVz4k9SQ2g8xnMUY2uSAjmHT9FHx6B5uH24Fy21h/MrXDN5233l6OjOd0sswNi8Xv74vNvXSZINePKTfyClw6+bmvovOQ558KGWqEpyONrlPjVjKZ2b6/0Jc5IXGpTCWGQ+cFdo94Gt13AeWSnNV/+y69cio/gDVbvSIkBrH+K0mHKJWlZVnbj987lkgboqxGiYlNsX6R56gWPTC8uciEcOgOStMDqkmG8NqWKH5o0o/FpoZOCaoFr4ngFXVlpt2aBPaKxC0JeJxgfLlA8sm1b++88ck8nxgl3wHgyXbjn22L7NT0bW6Di2s6pdoZ9w5DpF2flKjjh/DRGwZjCSzoGVsbY7VE+63tyrhmr5PStao0O+5z2ndjqJxe3R5eU4Es7CiX1AiklMhYo/onhnJXCoYfx+WLY01TEjGiBeqTL6yRG27EyxYZJ7b+8O2WWqkzHLLbOWfkHPvjckUNH8eavjWbJ3wk3yS5gseyUB4dMHWnFmGJG1vVCZeXQgwYIxcrGkfdamdUW2BMU1nx4CuZI/YZ29pC+SHemHmr71ZnIRSHh7yr84FC9KwAYUqzaxgomH/P6aUL1AqGjh5N/39wNpEhoUuzWMa2PcUUtzmMaS004u7eDoeYzQrL9/A0JjgiMBA3loKhHuuG6Wqe8G5LAW1ub+kDyxeuImnGV4o3gsPIoBTnRKmsKCnpmt6xlr7svAMki3HIASYhwNbPMfB2qerhr1YW08g7AaRhnJxQzsU3k6KhCoWFnhEFhs5SpnU19XIuRctctwQ9OXEs3GSyRm3zHueHa4XUnLtNGPmFCyRZdqRCP2D7+KSB/qES3hortS45gxyWOznQVJRRBADfKSlI5vgaSZ22na8RhZ4NHyoxUR9ZvJ+I06OoOkX2Kk5szIve5b+mBbov+fb1kZMSZO5/aXHIAllzVaRighK8/6jkwASazr79Zyda6sNJaNtujZvOvDRPfncJag9dNXtnU/o6bKuHua4LiWA88x4P063mSLQ9/3uLmp7Wv0jwAbdswfQJ/wU4VyuYJYYjH+2udVsQBiMsZwDbs8b6FI3hPipgTKaPQ2dj80JNiKUMWIK6kXociGTOVa4RrBG4Q+/uJ+v6vAQAaqLRIjlwwKOml6SIGi46pWZAgnvOoziZXbaWV09A6KCnp4SqZdZLPqQLpf5MTkB4YpXpby0TEC7xUzXDzZKBZQUAXcASGNkS4F0JHN7SadwLAYlGnaCW4MksT1KvrQUO4DKQezSbgBRxaGiG4tjs42bZirBg2L5AGHnIipfaqcsQPZVt+5jKUTqLDGroCtJkAV8U3IrzCA/uDIoA0o2yfVGTXitVL4+hZsPgWBWMprRPv8pGz136+dmyvvVGXj/wg3ZRPyhWfDeOgZ3JMD8htlIB4LuC30mmp3JeQnyK7InskwP4vGFMPftq0MsFw4LMzMnLHtTd8paHW5EgjmxvmNK8WOXZuwS9Q8Ke0sizT+Mg9nk+C0bYQ6HGnTynDlKHYmC8qdoL33kAPJ4h7gq+orKjtMfd/Zp+gMxOrC5xBdXMrYDWBJLn0KXuhLhABEhKdPKxDd4qPNLFe8WzLm3FWL5aWTpn1R/dPefVVaiyV2BblSdR4LAZqAnn8UsjJ9hH+GCwWS7KdYAEgFfz8phpdCr1p1Dxyed0A1j9+razvKWlHZIRVbOSfdGy5k5d6b1304Zo/QMaCwA8cGgNkrMAE878shUbPC9Qqc64whb2WDB/HeeYajStMomvVSeVC+22GxI4mGTBenlD4KRQgwGjBO9neBuusoRLc2NGnFHCdbBrCBunjwo39/YWbEW0X0pj9Fl/aI1Rb28kpxNEzJUrWJyt8EmUx7PBjCShzLX5lWLDDE+7+2eWiOyKGHXogY/Xip57jsSPef88QXtQX+Fn+4mfY6c9rZej4LYKzaxpBm9frbaw39ChW2FBhY3FRoR1/AqxTUh6BOPOCeJ9rkwjgwkG4LomED5Ghi1OGIiA1xNkTN74FwfMqz0kZ7K3bAw5wzEczwOHegpBCcvot3MlKhabdX8asS6refVHq7r3yWGWxFRS6XB+BaLepKNbOVPYOZ3TlWlwKP+tgM2hurX7oUOw5eykQAIPmkjeBHgJYYzdMx0tgZeyKVuyuWav0s0CHClm5pm+ZTZvDFiJVZY3xCeuBJ1hCeNQURIKCBeKB4WNhFij83ZBYgcxtzoIK5L+J6rYoFTpBloM/TIdt0jhos5T9Yya5823wARGX1hBVJOzfqn9qEaePguZJHW8shGtT4Tzp2gwuPL+kQLQvDo9IFo+KqHtRKJ+tGiKh5mVzVnBhIe2ok7IpPRAtpPFke95dYEb2q6A8zfc5UUtsP7A5HIM0EVjCNz13X3HL0xoiJiIJdrMn8wqPvGDjT1HtMSB/9zf5R5duKgwb31lui+ZZgak1E/m4K4w640Zp5fXOlN3rZaFT8pz5UTGwrwPgjhvE59wsf/Bgb2EEFSlzVVg8sM5njkSg6ol0n3Y6mzD6kb6TVtBKjdG2FJ+2VXP1Z16pscY/3gdwHkuhL5ikirxwj99yJaR5rz9M2phafL1BxzUO1mEUbivcpGc+d8tI34dKQ+vDT8SROwNlw+Q9HCfraVACWx6RZbLfJSAwSGP/WkmQSRPiDjUnsdmHfS6TW1skNRcSpiAU3GDaoczawQHRsevOS/6JULdC8/W5wCRnf3H9FSXbgwbS8bfZKFtibp+e8dGM3jgy4LuPDtOj2QgxeyIEV4jlwt0b1CHKb7qLWuYr3LjGkUGHpzxYeIQLtOobiKo4YM8AI5T+s/h6ki3pGIM+QeN/frd4sFxfV/G0vtUN3uWV/Y5RdY2/fslYT+oJZdaZzZyTw5eWHWLHMZ2Vr0gNhhLZtH9n4aoUYioLA+RUr0QpNdjCbmx8boK3JPPJE79C2HC8ek+kOrH8lBiVu63JVv4P3v0G50NWKobZkoXrC3hT5BMAiAgmwjDR8F7COh1yHQuroK7vo/+hmfBdNYFo3DQWNha+u450bhcPx11GBxrERrEvJvHYWbsdez+M3THQ/sR9FbgEXijPbJqY30GrWFVmBClGJP7R2sIYftjZo1Hc5T8T00jd4aWr9WHsDR/eeBPs66NztwWolwWfgS1FSUWMZ6g6kzpdg9yNMnphqUmkdrml4Vt2ROnX5+ZF+p4NmBnGU9E8MLIU1SqsspY0qqL3e5rOoWDvFOS3ulqZpBob73XkzQ8nFmBicjeLke0Kp37qRABr/U6wHex6a8BTLcdHqa/bGfgXcYE/k08/PYpy6ByRXBwoqTYe2PLUGS/xiIrnOYpkk7Th8oO1DTlQrrx4NZvgrVL+5aBxhHlYkgzmtR+C3Mx2H6Eeas4mly5DLZ71zag5rZxlNS1+xN8kwap83cJGmGz+ov7RljKsTTwgJfwSeBbX5ASnPZsVYfvoevzRfrfy2j1H69WyfJFa9tX8fkRkihQY8Yobl5GsJ1xFTXiVcb8mLlhevs1g/u67teLBuncxFUUD+4D5YCV27qBlI4OOz6C7btZjxZAfBsezRFeULSiJpDbA3ktuXK89L5e5i7vxEw8farIdNxBjF8Ikb6yOtKjiKbMjsH7NVVqMnBHs71ChP2pww5oymuzmuQALVUCtUMeVAdpojOv3npSOrinwX55nj0foPzpJL92ckRNJfH1nfgC2b42RZJ/Nr7hPYN130EjpC/SUnr99Oz0c/JR42+MIhF+iD1OrvMITprMk4es5hUs8n2MXtgzlTOZCAJzNRXwFNBVLppwlQHti7KwwdTukLHgvMkmbX3bqnlEQ1noC2reSTOYtC6vJSzs62eHOne0v4zjYcSRjackZQJ4SMMypY5nZf1sSBuxv4q2AdhWZrCZkPdMXpEQn58UVNa9hmRxgbIYguj+H7/CLW8MkfdX7x7QXc5BGcpQHY5mu6WNdwq7MpKpHLHp3AgKflpXKVEhf2le9o0npfpRG+oh2tDCyh8F8bp7dhBiOuGsBIBxJWtkFuaghaY7O3i3N9Uphim/vXq9oAg/7mQYZqIZx1Q3kcyJZ6FtdJO3F2W18sdHo/LFTyFDz5VcEncD6Nj1rwuQv2ABnB842Vv1dUcLpXO2dlCMHP/cydDId0vnKxeA99IBimn+0cGo9nJuW7BkN4nRz6mszMQp2Rb64NWCUZNxawPOsy/60CYtrtLQC0m6mxwSjh5AiG74HbbKrZUaYo6t+jLLKoIy0uP9dXr0SXWnvI6UtbTb44nGbptBOmohtG8KcQ6BoauMslSsN7nLbQVirEBmWceg+vdq+BNiXKgSAPjXQK6gAnutcaK93sNqvEHBkR0sJAGOMJXDRDqEEkck6t0Rw/w/oBZl1gzK2B6iUJA3pro9SyNQJ7pk04yEVcHCQG/uIUHBRXv3SXs3A6uDcs7NRFGkzIwBi8uKABE0wnOBLxB3Rvq7vEvEoaohA6TBOYC69kI1d16UsIs4rci+irahrqtao2uKqQKW06X0SHk9L3F9lUpk3I8PsnLuozljPeB/K/99DGzt1ofU3mXrLHLIZHstvvImnm3QAKk1+gpbXlZxGzfhdzomakRMHPqVIgFmcJZsEPc+bBmjj4K41MNWmNvHuGJ/9reb/svgOned669DyRqh5KMhTN8og2wGz7JtdH3lMDAHMcAWRKL3SWbmFwkSFIQIwQkwHe9q62IzAZnXudP4gGFRfW4eLk+3en2Ni7bqobwavMG1POpCP75Ou+fjb1Fh/vsyKwtLMhhXvH/CmOIqc1tfSMMHX7Jb25vB/SFxZ66CzbMDtgyBYtCOP0lh4tlgfCUjW3QTZ073ebglha3mMnVgIvbpgV+vg77Pf9f4QNC6pr1vCQUqdLJF8EuprUifEDYwdTPEQ30o+xtoa5n4q/7ubNLQ5Sbaj5Gl/+nkAtaWqxGP+nY2oiIpQikDBFioSjE8g3l6q0b8PMxw1bFC6kl+j/U2v1dRUCcy8G0ALQ6TJlyThVj1ikkhG5Em8nn+8cHwsgYMRYbBhneCUWXTARXHltVS13GzkOfcvJMPlhNFcZU3/Z8LmQIb57FsKY6P2DcDa+6nc020QBKzRq3Jw4ASntVwM8BYmbDJEs1G1lonONATiHsmbIfCB3BGratxpQCdtPhYuMfFPu6HtR3cr4YcSJ6+ra3d4Ql+DKBwRdVnNTMQZdJ2IBthZQYv7akcbkZHXyzOmd4zcUJzQ3k01gD1n0CzB5lnFVBzBNvKJB5/vxsGQiZfoNrWEmGKHFQ7mdO3lqG3X9o1xGCzmuTnvzGHKsGe8Vgcd0LbmkQavkCODGJBGzVhHFH7Ma0xMStVbe7OI+aH0OPOy9Ujuo+PwkaYS7faxAIl4RBUDnquYYq+EsSs9Rxj7VyYGe1mMdzHhx5LnIi/i/HCDcw1tC79/WJCMiEwMvsTff6VyWMoaarVc4z3HEYGS0tcQC/Sf8K4a8S5SMyz2VGsnxkVnLS7B1eA6/71jhcNd9UHf78rcCRejl/PInDbJkoLYRxHgP1puB/4h1ddSLfZWf9zaOOj0u7784MxTj1UGKBmrUjV4ivKho4s8DG1PObCxlMrNqV5gIJk6qKHNMkSQQLpL9R1OFoypgmIkhYyEfA4rFVghKexgOraOjx13NpUK3eKF6nr4/rtyTX21TdxIDvH/7HyxeypxUfOyCasI2rLn3Zry5JIO5eR+d3r8yo64/Y8r3weVPZYJblX7QDGxbhPgw47cJjIT6h5BIgJ44Tb2iCmjCs2VBo/qgD0dwOgn/+uNz1OQS1SSrhW4lZlISensOgbO8GhL8vYbjgoc5s+ZlGNZQsAOKSHEEdrblwuNmH4Piu4TuXx4XfIgf/PQn0EbgBCPRnVLjSRJVw85uUpRSB8sSs3ayYyJ/2byIaeEDVVMeApFXr2i1btJwXXwHi4J4tiz0A7krvu8A8CxXVnO1YM46+d1J55PKZQ7zSU0RgF+8u7PFsUH/3gumYnSsgvJ9hFpHgoXsZKBpPRkNng48FBVfh+hcgaL6wRZD3hRfxAQPlv8WxSGg10gyBkNG0myDOOJZwlrqRF0Xcm0lM0fVzZBtQmE7xtJTKSe4ikAjuFc4nBljhoF0Hy5em5JC8p5PDxUVyEy24wDYjbaxfxNAsW7z/Hj4jpuNIkgYkz+merr5DiFAUcsT07p8xX3Db/KfomluSWep85mnws1NWJaFniv9s8OhgXTwD0cuAtMHQtrTgXQv8wcLCi+eyXKaCuTVN8mmvl/0TrxhzN4T+7bfavuZUaVPpICQZFdIY9vdZiK+mVji91ggtZFl0GgRjY9NcKCDk9oxRjMXlGCmyUALLWtXKEM8q6FC4puUn+D6xdhkkxelEuTObWaGEAIZajHMJie2lIbcIZ0QCgFrNnrUYY96Vi24jgrlhXjMHb7mZiXiroW1GIhyLrZdfOF6FqQjhwqkYOsECXNhD8RMf3JSdX3QZfr88t8aapKecumD/ypFJnBGj5AxBKfa72Z5i6R5G2hSEGhQl23DV9XziUcMlxYmkZH6sDBBQ8idjWHHuykr7KF0/E+XZnOGe1nKlkFdVfFvNZf+c1Mi5puIkII/a34T7Mm2YfFgIbUmT5BwF8L6KgW8XbIHaFw8HwrOyjcwOhWduK79wvkIFkqZTXgF6YE8SWAEZE7vzOAga201bj/oGaFbGjO2JRvT+E8ZmyI2XE0yys5B6qeUbHjfN/9XxSP9fTY3jzuoFyb+tzBQehwX86cHHYoxhEI6S7a0qpEjkGGQ9X3pJHfym+jAuJePYFzgzw7iu+YIrsCcRT5bwqS/0XRfyb7Rok4JYR11z1QanFiu0Tki7tnfkffKFLnUSfVptBf+axJwHLhgj9irveaxuTNZSXqszDE2AXTCu4Y2u4MUrDi1n+NKVI2zuXKpJn0x4i5Ze3G/mBBGRh8oHOi187Bd42gdpvjfx2jpA0Y5pj8Mb81q+9pOFLrofuvXge/tXIhf/K0KSJmeN9UK9X6lVRUIDB3r/oI0KZw/9YBdeK8Xfy4Wlt/0ZyrUqZjDMYak/rB7LHpPhvMadYFeyL13+x2GNoqsOOXIGJ9emEOImFG5wq0aRulzxBgQLMiZYlQkOXS/4arYz5vLQuy744PR9I8RoaUKxQLp/kZUpTUQR3vfRjOfNpUeTD9d5Dr1YXDSj0ikYJLSJYM0FtRiuD499PqIbCh15dM5FwxYW5oUYngBrkmswXOlfN9J2aX+GNIBriXyIYzxpO2+yd/6RwfF4XLRGYYjmPNbavSTbSEc0NTASP9YvnleIddfnD1H58PxMdzTk+oOOCFI99HUfpbL0Mn3GGNNntFGlC+hYnYOlQeK5zmvNxXH7/87Zwx0XIYqGw3zcjYEPjgwxp1q2AcIAfKRfw/Ori+fWY+bzu/t71ff1aEmg4dcqTcX9azZUFORn7StEyEhCF9WnaW/d4m3y6JW0eVt5uDe2uG8scuHgq2biJof3Wl+3xxq71sBBMegkQmbyzKHUfxcZeXTsyx2UDsbMlxX5xv/BAt424q896IE78j3swyvs52SolMKW2zs5FpB1sN/2p/iVOfEnuqouQ83RN5NcOMqtItf0kWFaJ9LyTMgdju8lXjp5Pz6+jWgi+PNjqniSlz/NL/84l8KLEZo1ZPeObP7QAKEiSU6y3dCWVrmbhQwHV8DZ3VKEkLjy7pyvwcZxotmWo8GNqx4iBtQwaO/cp1BEHiyWH1YXWWwflaS+y+A445r0HjSN4VlUOMIZTXtnZfM9wZOSPkN0quqBt51OUWdxVYGEOWxT1EFEHuLAnhUa8srRLHY0WE59al8OQ+nIFxr0mS+Pi4L0Y+M9kvvdb3ulLNuFB/cT705QMsDLZxSQOGd3jhPpvP5z/YEqZQ/Zl05a7Qv4GF1p1YjDq6HhWQCVXoy5BOKLESORi1pe9UW/mrgU4A4o9/Yqw5f+I5PUlbPpz3N5rzI2o1RlzIm6Y0y7zcuuZix47mSaw36PJyE/0Mg+AVET1PQttQ+oCN6L/J0OatuuwlWcEZThQKm+uB0KfxlbO06aif6OxvNW5U2fVEVxpHEezY9lzzwMMYL2v+gEpWdJf2fusVQD/kuKvswX5aD95nI2sUvOUpuNizYMaEvj4/+snYOVUM9vRpzhMVfHaBFYwUcC/eyz4iZ7YaYPy3BEmhOluBKQOgRcJnDlJkltTqmIgSfLHYCHmPFozBYqkAqbPVTs4OhDF96WrV7+iCKuKGpPNkOLVUFOBTLp9dHgQWXRycR2DoWpCM+BnlSiPzZRv4ZgYnDK/nt1ri9xdr2YiZpLiBnblzsdbSBYGvYRIALGZHba12Z+uuaa9CL7nOys9Kb+4Ia97TR8JIEJuVDfEUGLIWVJiUD6K3ShJ07Appc5xKatSpTdDm+ayj2ZB/2lwDM8JuvgBJ+ni+VY2ilvA7cwkA4PQ13e8cw8TpwRGkUKijn1iiomyJkPuJW9fMhEJLCZHAKnQz9Uibyy9rQ9fMTsczWAsXrA95bdR1O7T6qxVH7ZH/LqGp7ssjS8YOxzPCZHV/RZmjP7V5Js4mL28jq1V6ViMfpTjoIhiduoOMCeh7k5VMexZr9Hfg7emlCQWE6Uj8EGHTgS6Lre8J9UDhfDjBehWAScug4TIG6+k4WYxe2NRsrX4O/B7EpANG1ToEwbOczETyazfkyImmUKYwPQOBZkNC6r/qBGTEbbQR8YXXvLV0DNN9fo1NILxhvUQEHE55y+lDf7HnHRYINXPfRrPXup1MC1vy85GlSiiEBQHmDnPqsCHMAMni5j6mf1YxJUxAi8W2ng0bIs/G2BstEDJEUFDSM7mNndteGUmYUZiEFRLVU6u5HcVzX3A1z+PkWt10hYclcM2h+YuBLZekrnNAKNO31/qjj3VhgawL7cPDNhryhZGevwVxDDHrKXusPInj8+OE0yFMHHmH/3x46ExcaJ39n9q/2WmzZhTakbOr+9lo57cemFKIT36pUn/iq+BFPkB9m44LrkD8n6FgUNCyTjMw4igGBY8lkLNfwo+U/a3wt8I2FBXRb71EIS6mAlE3V6kHKEHkSGQJxdqdU4g1UVAQoi5k/DW0t9UjXwXTxL54bA4p4VMvAEuN5w68lcjV/BoEkLhxFjHfZvb9KPbf49c7ZYi2BWkiC5FjMIrcjsn/2zVQbWewkv2G0dvfqMD0fI38Gv2P5vZsuLSfZoGpDaT1Z/+DlwtGWms8aNgIAkyVqXAyh7ivcsBNTjY+ZWhnZtHt2Md5wcCv7D91UBRbLuC3+YkEBMbKBlK9A7SronANSCiadlO8y5kMlz9mz3UIY8q8FjKHhM4kJuTyNLAJRiF0UR2cvLCn5YfZs0oLILscln4t+vgBvpStkhvrkZXplOXoOf1QV20OPU64NwZDdp+VgcUOGu7p6Q6+dBG/cJIe8H+yrXh0CFiMMtnPW47Q55VGytxc6gGB97QrBCO2V6wSFuHImmiKjQN4wuyMzBrhd9fSoUcz4n0PNQ4TDr4Om5M6NUSj0IzVSDp4gkHmD2v/+Bxbb+5VFYMLSY3eG1gBygFKL6GN2XqiUO7w+YcVpdgYYOmSl/GFP2zBG9klg03B21bQ/e2L1Sj1yRlJ691bXIK/aMTsVtDyw0tHms3s1PufIYqVOkHAZnraeO7n+NMFTMqaP5OexDZzOTZPJARpRnpgHDDz2fvyOakaEYw33Xlrr55i1NedIUaPjhUsIxfjSOGShMe0QF4QlDDrtuQRJI1pvNJOJW1Y5AjevHGA9KhuPZBaFEDmlQryoZeuPNMsDsr0IqBYIXLBeDs2i9xWSbYe17geY/hP0rm4XYex8eocL0Mcmd8+fE9gnWyYhYPDv3ZqxXGBhFiSa2yxai4M0INOCo46DYHMFfEssJWnvyNSjR7QuLLh5udjpsYQdHhoTchijF36InC8OJE2cwDDmBoNb3wvXOT2pOBslifVFaq53IN31lZKCDCdmBoiSFrrnmZPdsGggh8fPoXZM2/kIOAT0PkCNYkumkWGyeZZ6f+od/4tGnoUo7hht4hjLpJFO7jbWuJiV37nLqlz1hs5z3ZkWbidjkwkEjZLoRopIvOdgT/VdUkjcK0btysTJUgX1uIiB/e3nYr7m+THG5SMV1MvmXh3M+m9wOpdXZ7Kpoyfnp5+68xUc4RDsQpIx6HmsRiAGLs3WAipCLEE+ymefR2vw5tfXKGfPXgjkUJo0J1C21ANkSNhfrFijhoFQykBC0W/ZL/S7fE29uj12OzB7SHbRoOcKyNZ4tveTaCt8nphrB1V8Oa5WC9gs0SZH/vmQiYEe+grxkXwk3xE/rLEX7atbz4LTm45bef0j2scJr/vJHYCn4DxAJW9S41x2zo8bhy+gul2IICG1Ypl2+vAv8px6VhyoTxUROGHTVC1Il7gRd0ZtHLvnTctPAayUSbWk5XNQgILvYzOfr6vZ56YGX5xe3Bw5ue09bU1ia3NKA7l5y5ealfSgu9NXaecRy682YCwunDktQzw2t6NLA2OUt5EUFZc1jnhDLbp+WnA92DSZxXA8if9Ks9RM8IjlDXn1VmIEgnKClyWIsSrZMnGT9uhH+hOo+dL6cgNyllXPhUUAc/1S7k6e9pfoHBen7HSiQ5Oo64Wga0+C04fo77QbOCYx9YsP/x9VTD0CJDJh1LAFPwzwSCHRWMyQ5VwWmBrIw7IBTOXIp0fJyATIYzob0zG7/MeP+rXNqIe45YKqowN9m4hIEE0i36vLiuRE+KbcLKo8PGHSzOuVhUg5ypiVvgZkeEyNfakdhW/lS6W9AsgOBYbGqSTO0qOowe0bDfVs1buIKP/Bz1hd+d4QAY/KeHH0VPPhDiN1IGmKJriNeX2Og3veCsxTyn2gxlqvSfL/jrLW6kzGZKPZwh4qWCWewCBGVve2fRTDWSx/PjpnMqHhtP0ywDGqGQ4+o3bxnjcrL4WiC9gzndswuYJu4XnTWUDdIS1nCK6CY8EHu4wwInJSdaYa/ZlkOdpFtv8MTuzCaY58tp8c8UseVNKt/8ZJdqLQEQTymb08+F+Gmirwl1sNBE8qzk5WErgYspkIjrssZGzzcbFILPoRGY4IcR+Y9TqUOiiHywnQnrLBfrqa61Do8V3SlKiAkrT2q7JPesI1C5dw0X2SQNnoVuKkj3zJH2sU9MRA4xB8JVvqO2f87FqE5IaLTJT5ly59NgNqQ+X63iQkKZJQr1W76bdqU/EYxaMMIz1uDEuZ/30cFQBM0zfW/v2A/Hp7VnkP4p3CjukT9VTYgzakrUWRYGW+oYI3s/RqrZQORMMWG6SZHve2Fl2KbzgCQotliQH1FGIhZp+Fu0ADklh8kSssHlpK8RCqr3+XvddMVyidKTjpJBxLBNdpkIwbxZ0K9AQ4LNW2qn6eqOukx3zukzf/7sJXnIEgcvfi6jOayyyewiYVWyavZdbNWFp9+0SsOwnYdQcOteAdknDQ6s1WRgwkoqDkvfuZn4ooA16ZZgeyHLC+2Wldy33pwLaTqNQbs2CH3Vh9EHcTwZhZKTnzyXC3BiRW5XdApD04Giqk7IJCFHGYQ26CBhvjDz4ETIiVq+XmFZAYMuwNhu36vut8zHyF/2PrkuBTcw6JM1CcSuYEpw0BMYg7Z2wwTUmmyWkOK4MDfWItYFDZTuc0VlnSZnKItvanIKCCF+3BCf0dk8zF7woOhMo4P902t3kCusFF4GvNFAeow9yikWjFYYPxhsMucri/d3XaDhHBgsmMO5cHxhRkePMbYtGCTMDW9UjIn2LMqdYGZbPZUxdbf592p9udl5h3XR0i1c0iKN0ZDAMRVASOKHHcPOkQQvHg3tCMzdqsY3UXO2jzsUY45IMuRgz781Q+bS4ot91Y3d0eOwjZk11/7vfvQ3feuTJIdebNRGzJ8dsYkUhDUVmagWhNfTBhXl2XfI+WuBp3hGn1NY9OYvInzCP6/F+n7lEp1AQMaw4ybJxxgY+Fx3US2YlmSpHsA7b+l0ET8Q/qmEoOjRHdgYqrMtYJFhgjZvs1p1phCNN9nqybuKruQsp1rrY6T2EACIbRd2/41G+FQ71lX6ibML+yJRpZK4J4m6iat5XikzpDbvKA7vJCxu1s3bEIbML6pi1nX+Ig0MFZcs1yw2g6m7/iP05pA9n3KrNAswb6shUqwP8Pua111SMYyXWwbobi/TX5mj1XmM8L78WxerGYrVh+RNpeQJccioFQXAP6RQvs5nPWaslmStlQmff07iA0rIR92z4+dyjuimZR01MhB2S6pjYD+mWmSdASK5nI0qsyYLhC/L5Bs6FxlBl6kcSN/l9l2FOn2nGBS4gaH1PmUAx9THZyaFIBD32XfAtTZQJv69P+8M/zpx1OKSfFS1YkNCzAFquR+lDbSGa/NB9I0i33YVuT0HqnUikfaL47zN62k55SvneYDo0Owpb3yPWhfx57Jpva7miF/1NzkHkLGRPQk6RaCHwn+ZUEH3rZlJp1gbBaIVBhc8f6ymndOUQGw3nO0cKj7pPSsXpiiXv02/LwA1cinwdfwwU7ivcFIKrImSviyv9q8oe+ZnoBb5c6Jfy6DQpx4evCLD5E/7f4S34GZuv7yXMD7oKDAJquwq6d6q8xYK3p3js5yByW4jr1QEuu/7FIPuvZv1JwZlCyZNaIn0KOSLv60dCZCT8b0F48j4ZoPUd+sG6kq9RdOT82zPhEAK1jigLn4/8bfDBtIwu/QF5K3UslfvxL9vnN04Blw1m0UxWgVf9NwvPiXa5G7INdBGBgVAo3VfcAO6IZTk/9ltJ6F7sBw7HXyq92/RyC+2hIX5xsB5S5m8PSDxeTrefLr/IWfoDWv8NBgBoyJk5/PBoHLuSsnppeGXXdCtAgNATdz55JZheq0kujwMrOBqswy1yCUdp0qkKHeY4sBHmFS3BuY43Zq6SFT2Wal6YwIHS+QIWnc526utqgCa8eqNHCbxE7lOu9VxObRm7qwQhas8UOk9CHHOjwACaTgmnOYWzL9VgH5SF8Kt44c1LuUtN2X9SBWif6kO8sS+I7F5bAXVKde4QfHLujqDwN9gG8GH21d4pZ5HNVQr7IpemD9aHULqjMgFmfsN2Fed1/eD5wtPlVk2hrDmO2QPbuPaMhi2v041o50WOVjqMWIc9zH1zWw+asAszvoN1ukGxzbfvJOxIcwmxsHKtwVk60iUveaV0dCyssP2o9scxU+fgp+otW+jd8MRVDpeRU3n9IF4eAZqwrSi/9I+3ie3D7G6nZBb1X7idmWVo0k8BusMdC6ejDpk5d1mRPcVZNfR3W0+cAe0zm1vsjfOVz1uSE5H+/70bxESCX/RKphrWQ/BYcqRtxilnhXCDmSMmzBmZtx27sAV0PeaVymc6XMXy1aQNSPpn0hZvoYaCiJ0KgzxfMnz9/FioNA8Q1N0h5hBxpJ8TZKYsjwQghNKzLnkQHS54dPoKM0oVLzhBnykDwd6FbngMr7nadLRgy/8uAqdsax47a9BFyYt6BReqWB/wlkOayYNCooEZoeWfhQj2Aeli9y5vgKc7Xje5aLrExWCsHhDpjSw8uki5tXw5wlZlEDuTqxglIENMHGTVXmVRXAX2lmAsGdX+QkDYZXr30NVFKNKaXuSSbnRh0L7028r/Iwnc3I5jMiUM9LUy5jfz7Ii/mYw0IDoL2xAUO4A3mNkn67qvpDnsjjhCok1/3OyLPjEgzTCU2c/Mx35Yb0ZE8KhruLXfjY9a6pBB3cQbpJQ+43X1bNuz7tS3r7mpIWLWk/KguLqzGCNFYr4ZSX5zKOei+EBCqQclLnQuDlzKyqW66umu4/rDjz8KXTtxNKvlIftMFB0WjtvjP920NO0sQykSu/+yWk9uNRBglo+C1b7cfvhDzvmgMmCCrxoL/mxoa3cByz/72j6URs5daJQTHbJ8rC9qICMDgJhRMr2tDH2KKcZjeWXJwyDTANIRHjGsbPSWY+x2fHr+tIPQIL/0ppQxSD7D3dCDJBqwhxac7w8iScZ6yV8Mf3+9V925qP90Dmr6+0cYFUeTRftFUYnPiZUpz2ZzrBIQVyHBrJpWn7azeSrwZA2jA3DeNm0HJE41nSxXu5Q8qNuPECp4S+g7FtuqLILVOsOjbPOb8qpVDELsn3wk1yRAEWxvLoqzch+PtOexFC013O3QfhWBv4mTJUxSg7wWQGeMyIRCYV/r2NnPfAeyIprTl/5Mq9Z6S8HmXqeOSNS3NSPS4nim3Ojs0WE+VF40XQr8Z9yPCglNQrALtFzTz0KzZkKGjyL1kG3y9HTr01zwcfs3fHdVt+V8Bfp1L5Gj+MLw7U8CiG9WhUyD34jKlE9jiMih3t4SR/F1RYmqvg/E0MnPFpIjt0awtIOgnHOX0Cz67bQwgvuyeitTXevibLihngN7vK/MQpE99hbI4Y3BhrCd+FFVJQTRBUAC8zkqzDyLviq+Dfc2H0IcLIjrzGNWcUxgPrpYLOamBLoGnDE8BKhGjoL3zkGcEMYOa/tSqJESKgv5lt4QzQkwmUhT19v36Dre4VzT2OKsl0wRcWCCXbAmAsTGdNiaa7LPkhobz+R3ccfK+6HJJgJM1X29dUHWhz+ADSmQpg1w9B2FLX3HiXLDHbnZ3Y9udMGSZLuzDFi2msSpd8Uu2qO/nIgVhu3YLlRilSAohxvrgRgcLEvLRkhyGMoGskQh9qd+FB2f4gUJCFkH4hXXcLLENHpW9b8mnUhwg0uwI/9j7NiB7aNeryejQCTbTYIYiMk54CSwtq4z2q/sBdQV646sxCj1PO7av1o9KnTnrwfFbzY6fVq8EUjI36euqYQnl2p+jEje81gnDio/dtuUnnAt8LNT5H9/j6Jz1GSDOhSFC6lRA00xRj9P5ilU5MkyxbvuH+rnduRgbbnDPWsgJTj0yh3350vVaW4hNq5j/mpW/kQ1OjGyk1z0kHljjJmnRgnEaTSMcMjbUpFcTt+28yvay8u0uMzykONUk0C5qhvQY8c8wtY/0El4oflfd6NwdM4EzHIDBTABTqkZCyUgsTM6bBWPVxH9i9eMjRaJOgdqiUQWwdtnBr308u+LbKismgsfMlY3MfryMBAaCqDG+HqROpOKVzBwoA6K41SODkgMk74GsfED01H7AeXxi+m32nFbg0Rl4t0t//T6FdCXXoKLu+I+HaN0S7sPXy7Qnrdg8FVs3cyQbs2Q4pnGM8CoTbThbSW3BQfBkoKRA7z4FLh4bc0jU7Rr81Ec7YKG3aZkDdsCX4/S58aWSwHACYKbe80p8h3iUlmlRZFbMXH4IRn1KCscNdG6kum+ud88l/AKEUBagr+1T6d1SPXNr9xhDKpwKn6bBcjV/Egwb7mk9vdkRBCV/pr9RwK6ZGzDrJfm6Efuqnn2acWsCVLMBlOTMr3YoF5lD7oVAG3eaSjSpfMnBMSaGkThJ3Hy6oLgunjmEyEFTQ30WzM5/o12B+2HoY0JmQti9ZgUbB7qYoAmRJ6hQWVwlTsTwiGUYxM2y1ILT+iuAXZ4Qb/1Mh3aARqpZqhBjecdLWYpm6Qt3V8NerpOHBcEJloeo3FaMyif70ZBzY4n675DBYNvdBTcdLgUnsEfj5Tcv0Ar9Di4Hhd1F19lLGqJn9rShXy1pw4r4AggJvW1jdSYYkmRLvB9qEidbtWbZuSMKjne3aubbMAOVecvLw248Y4Jlt1IhNkdG19rRgbp5m+/kPdgXuq0h+146v0M1yIIbwEkMJHBxifMrSdS4zMiUVYAykhuVtuPmWj5rMkhWyiN7mp0IAEthdKKGuPn5t4EUlVKdc3XMkID7fIVaac/4aD9yfuWXQQGf3+s1WJ0PyIfATAofoj+J8LtcxLQ9DBgy9rLe3jol7BliQG1DmibL9cOU1uKvuLNlMjv1LbLnqGmuSW/2HR1ZgX/QIzx9AsGA/pLMQRUelbTWBf+46kCBW9SP4VR20nGQkNcqeIjaQCllmwwxQed6O3IO4D2p2uLI27UYkxgQA0qIdrIMr/ZB9jUsg7qiPA6+xKP1hewgYofdKBlPVa3OQ7MZZ5blHoffPYBPVMenK978mvo5S9T0PpZo/EWGNM7owyg0YSX5efGYlh1NwaBsWQR8BDgRGSTCYbNl10H4TuNzpn4oae5vO4Vxh+22ALbKjrmLHFDVZNZduoDVN/EKrS+hxqw7Sjenk+bLFG62REIuYh2Kg2DZ+pxO1NhgkcFTpQWxubcbbpqPP7x6os//yZ0hJxPeisr4a0fFOqAIo9NPGXI71U5rn1+Du98b1wifHbL8f54nCkSnW/1zzTxHvy28gwgWxcFYQ+YFKK2JaDr7e+cTLNf79cpzUHg9mQU4L/QyXYbfQPVcRiaFuvbr0ji3cNXCVr3BEIadUGNI6pBuh2iwtVvO1x1hn09BKdcbT/Gl7kvrQVvTzf3efyqd9qG0nmf4qpe2c4QZV6EVK+eE4VMoOmpHLpKgP++uZErVzGBNoACtLjZX6B22FSofpDKSKja3bQhsLAdW2fQQ9FTPB5EK9vgV4o3/U5DhhhsQbD60v+6PMcBFns5Y8gK+vcgzQNYo8JR3u8F7K2ss6UD33yFfnfCLQ3iHiUkSMeOTjP5ktBcHjV6Ez6dKwFiI79Ov8cFt19//LN/YQRZ6a0d0zHBd14KMfdTN3vIIC45PqM+KrvqK19Kd2+qMLlummQkD6pbTE65JOCyj3rhCR3ykJLvSQ+8aahX20RTt0qBmv+5G/fSJ9JY4Pg3c1eXn8GF7tM0xLfd5H8Q+xLA5HERkfrT5asbMtzsUc1LirsIuBFyZAYSkVIpW7eL3kB88fmRqsM3nf5OX34DASNh2OPWURR5jxoipdYVcsotE/zmMWhgi0ynX887HHP/RWz7re6fFzbFdmLR82mNoYdTHeaPbHleJWkLZwNoDsH+peM3h07EgUcWsNPcbnrVhwdE0DweNJK+3G0V7lFOWo6lCt7UQgRY6I9Rc48LK5poC8mTLtiCCBIXqJtxKbdfcTU1ikXuwINLv0HT+uRkdQLFwkRpovU9LvhThXUq7RTDluBzzE5pVNEOUfDYZpcWTIHFZBQi52hJAnYs0/zf7SyD6XAzrQMMWpP4CTi7ZVeskZSXEtH3/Pb696ec/yg+WXFfVUG98qwCXwQOfrQIK/4SSl2uA9McMPVZQw1dO35BRUZ9s5obrYLP3wPbzzrLGAEQGPYwI/k1TGiegqqCSY0Ndc4T9SaOPca7LMOtq/osFQoG4P1wCE/i87PYEeoszTPKkkOXqNroXwMreK9uZiNwFgzBTVWTq/1Yqzx4WSTlBhOJQEB75SpkomupLb6waDcR/XOaca4mQ0Fdfeh/C7st692RztYHxCIjMKCiOPkPDZ0e+q5KrUT8gLmI/aYWLaVSxsDmai/vSrD204mqmjO9PrpHhHMS8NFw+SApIlcnzrpjx7WcfralIiZO+bbavPPemHP0NyM7XeZSgjTMjCR5exs0n/neOfJj2Vvdm3oUAXhSDim7A04lgr83M52tl+5RL3o0cLkY84hlZlbwksWzEeNRoxM0AgYxuuUn1mY+q/144DKBC/u9P7o4dpsTk0GWi99mArZH8rNHJzYkljvL/3iTvcc027G5kAxFiQP2Uye0xhvro1xIpM0VJGNLR0h/9Du6rGEjpSE9Du/E14VLwHM63o59LhLmgaaNJvqMfc/WPDzLRu9Vxw36ASZOS7fNOWJErjy0TKoujMPjY65Q7cmCdwW7F/QuAqWPU9+0Lqo8AMk5q0HCBkOaM2HMAbL1lFoc0Etes/qedQd409koEOe+8nybd4oHFHraSeKMmLcJCd33pes6tz80vFFSspBnknqC//subdQJuOv0akR4XMqp1B8ZUqfJbdRM6oljG3/PHCcD/VeTiylIo8VuRW64SNSlK5LV2D1Xq5q6CxDBjdy9ZGnskvS7xY1sOXaxJOB2TllBb9NAFMu7LWEYca0UheP+f7d7yBDqenFvzY97q5RZ3or+MqJx+cE5z1yh1CLHLZO2Vq8DMkkHssyVnYUJuo1mjAVKHV/pjIY4DoCXGDsJJ1SffxmQyzqvNx7KOyA7zjLwlD29AZzze5e8Nxj7ErMk7xbuFJJ0VPokra7KeudzgdSPyQXIuU2AafGrqB1VrpJQON48DJbNBYpo6yQQ8ZFtI9ag6FVcaOMhsY44k6XRNtb9R72itCVvFgkAGDdR9IPR6kZ2hDFG30F8vXjQDkkBKktaZiYOY7m1049Mv5kAm9JejREC7yG4KRDu2gchWSYqaEMIyZSSEHZmIrLYcr2A8omLgnfNSvouq0GxmV+KFucXTMxAFvIvbona6/9jSuwCmLjO/71LixCJIzQq6+p+JShxHYN7uKF9Hu4aXGx3G5RyzVETv2MANgC38wUbuSRiMSWsNXitPBUlf0ug9PIK8haB0oZJ7inggM71PTjXGwUUtHWJGc075P0wTVjU3Mcl8NlwLzfO+p9ApRMUELktdxh3b217lQX9G6Ug1pfPRgy4XmR5uTvPOvdq/EfIMltUIYtkdn8McqFVngM26K1xAVRIrUg/ssuVHBiRTojEALQTmDnjb/BugO41fKXaMfkT3GI0+534dBca/1fq7TAyFLcYMmjJ87YelEfO/V2c1xNYaeTEEMN10dGqTgq80wk7S+PVNE/+MmGczAg+ned27AdX8SXc8b68hz9YjQJ8y1UwgiUr6uD9uS16sEuJuYNzdyl0eel9VswWHRqUPBCytqT7EgOUQFJLOMvMuMR9yEdfnD2MqpWkbGj8OZUwakSPoMhxaiol3TQI4l1oQRX2TvdAULmyq8FMh5A+obbHZDggEY5TYcezuEKT8f7RSIQN1L+ebPnHK1Z9ChAGPGEbswc+WUzOzRg0SYja7bE7owWV4DgGu9r8c+aNWx3diYVIMKSdDRUwmbdaU0b2g5IFmZR8T9zUVvnvumrClHsjvCmB7/4YS/YxWvNzQSGGUuCEt0za0501L/YqX0vmHLN+A0Tv+RuxgWVqfg0coCv2JG6rzQwAFz636/dp1LV9qKRUrPEfvSeaYVbbRTYaNzWlVT/L8lq8E6lsTBKVQmfTJ1fgksecT+/cj8Y/BGOj0NqCeIzENYzv5fb56WfXEC6HRHeeTu4hgvJJYwISY4tP/RupX2l5ffAox0xCtPX0acgeMvA4tBr987SggIWBYUWGXfBmJmxShg18eBBf05kIA1NoQ0Rl7gOhWmbgaWlvTMq1DAuH3FPswNqB4Dnmo9I8KZhvdix9vHbtgj4HBhdHrs/5uxT4576/R9c4rP1F7MYGGIae4TZsVbjaTR4WkDAElZg5SEHl/Ej+V5sPU8gwtSqBaHgNFVR7cnBprSlboCENo/E7KkHWJFvsE2BgL97pGkIHEc+3Q3lQpnAc2zYL98xOMlhA2rLSrVvGCMv2b6DEPKAtvYJqonS4uBKbjqCPLOAKCy64BXUZ5CcDsr0Ivq1lMd/cwPR3SqJTTbtmPUhQK1lNjN5VyY1aArg9UZ4B9Ck6i/MvRY13Sp8Jok5ZDtCcVduRLaF10Yylc1tU2HB90m8gs88yosiT59BJDtOM3pazQOCpUq9+5UzdO4PLOGNYL6dE1HyK+DcmmuFu45KD5vK+U5AltACNmwJ513hkJsmgSSZtSgjUV1L8AQsbFj5RuPSdvsXLFc6VOhMrYPxPY/kQCnElNHEN44rywH1P4qOCiS/6aF3BVzTq/zRtF9cqmsahR4wKT/PEGXlhV7/JxT4loIIdoTyz6EbSc+zB0KtiJSojLPMvaHWQqqxLhbe+c5//FBYeW95bYAFnVrivNuz4o4+/5SeJzhEsC7yEZikHMhv0NISmk/idqEDAV8HnpS8lB0Jp/4WifOrXPznP2IW70u58C95u6G5xS6tntqgVhGwSV0iBLlcX+C8S//SXgM9hzFcVG5lwMqENtHSUA+/xr0RxTKiqCO3toK/seILpWFhsRwSy8iBGDLhfHCUQLUJ/kDqbpNmSGRi5dHtaADvCoxx0pm/MzdnHGS6phuzR4DBhIQNXWmGp9xnmi1NIr1Xb7O1Ra8+8PWCDVuLcTwr9YyxdB7FwEp9cPGFlsfCA2kWj9FpU8FRV6klzFwejjXPhR9uiInYERcTaBU9G4DzlMPd8d2IhudkZDLNJkSkLbOqzlJhkqFGHtZxnPrNabKo6l8itq88SBV+Ds5XGmQtTRv97DMHfl8g/UsL7xRYPpUKvWo69a8uh7MkfdcDgzZ4lsdQKP3tu8CCz3Wtt8yhyXhOF9IBzgaA9XDipsvGw1wikRnS04wwWOa3L56XjxSFaqMAjmVVPbQGSQUsn2MRLvVSxbgRs55+GKwp10J0zRnaqIZtgMw7I0rh05/x0r7cFfxJnBsU9Br2rlzM3LBf3BXswOSdkpdYgpCnCXADCoiTvLUFrSJ/4mx0VK2VUNDHlwmzP6zVFjlK0g7zaTOzT5kI1Ck/61XY/p/FhOSJo4TH727M6hRTo8F84emyXfaSTn46PLjSrlPAQZUfuwwcvi9Zal3cXbyzibiWTQPeucey5HQk+jJdOjC8AiFLWm7KHmmNuC1l6+3E/JdCaSoHSyjeYWKJVJBGaPjgWeRrki78ntKCy5Jsv51B/paBkXiwX1EhfjWmcq6dYRHi8A4iyhnUrfLdKF8pdOg5Y0GksKNsDguqh6//f272iahH6o+7vFtsTIsz8lRDBU1fZ4ZlJoA3qBAuDViZVQ5jpvIk+cMg+X+t5iZ18eycFk0J+xgwzDLOouIV4SglIk1IM5zDeGKqWK+RR199PuCBIuXKpDUgdhb7pVspC/v3xrgpEsBfO398tqJd8C/VIgFg/leAt3RPT7Y/U5ZKgfzZx5/WyC4asYWEKRJhQTPxFwTwQZxDgqTpcB1U7UNbUXi4GT3uqlLR7o1Je6em3CNWp0XWNLq1Oe/zSKE1ROES1mkpMdtlE93RWPlavzw9YSaCuzBwKA+/WK/QW5QJq8XIQNnkwYHZJjcvZ8gS45gsQwXasHBZ2E83K8wwaXpzqlyWFYUiwgdUjm2cl2bC0Zstz9cvxPf2Yr7VWUjMn2TuhvAdh7js08RRmYXhOiWnFrqnmWeQRbMyDea2PEi+qkkdN1cudR0w7ea94OoOgrW9J2dgBNGBAOcnYCnuKEeb4DmW3PPy2yR1OHffO7x5wjdtpSVSxQsImG5cbevU3yyAzgSGBURQzKcNvznAll4VIm9NriwOvtGInKVY/IpBiqdNFrh7Y4uTt5c8kxQBK3Iq+Mtjw2XKHzhM4moeTXtEH6OeZoCnJO9MHAdpN5A1mN5P2w9eJbtdzd/YUQC4ghRYgvSREztYzgyaTxp+av+uuY/hT+FVvFmg+RN7q5De8GaUIHlFyY87cMPX7pPYZcMsHWr9kmMv+/vgByeCvC2PkGxmueA3N/2FLaPci8/gjf7wDAY9DL5/84XFMaFRRxGdLH8wiCGS+7gym3v5NDHGWMHP+Xm38leq3tGeWbW9ArOTwPRO4P8pNT6aSquAgG09zq1IDoZERLd0BNeNc0BdOimOWEa7m6sLLTopl7mO/hGoVtDoX8SYeuLQZz7v86DMCDQc99/Izz3bF30IHVozOQDdwmGVTieK0BFzoUkJTtsFF2I5QgxudsEbZm/bjgSpYN7Y/f9Ubp0mBJQUt7KRU27ZpgRUQC+03CpovdlsCmhnQ5JEeE+BGelXvQJokgO/JMtME9q6xbiHXAKunoQLJFifqOd3O4j+qeIQFuBXkCs6/mA+ImQl0MhaL2XDqXu2HduR4N5af1+z9oVdtwjropSvVMGTUbh6tYB/MkPwl7ray7751ri/XPjn147k7w+RRngVNHNsVHPvdRkOf3/WAIQpAKAHy6HMSJMfPMkbEuEBjtZx5qFVadRqHPjLOoMspc3s36/qbetgFhNrQrnVKaP4XjQ/MR5Exhmbo59P0dsT1OCujjOt3Yk1yNqf13zk2T3CMsZZfT7PIqhoLvR8iyyCExglxl2O1Gv298fCIc2U+DD6/PwDruFe4nl0yPj+UNVBZVfBEdmBEwKKkD+mKF/l+Dy/t/b08vJgbnH6ZvrkByT3R7UoQDijxa2uRouyZAXfSsqfVMRsF/Y/Wp7CqMf/RIOvcV1W+dJ3MejF/6I829c23pr0OJMsCoBNU4+boEtbefaDN++oT2/xqGH0uc/4+Dy7eo/PygFLsEI86turF7R6+BPM1hSP9hMBgSNJ2CsFDmEopSZXU4hVl9eehAB6TeUa+W554iCHdJrGsc95XwGWwc6zFGGW6ZoMA25fOKz91i3G9Fa6CvzxIDYHHJuhuYvnYLetGqlgdC/eewZh7Wn1RgZRw2GTFdQoMoBpto4eF9U8sGsya4zO1rSDIwjrK80vaHZrFhAxLIqnkstEPWKagEL4jmJAIfOmhdAeC8mhnH654de6DZw5sHH53o51YYe1yezTrEN58tfNdkGtI/VSqLOXY6US97DmP1rAN1/1g44qTuMNtMUXM1Ibt1g3sdBwaHa8JMrDFn4owsD84ap6/gn8lX7fGgzS20TUb/ny6s0v+MbhJes6t72ilfsbIbnNuIYkayMraZD4EHn/1V0jDz2k7aOwbhGyG72So+VHIw0qO3QwWL4iQMBqib/P7GDUUMCC/PXUZuA3HSEw8ji3EhWwEdRk3fImDYkiUAgtNHBKeWuAgiE+uwex8l7c3lE+F7CNzxHt620noUiFI/2+cV2VjTulfV5oRZE2UbeGhj973tv7z/TwBh8Vvj6LUOJ5s8DT2c7Rl0pQBX7+/tujDmuqrukqb2pdGlZqLytWHCEeGT/7AFyzqmhlM6Lu3ZYZ77oGI5Du+1yS1bnOKe2Rmy3grQnzlO+7YlruLLQAMAYhMVrevvIfVH6t1D8BLLBFm7boCUPyAW0EZXXqPpJB/OFjlLXK3uexiiQa9e8" title="Mekko Graphics Chart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3765403" y="1960312"/>
            <a:ext cx="3191902" cy="4461941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dCircle2"/>
          <p:cNvSpPr>
            <a:spLocks noEditPoints="1"/>
          </p:cNvSpPr>
          <p:nvPr/>
        </p:nvSpPr>
        <p:spPr bwMode="auto">
          <a:xfrm>
            <a:off x="1459630" y="1858042"/>
            <a:ext cx="753085" cy="598741"/>
          </a:xfrm>
          <a:custGeom>
            <a:avLst/>
            <a:gdLst>
              <a:gd name="T0" fmla="*/ 1538 w 1776"/>
              <a:gd name="T1" fmla="*/ 876 h 1168"/>
              <a:gd name="T2" fmla="*/ 1733 w 1776"/>
              <a:gd name="T3" fmla="*/ 464 h 1168"/>
              <a:gd name="T4" fmla="*/ 1538 w 1776"/>
              <a:gd name="T5" fmla="*/ 883 h 1168"/>
              <a:gd name="T6" fmla="*/ 1664 w 1776"/>
              <a:gd name="T7" fmla="*/ 286 h 1168"/>
              <a:gd name="T8" fmla="*/ 553 w 1776"/>
              <a:gd name="T9" fmla="*/ 1111 h 1168"/>
              <a:gd name="T10" fmla="*/ 70 w 1776"/>
              <a:gd name="T11" fmla="*/ 921 h 1168"/>
              <a:gd name="T12" fmla="*/ 239 w 1776"/>
              <a:gd name="T13" fmla="*/ 515 h 1168"/>
              <a:gd name="T14" fmla="*/ 1482 w 1776"/>
              <a:gd name="T15" fmla="*/ 927 h 1168"/>
              <a:gd name="T16" fmla="*/ 145 w 1776"/>
              <a:gd name="T17" fmla="*/ 604 h 1168"/>
              <a:gd name="T18" fmla="*/ 1620 w 1776"/>
              <a:gd name="T19" fmla="*/ 807 h 1168"/>
              <a:gd name="T20" fmla="*/ 327 w 1776"/>
              <a:gd name="T21" fmla="*/ 451 h 1168"/>
              <a:gd name="T22" fmla="*/ 1733 w 1776"/>
              <a:gd name="T23" fmla="*/ 515 h 1168"/>
              <a:gd name="T24" fmla="*/ 1011 w 1776"/>
              <a:gd name="T25" fmla="*/ 235 h 1168"/>
              <a:gd name="T26" fmla="*/ 1726 w 1776"/>
              <a:gd name="T27" fmla="*/ 400 h 1168"/>
              <a:gd name="T28" fmla="*/ 1532 w 1776"/>
              <a:gd name="T29" fmla="*/ 115 h 1168"/>
              <a:gd name="T30" fmla="*/ 653 w 1776"/>
              <a:gd name="T31" fmla="*/ 58 h 1168"/>
              <a:gd name="T32" fmla="*/ 1726 w 1776"/>
              <a:gd name="T33" fmla="*/ 292 h 1168"/>
              <a:gd name="T34" fmla="*/ 1776 w 1776"/>
              <a:gd name="T35" fmla="*/ 489 h 1168"/>
              <a:gd name="T36" fmla="*/ 1325 w 1776"/>
              <a:gd name="T37" fmla="*/ 997 h 1168"/>
              <a:gd name="T38" fmla="*/ 998 w 1776"/>
              <a:gd name="T39" fmla="*/ 32 h 1168"/>
              <a:gd name="T40" fmla="*/ 904 w 1776"/>
              <a:gd name="T41" fmla="*/ 39 h 1168"/>
              <a:gd name="T42" fmla="*/ 1475 w 1776"/>
              <a:gd name="T43" fmla="*/ 121 h 1168"/>
              <a:gd name="T44" fmla="*/ 13 w 1776"/>
              <a:gd name="T45" fmla="*/ 870 h 1168"/>
              <a:gd name="T46" fmla="*/ 1695 w 1776"/>
              <a:gd name="T47" fmla="*/ 324 h 1168"/>
              <a:gd name="T48" fmla="*/ 1400 w 1776"/>
              <a:gd name="T49" fmla="*/ 972 h 1168"/>
              <a:gd name="T50" fmla="*/ 1055 w 1776"/>
              <a:gd name="T51" fmla="*/ 204 h 1168"/>
              <a:gd name="T52" fmla="*/ 854 w 1776"/>
              <a:gd name="T53" fmla="*/ 229 h 1168"/>
              <a:gd name="T54" fmla="*/ 923 w 1776"/>
              <a:gd name="T55" fmla="*/ 216 h 1168"/>
              <a:gd name="T56" fmla="*/ 653 w 1776"/>
              <a:gd name="T57" fmla="*/ 261 h 1168"/>
              <a:gd name="T58" fmla="*/ 44 w 1776"/>
              <a:gd name="T59" fmla="*/ 680 h 1168"/>
              <a:gd name="T60" fmla="*/ 44 w 1776"/>
              <a:gd name="T61" fmla="*/ 953 h 1168"/>
              <a:gd name="T62" fmla="*/ 1739 w 1776"/>
              <a:gd name="T63" fmla="*/ 318 h 1168"/>
              <a:gd name="T64" fmla="*/ 1532 w 1776"/>
              <a:gd name="T65" fmla="*/ 115 h 1168"/>
              <a:gd name="T66" fmla="*/ 647 w 1776"/>
              <a:gd name="T67" fmla="*/ 64 h 1168"/>
              <a:gd name="T68" fmla="*/ 1023 w 1776"/>
              <a:gd name="T69" fmla="*/ 20 h 1168"/>
              <a:gd name="T70" fmla="*/ 973 w 1776"/>
              <a:gd name="T71" fmla="*/ 32 h 1168"/>
              <a:gd name="T72" fmla="*/ 1645 w 1776"/>
              <a:gd name="T73" fmla="*/ 242 h 1168"/>
              <a:gd name="T74" fmla="*/ 1739 w 1776"/>
              <a:gd name="T75" fmla="*/ 572 h 1168"/>
              <a:gd name="T76" fmla="*/ 1607 w 1776"/>
              <a:gd name="T77" fmla="*/ 832 h 1168"/>
              <a:gd name="T78" fmla="*/ 1475 w 1776"/>
              <a:gd name="T79" fmla="*/ 934 h 1168"/>
              <a:gd name="T80" fmla="*/ 1525 w 1776"/>
              <a:gd name="T81" fmla="*/ 889 h 1168"/>
              <a:gd name="T82" fmla="*/ 936 w 1776"/>
              <a:gd name="T83" fmla="*/ 1099 h 1168"/>
              <a:gd name="T84" fmla="*/ 1055 w 1776"/>
              <a:gd name="T85" fmla="*/ 1080 h 1168"/>
              <a:gd name="T86" fmla="*/ 270 w 1776"/>
              <a:gd name="T87" fmla="*/ 1067 h 1168"/>
              <a:gd name="T88" fmla="*/ 101 w 1776"/>
              <a:gd name="T89" fmla="*/ 965 h 1168"/>
              <a:gd name="T90" fmla="*/ 440 w 1776"/>
              <a:gd name="T91" fmla="*/ 381 h 1168"/>
              <a:gd name="T92" fmla="*/ 1067 w 1776"/>
              <a:gd name="T93" fmla="*/ 229 h 1168"/>
              <a:gd name="T94" fmla="*/ 948 w 1776"/>
              <a:gd name="T95" fmla="*/ 223 h 1168"/>
              <a:gd name="T96" fmla="*/ 760 w 1776"/>
              <a:gd name="T97" fmla="*/ 242 h 1168"/>
              <a:gd name="T98" fmla="*/ 321 w 1776"/>
              <a:gd name="T99" fmla="*/ 419 h 1168"/>
              <a:gd name="T100" fmla="*/ 829 w 1776"/>
              <a:gd name="T101" fmla="*/ 223 h 1168"/>
              <a:gd name="T102" fmla="*/ 164 w 1776"/>
              <a:gd name="T103" fmla="*/ 527 h 1168"/>
              <a:gd name="T104" fmla="*/ 95 w 1776"/>
              <a:gd name="T105" fmla="*/ 1022 h 1168"/>
              <a:gd name="T106" fmla="*/ 979 w 1776"/>
              <a:gd name="T107" fmla="*/ 1137 h 1168"/>
              <a:gd name="T108" fmla="*/ 1456 w 1776"/>
              <a:gd name="T109" fmla="*/ 984 h 1168"/>
              <a:gd name="T110" fmla="*/ 1764 w 1776"/>
              <a:gd name="T111" fmla="*/ 635 h 1168"/>
              <a:gd name="T112" fmla="*/ 19 w 1776"/>
              <a:gd name="T113" fmla="*/ 756 h 1168"/>
              <a:gd name="T114" fmla="*/ 1701 w 1776"/>
              <a:gd name="T115" fmla="*/ 248 h 1168"/>
              <a:gd name="T116" fmla="*/ 214 w 1776"/>
              <a:gd name="T117" fmla="*/ 1086 h 1168"/>
              <a:gd name="T118" fmla="*/ 57 w 1776"/>
              <a:gd name="T119" fmla="*/ 648 h 1168"/>
              <a:gd name="T120" fmla="*/ 597 w 1776"/>
              <a:gd name="T121" fmla="*/ 1168 h 1168"/>
              <a:gd name="T122" fmla="*/ 132 w 1776"/>
              <a:gd name="T123" fmla="*/ 104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76" h="1168">
                <a:moveTo>
                  <a:pt x="1620" y="242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0" y="235"/>
                  <a:pt x="1620" y="235"/>
                  <a:pt x="1620" y="242"/>
                </a:cubicBezTo>
                <a:close/>
                <a:moveTo>
                  <a:pt x="1645" y="254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32" y="242"/>
                  <a:pt x="1645" y="254"/>
                </a:cubicBezTo>
                <a:close/>
                <a:moveTo>
                  <a:pt x="1488" y="908"/>
                </a:moveTo>
                <a:cubicBezTo>
                  <a:pt x="1488" y="908"/>
                  <a:pt x="1488" y="908"/>
                  <a:pt x="1488" y="908"/>
                </a:cubicBezTo>
                <a:cubicBezTo>
                  <a:pt x="1488" y="908"/>
                  <a:pt x="1488" y="908"/>
                  <a:pt x="1488" y="908"/>
                </a:cubicBezTo>
                <a:close/>
                <a:moveTo>
                  <a:pt x="1488" y="908"/>
                </a:moveTo>
                <a:cubicBezTo>
                  <a:pt x="1482" y="908"/>
                  <a:pt x="1488" y="908"/>
                  <a:pt x="1475" y="921"/>
                </a:cubicBezTo>
                <a:cubicBezTo>
                  <a:pt x="1482" y="908"/>
                  <a:pt x="1488" y="908"/>
                  <a:pt x="1488" y="908"/>
                </a:cubicBezTo>
                <a:close/>
                <a:moveTo>
                  <a:pt x="408" y="400"/>
                </a:moveTo>
                <a:cubicBezTo>
                  <a:pt x="415" y="400"/>
                  <a:pt x="421" y="394"/>
                  <a:pt x="433" y="394"/>
                </a:cubicBezTo>
                <a:cubicBezTo>
                  <a:pt x="433" y="394"/>
                  <a:pt x="433" y="394"/>
                  <a:pt x="415" y="400"/>
                </a:cubicBezTo>
                <a:cubicBezTo>
                  <a:pt x="415" y="400"/>
                  <a:pt x="415" y="400"/>
                  <a:pt x="408" y="400"/>
                </a:cubicBezTo>
                <a:close/>
                <a:moveTo>
                  <a:pt x="333" y="451"/>
                </a:moveTo>
                <a:cubicBezTo>
                  <a:pt x="333" y="451"/>
                  <a:pt x="333" y="451"/>
                  <a:pt x="308" y="464"/>
                </a:cubicBezTo>
                <a:cubicBezTo>
                  <a:pt x="327" y="451"/>
                  <a:pt x="352" y="445"/>
                  <a:pt x="364" y="432"/>
                </a:cubicBezTo>
                <a:cubicBezTo>
                  <a:pt x="377" y="426"/>
                  <a:pt x="390" y="419"/>
                  <a:pt x="408" y="407"/>
                </a:cubicBezTo>
                <a:cubicBezTo>
                  <a:pt x="383" y="426"/>
                  <a:pt x="358" y="438"/>
                  <a:pt x="333" y="451"/>
                </a:cubicBezTo>
                <a:close/>
                <a:moveTo>
                  <a:pt x="396" y="1092"/>
                </a:moveTo>
                <a:cubicBezTo>
                  <a:pt x="408" y="1092"/>
                  <a:pt x="408" y="1092"/>
                  <a:pt x="408" y="1092"/>
                </a:cubicBezTo>
                <a:cubicBezTo>
                  <a:pt x="396" y="1092"/>
                  <a:pt x="408" y="1092"/>
                  <a:pt x="396" y="1092"/>
                </a:cubicBezTo>
                <a:close/>
                <a:moveTo>
                  <a:pt x="1312" y="997"/>
                </a:moveTo>
                <a:cubicBezTo>
                  <a:pt x="1318" y="997"/>
                  <a:pt x="1318" y="997"/>
                  <a:pt x="1325" y="991"/>
                </a:cubicBezTo>
                <a:cubicBezTo>
                  <a:pt x="1318" y="997"/>
                  <a:pt x="1318" y="997"/>
                  <a:pt x="1312" y="997"/>
                </a:cubicBezTo>
                <a:close/>
                <a:moveTo>
                  <a:pt x="590" y="1124"/>
                </a:moveTo>
                <a:cubicBezTo>
                  <a:pt x="584" y="1124"/>
                  <a:pt x="572" y="1124"/>
                  <a:pt x="553" y="1124"/>
                </a:cubicBezTo>
                <a:cubicBezTo>
                  <a:pt x="565" y="1124"/>
                  <a:pt x="578" y="1124"/>
                  <a:pt x="590" y="1124"/>
                </a:cubicBezTo>
                <a:close/>
                <a:moveTo>
                  <a:pt x="1381" y="972"/>
                </a:moveTo>
                <a:cubicBezTo>
                  <a:pt x="1394" y="965"/>
                  <a:pt x="1400" y="965"/>
                  <a:pt x="1400" y="965"/>
                </a:cubicBezTo>
                <a:cubicBezTo>
                  <a:pt x="1394" y="965"/>
                  <a:pt x="1387" y="972"/>
                  <a:pt x="1381" y="972"/>
                </a:cubicBezTo>
                <a:cubicBezTo>
                  <a:pt x="1381" y="972"/>
                  <a:pt x="1381" y="972"/>
                  <a:pt x="1375" y="972"/>
                </a:cubicBezTo>
                <a:cubicBezTo>
                  <a:pt x="1394" y="965"/>
                  <a:pt x="1387" y="972"/>
                  <a:pt x="1381" y="972"/>
                </a:cubicBezTo>
                <a:close/>
                <a:moveTo>
                  <a:pt x="1538" y="876"/>
                </a:moveTo>
                <a:cubicBezTo>
                  <a:pt x="1538" y="883"/>
                  <a:pt x="1532" y="883"/>
                  <a:pt x="1525" y="889"/>
                </a:cubicBezTo>
                <a:cubicBezTo>
                  <a:pt x="1532" y="889"/>
                  <a:pt x="1532" y="883"/>
                  <a:pt x="1538" y="883"/>
                </a:cubicBezTo>
                <a:cubicBezTo>
                  <a:pt x="1538" y="876"/>
                  <a:pt x="1538" y="876"/>
                  <a:pt x="1538" y="876"/>
                </a:cubicBezTo>
                <a:close/>
                <a:moveTo>
                  <a:pt x="546" y="1124"/>
                </a:moveTo>
                <a:cubicBezTo>
                  <a:pt x="553" y="1124"/>
                  <a:pt x="565" y="1124"/>
                  <a:pt x="578" y="1124"/>
                </a:cubicBezTo>
                <a:cubicBezTo>
                  <a:pt x="572" y="1124"/>
                  <a:pt x="572" y="1124"/>
                  <a:pt x="572" y="1124"/>
                </a:cubicBezTo>
                <a:cubicBezTo>
                  <a:pt x="546" y="1124"/>
                  <a:pt x="546" y="1124"/>
                  <a:pt x="546" y="1124"/>
                </a:cubicBezTo>
                <a:close/>
                <a:moveTo>
                  <a:pt x="1670" y="750"/>
                </a:moveTo>
                <a:cubicBezTo>
                  <a:pt x="1682" y="743"/>
                  <a:pt x="1670" y="750"/>
                  <a:pt x="1682" y="737"/>
                </a:cubicBezTo>
                <a:cubicBezTo>
                  <a:pt x="1689" y="730"/>
                  <a:pt x="1701" y="705"/>
                  <a:pt x="1707" y="692"/>
                </a:cubicBezTo>
                <a:cubicBezTo>
                  <a:pt x="1701" y="705"/>
                  <a:pt x="1701" y="705"/>
                  <a:pt x="1695" y="718"/>
                </a:cubicBezTo>
                <a:cubicBezTo>
                  <a:pt x="1695" y="705"/>
                  <a:pt x="1701" y="705"/>
                  <a:pt x="1701" y="692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9"/>
                  <a:pt x="1701" y="699"/>
                  <a:pt x="1701" y="699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2"/>
                  <a:pt x="1701" y="692"/>
                  <a:pt x="1701" y="692"/>
                </a:cubicBezTo>
                <a:cubicBezTo>
                  <a:pt x="1707" y="692"/>
                  <a:pt x="1707" y="686"/>
                  <a:pt x="1707" y="686"/>
                </a:cubicBezTo>
                <a:cubicBezTo>
                  <a:pt x="1707" y="680"/>
                  <a:pt x="1714" y="673"/>
                  <a:pt x="1714" y="673"/>
                </a:cubicBezTo>
                <a:cubicBezTo>
                  <a:pt x="1714" y="667"/>
                  <a:pt x="1714" y="661"/>
                  <a:pt x="1720" y="661"/>
                </a:cubicBezTo>
                <a:cubicBezTo>
                  <a:pt x="1720" y="654"/>
                  <a:pt x="1720" y="654"/>
                  <a:pt x="1720" y="654"/>
                </a:cubicBezTo>
                <a:cubicBezTo>
                  <a:pt x="1720" y="654"/>
                  <a:pt x="1714" y="661"/>
                  <a:pt x="1714" y="667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20" y="654"/>
                  <a:pt x="1720" y="648"/>
                  <a:pt x="1720" y="648"/>
                </a:cubicBezTo>
                <a:cubicBezTo>
                  <a:pt x="1720" y="642"/>
                  <a:pt x="1720" y="648"/>
                  <a:pt x="1720" y="642"/>
                </a:cubicBezTo>
                <a:cubicBezTo>
                  <a:pt x="1726" y="635"/>
                  <a:pt x="1726" y="635"/>
                  <a:pt x="1726" y="635"/>
                </a:cubicBezTo>
                <a:cubicBezTo>
                  <a:pt x="1720" y="642"/>
                  <a:pt x="1720" y="648"/>
                  <a:pt x="1720" y="654"/>
                </a:cubicBezTo>
                <a:cubicBezTo>
                  <a:pt x="1726" y="642"/>
                  <a:pt x="1726" y="635"/>
                  <a:pt x="1733" y="604"/>
                </a:cubicBezTo>
                <a:cubicBezTo>
                  <a:pt x="1733" y="604"/>
                  <a:pt x="1733" y="604"/>
                  <a:pt x="1726" y="629"/>
                </a:cubicBezTo>
                <a:cubicBezTo>
                  <a:pt x="1726" y="610"/>
                  <a:pt x="1733" y="604"/>
                  <a:pt x="1733" y="604"/>
                </a:cubicBezTo>
                <a:cubicBezTo>
                  <a:pt x="1726" y="623"/>
                  <a:pt x="1726" y="623"/>
                  <a:pt x="1726" y="623"/>
                </a:cubicBezTo>
                <a:cubicBezTo>
                  <a:pt x="1733" y="604"/>
                  <a:pt x="1733" y="610"/>
                  <a:pt x="1733" y="604"/>
                </a:cubicBezTo>
                <a:cubicBezTo>
                  <a:pt x="1733" y="597"/>
                  <a:pt x="1733" y="591"/>
                  <a:pt x="1739" y="572"/>
                </a:cubicBezTo>
                <a:cubicBezTo>
                  <a:pt x="1739" y="565"/>
                  <a:pt x="1739" y="565"/>
                  <a:pt x="1733" y="584"/>
                </a:cubicBezTo>
                <a:cubicBezTo>
                  <a:pt x="1739" y="546"/>
                  <a:pt x="1739" y="527"/>
                  <a:pt x="1739" y="470"/>
                </a:cubicBezTo>
                <a:cubicBezTo>
                  <a:pt x="1739" y="464"/>
                  <a:pt x="1739" y="464"/>
                  <a:pt x="1739" y="464"/>
                </a:cubicBezTo>
                <a:cubicBezTo>
                  <a:pt x="1739" y="464"/>
                  <a:pt x="1739" y="464"/>
                  <a:pt x="1739" y="451"/>
                </a:cubicBezTo>
                <a:cubicBezTo>
                  <a:pt x="1733" y="451"/>
                  <a:pt x="1733" y="451"/>
                  <a:pt x="1733" y="451"/>
                </a:cubicBezTo>
                <a:cubicBezTo>
                  <a:pt x="1733" y="451"/>
                  <a:pt x="1733" y="451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70"/>
                  <a:pt x="1733" y="464"/>
                  <a:pt x="1733" y="470"/>
                </a:cubicBezTo>
                <a:cubicBezTo>
                  <a:pt x="1739" y="477"/>
                  <a:pt x="1739" y="483"/>
                  <a:pt x="1739" y="483"/>
                </a:cubicBezTo>
                <a:cubicBezTo>
                  <a:pt x="1739" y="483"/>
                  <a:pt x="1739" y="483"/>
                  <a:pt x="1739" y="483"/>
                </a:cubicBezTo>
                <a:cubicBezTo>
                  <a:pt x="1739" y="489"/>
                  <a:pt x="1739" y="489"/>
                  <a:pt x="1739" y="477"/>
                </a:cubicBezTo>
                <a:cubicBezTo>
                  <a:pt x="1739" y="477"/>
                  <a:pt x="1739" y="477"/>
                  <a:pt x="1739" y="477"/>
                </a:cubicBezTo>
                <a:cubicBezTo>
                  <a:pt x="1739" y="477"/>
                  <a:pt x="1739" y="477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34"/>
                  <a:pt x="1739" y="540"/>
                  <a:pt x="1739" y="553"/>
                </a:cubicBezTo>
                <a:cubicBezTo>
                  <a:pt x="1733" y="572"/>
                  <a:pt x="1733" y="572"/>
                  <a:pt x="1733" y="572"/>
                </a:cubicBezTo>
                <a:cubicBezTo>
                  <a:pt x="1733" y="584"/>
                  <a:pt x="1733" y="597"/>
                  <a:pt x="1726" y="604"/>
                </a:cubicBezTo>
                <a:cubicBezTo>
                  <a:pt x="1726" y="623"/>
                  <a:pt x="1726" y="635"/>
                  <a:pt x="1720" y="648"/>
                </a:cubicBezTo>
                <a:cubicBezTo>
                  <a:pt x="1720" y="648"/>
                  <a:pt x="1720" y="642"/>
                  <a:pt x="1720" y="654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01" y="699"/>
                  <a:pt x="1689" y="730"/>
                  <a:pt x="1651" y="775"/>
                </a:cubicBezTo>
                <a:cubicBezTo>
                  <a:pt x="1651" y="769"/>
                  <a:pt x="1664" y="762"/>
                  <a:pt x="1670" y="750"/>
                </a:cubicBezTo>
                <a:close/>
                <a:moveTo>
                  <a:pt x="1733" y="464"/>
                </a:moveTo>
                <a:cubicBezTo>
                  <a:pt x="1733" y="464"/>
                  <a:pt x="1733" y="464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lose/>
                <a:moveTo>
                  <a:pt x="998" y="1086"/>
                </a:moveTo>
                <a:cubicBezTo>
                  <a:pt x="1017" y="1086"/>
                  <a:pt x="1017" y="1086"/>
                  <a:pt x="1017" y="1086"/>
                </a:cubicBezTo>
                <a:cubicBezTo>
                  <a:pt x="1011" y="1086"/>
                  <a:pt x="1011" y="1086"/>
                  <a:pt x="998" y="1086"/>
                </a:cubicBezTo>
                <a:close/>
                <a:moveTo>
                  <a:pt x="1733" y="464"/>
                </a:moveTo>
                <a:cubicBezTo>
                  <a:pt x="1733" y="458"/>
                  <a:pt x="1733" y="458"/>
                  <a:pt x="1733" y="458"/>
                </a:cubicBezTo>
                <a:cubicBezTo>
                  <a:pt x="1733" y="458"/>
                  <a:pt x="1733" y="458"/>
                  <a:pt x="1733" y="464"/>
                </a:cubicBezTo>
                <a:close/>
                <a:moveTo>
                  <a:pt x="603" y="1124"/>
                </a:moveTo>
                <a:cubicBezTo>
                  <a:pt x="590" y="1124"/>
                  <a:pt x="584" y="1124"/>
                  <a:pt x="578" y="1124"/>
                </a:cubicBezTo>
                <a:cubicBezTo>
                  <a:pt x="578" y="1124"/>
                  <a:pt x="590" y="1124"/>
                  <a:pt x="603" y="1124"/>
                </a:cubicBezTo>
                <a:close/>
                <a:moveTo>
                  <a:pt x="1011" y="1086"/>
                </a:moveTo>
                <a:cubicBezTo>
                  <a:pt x="1011" y="1086"/>
                  <a:pt x="1011" y="1086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1011" y="1086"/>
                  <a:pt x="1011" y="1086"/>
                  <a:pt x="1011" y="1086"/>
                </a:cubicBezTo>
                <a:close/>
                <a:moveTo>
                  <a:pt x="1030" y="1080"/>
                </a:moveTo>
                <a:cubicBezTo>
                  <a:pt x="1023" y="1080"/>
                  <a:pt x="1017" y="1086"/>
                  <a:pt x="1011" y="1086"/>
                </a:cubicBezTo>
                <a:cubicBezTo>
                  <a:pt x="1017" y="1086"/>
                  <a:pt x="1023" y="1080"/>
                  <a:pt x="1030" y="1080"/>
                </a:cubicBezTo>
                <a:cubicBezTo>
                  <a:pt x="1030" y="1080"/>
                  <a:pt x="1030" y="1080"/>
                  <a:pt x="1030" y="1080"/>
                </a:cubicBezTo>
                <a:close/>
                <a:moveTo>
                  <a:pt x="1325" y="991"/>
                </a:moveTo>
                <a:cubicBezTo>
                  <a:pt x="1325" y="991"/>
                  <a:pt x="1331" y="991"/>
                  <a:pt x="1337" y="991"/>
                </a:cubicBezTo>
                <a:cubicBezTo>
                  <a:pt x="1337" y="991"/>
                  <a:pt x="1331" y="991"/>
                  <a:pt x="1325" y="991"/>
                </a:cubicBezTo>
                <a:close/>
                <a:moveTo>
                  <a:pt x="1538" y="883"/>
                </a:moveTo>
                <a:cubicBezTo>
                  <a:pt x="1538" y="883"/>
                  <a:pt x="1538" y="883"/>
                  <a:pt x="1538" y="883"/>
                </a:cubicBezTo>
                <a:cubicBezTo>
                  <a:pt x="1544" y="883"/>
                  <a:pt x="1544" y="883"/>
                  <a:pt x="1544" y="883"/>
                </a:cubicBezTo>
                <a:cubicBezTo>
                  <a:pt x="1544" y="876"/>
                  <a:pt x="1544" y="876"/>
                  <a:pt x="1551" y="876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7" y="870"/>
                  <a:pt x="1557" y="870"/>
                  <a:pt x="1557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44" y="876"/>
                  <a:pt x="1544" y="876"/>
                  <a:pt x="1525" y="889"/>
                </a:cubicBezTo>
                <a:cubicBezTo>
                  <a:pt x="1525" y="896"/>
                  <a:pt x="1525" y="896"/>
                  <a:pt x="1525" y="896"/>
                </a:cubicBezTo>
                <a:cubicBezTo>
                  <a:pt x="1532" y="889"/>
                  <a:pt x="1538" y="883"/>
                  <a:pt x="1538" y="883"/>
                </a:cubicBezTo>
                <a:cubicBezTo>
                  <a:pt x="1538" y="883"/>
                  <a:pt x="1538" y="883"/>
                  <a:pt x="1538" y="883"/>
                </a:cubicBezTo>
                <a:close/>
                <a:moveTo>
                  <a:pt x="998" y="1086"/>
                </a:moveTo>
                <a:cubicBezTo>
                  <a:pt x="998" y="1086"/>
                  <a:pt x="998" y="1086"/>
                  <a:pt x="998" y="1086"/>
                </a:cubicBezTo>
                <a:cubicBezTo>
                  <a:pt x="998" y="1086"/>
                  <a:pt x="998" y="1086"/>
                  <a:pt x="992" y="1086"/>
                </a:cubicBezTo>
                <a:cubicBezTo>
                  <a:pt x="998" y="1086"/>
                  <a:pt x="998" y="1086"/>
                  <a:pt x="998" y="1086"/>
                </a:cubicBezTo>
                <a:close/>
                <a:moveTo>
                  <a:pt x="615" y="1124"/>
                </a:moveTo>
                <a:cubicBezTo>
                  <a:pt x="628" y="1124"/>
                  <a:pt x="622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7" y="1124"/>
                  <a:pt x="653" y="1124"/>
                </a:cubicBezTo>
                <a:cubicBezTo>
                  <a:pt x="653" y="1124"/>
                  <a:pt x="653" y="1124"/>
                  <a:pt x="653" y="1124"/>
                </a:cubicBezTo>
                <a:cubicBezTo>
                  <a:pt x="634" y="1124"/>
                  <a:pt x="615" y="1124"/>
                  <a:pt x="603" y="1124"/>
                </a:cubicBezTo>
                <a:cubicBezTo>
                  <a:pt x="609" y="1124"/>
                  <a:pt x="609" y="1124"/>
                  <a:pt x="615" y="1124"/>
                </a:cubicBezTo>
                <a:close/>
                <a:moveTo>
                  <a:pt x="1701" y="692"/>
                </a:moveTo>
                <a:cubicBezTo>
                  <a:pt x="1701" y="699"/>
                  <a:pt x="1701" y="699"/>
                  <a:pt x="1701" y="699"/>
                </a:cubicBezTo>
                <a:cubicBezTo>
                  <a:pt x="1701" y="692"/>
                  <a:pt x="1701" y="692"/>
                  <a:pt x="1701" y="692"/>
                </a:cubicBezTo>
                <a:close/>
                <a:moveTo>
                  <a:pt x="873" y="1105"/>
                </a:moveTo>
                <a:cubicBezTo>
                  <a:pt x="879" y="1105"/>
                  <a:pt x="879" y="1105"/>
                  <a:pt x="879" y="1105"/>
                </a:cubicBezTo>
                <a:cubicBezTo>
                  <a:pt x="904" y="1099"/>
                  <a:pt x="923" y="1099"/>
                  <a:pt x="936" y="1099"/>
                </a:cubicBezTo>
                <a:cubicBezTo>
                  <a:pt x="942" y="1099"/>
                  <a:pt x="942" y="1099"/>
                  <a:pt x="942" y="1099"/>
                </a:cubicBezTo>
                <a:cubicBezTo>
                  <a:pt x="942" y="1099"/>
                  <a:pt x="942" y="1099"/>
                  <a:pt x="942" y="1092"/>
                </a:cubicBezTo>
                <a:cubicBezTo>
                  <a:pt x="942" y="1099"/>
                  <a:pt x="936" y="1099"/>
                  <a:pt x="936" y="1099"/>
                </a:cubicBezTo>
                <a:cubicBezTo>
                  <a:pt x="910" y="1099"/>
                  <a:pt x="885" y="1105"/>
                  <a:pt x="873" y="1105"/>
                </a:cubicBezTo>
                <a:close/>
                <a:moveTo>
                  <a:pt x="992" y="1086"/>
                </a:moveTo>
                <a:cubicBezTo>
                  <a:pt x="986" y="1086"/>
                  <a:pt x="986" y="1092"/>
                  <a:pt x="986" y="1092"/>
                </a:cubicBezTo>
                <a:cubicBezTo>
                  <a:pt x="986" y="1086"/>
                  <a:pt x="992" y="1086"/>
                  <a:pt x="992" y="1086"/>
                </a:cubicBezTo>
                <a:close/>
                <a:moveTo>
                  <a:pt x="1168" y="1048"/>
                </a:moveTo>
                <a:cubicBezTo>
                  <a:pt x="1180" y="1048"/>
                  <a:pt x="1168" y="1048"/>
                  <a:pt x="1193" y="1042"/>
                </a:cubicBezTo>
                <a:cubicBezTo>
                  <a:pt x="1193" y="1042"/>
                  <a:pt x="1193" y="1042"/>
                  <a:pt x="1168" y="1048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lose/>
                <a:moveTo>
                  <a:pt x="258" y="502"/>
                </a:moveTo>
                <a:cubicBezTo>
                  <a:pt x="258" y="502"/>
                  <a:pt x="258" y="502"/>
                  <a:pt x="264" y="502"/>
                </a:cubicBezTo>
                <a:cubicBezTo>
                  <a:pt x="264" y="496"/>
                  <a:pt x="264" y="496"/>
                  <a:pt x="270" y="496"/>
                </a:cubicBezTo>
                <a:cubicBezTo>
                  <a:pt x="264" y="502"/>
                  <a:pt x="258" y="502"/>
                  <a:pt x="258" y="502"/>
                </a:cubicBezTo>
                <a:cubicBezTo>
                  <a:pt x="258" y="502"/>
                  <a:pt x="258" y="502"/>
                  <a:pt x="258" y="502"/>
                </a:cubicBezTo>
                <a:cubicBezTo>
                  <a:pt x="251" y="508"/>
                  <a:pt x="251" y="508"/>
                  <a:pt x="251" y="508"/>
                </a:cubicBezTo>
                <a:cubicBezTo>
                  <a:pt x="239" y="515"/>
                  <a:pt x="226" y="527"/>
                  <a:pt x="226" y="534"/>
                </a:cubicBezTo>
                <a:cubicBezTo>
                  <a:pt x="214" y="540"/>
                  <a:pt x="226" y="534"/>
                  <a:pt x="226" y="534"/>
                </a:cubicBezTo>
                <a:cubicBezTo>
                  <a:pt x="226" y="534"/>
                  <a:pt x="226" y="534"/>
                  <a:pt x="208" y="546"/>
                </a:cubicBezTo>
                <a:cubicBezTo>
                  <a:pt x="208" y="546"/>
                  <a:pt x="208" y="546"/>
                  <a:pt x="195" y="553"/>
                </a:cubicBezTo>
                <a:cubicBezTo>
                  <a:pt x="176" y="572"/>
                  <a:pt x="120" y="642"/>
                  <a:pt x="95" y="673"/>
                </a:cubicBezTo>
                <a:cubicBezTo>
                  <a:pt x="95" y="680"/>
                  <a:pt x="88" y="692"/>
                  <a:pt x="82" y="699"/>
                </a:cubicBezTo>
                <a:cubicBezTo>
                  <a:pt x="88" y="686"/>
                  <a:pt x="95" y="673"/>
                  <a:pt x="107" y="661"/>
                </a:cubicBezTo>
                <a:cubicBezTo>
                  <a:pt x="120" y="642"/>
                  <a:pt x="132" y="629"/>
                  <a:pt x="145" y="610"/>
                </a:cubicBezTo>
                <a:cubicBezTo>
                  <a:pt x="145" y="610"/>
                  <a:pt x="145" y="610"/>
                  <a:pt x="139" y="629"/>
                </a:cubicBezTo>
                <a:cubicBezTo>
                  <a:pt x="176" y="572"/>
                  <a:pt x="208" y="540"/>
                  <a:pt x="308" y="470"/>
                </a:cubicBezTo>
                <a:cubicBezTo>
                  <a:pt x="295" y="477"/>
                  <a:pt x="277" y="489"/>
                  <a:pt x="258" y="502"/>
                </a:cubicBezTo>
                <a:close/>
                <a:moveTo>
                  <a:pt x="195" y="1029"/>
                </a:moveTo>
                <a:cubicBezTo>
                  <a:pt x="195" y="1029"/>
                  <a:pt x="195" y="1029"/>
                  <a:pt x="195" y="1029"/>
                </a:cubicBezTo>
                <a:cubicBezTo>
                  <a:pt x="195" y="1029"/>
                  <a:pt x="195" y="1029"/>
                  <a:pt x="195" y="1029"/>
                </a:cubicBezTo>
                <a:close/>
                <a:moveTo>
                  <a:pt x="189" y="1022"/>
                </a:moveTo>
                <a:cubicBezTo>
                  <a:pt x="189" y="1022"/>
                  <a:pt x="189" y="1022"/>
                  <a:pt x="189" y="1022"/>
                </a:cubicBezTo>
                <a:cubicBezTo>
                  <a:pt x="195" y="1029"/>
                  <a:pt x="195" y="1029"/>
                  <a:pt x="195" y="1029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lose/>
                <a:moveTo>
                  <a:pt x="390" y="1092"/>
                </a:moveTo>
                <a:cubicBezTo>
                  <a:pt x="371" y="1086"/>
                  <a:pt x="358" y="1080"/>
                  <a:pt x="346" y="1080"/>
                </a:cubicBezTo>
                <a:cubicBezTo>
                  <a:pt x="358" y="1086"/>
                  <a:pt x="371" y="1086"/>
                  <a:pt x="390" y="1092"/>
                </a:cubicBezTo>
                <a:close/>
                <a:moveTo>
                  <a:pt x="553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53" y="1111"/>
                </a:moveTo>
                <a:cubicBezTo>
                  <a:pt x="565" y="1111"/>
                  <a:pt x="565" y="1111"/>
                  <a:pt x="553" y="1111"/>
                </a:cubicBez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2" y="1111"/>
                </a:cubicBezTo>
                <a:cubicBezTo>
                  <a:pt x="565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46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40" y="1111"/>
                  <a:pt x="540" y="1111"/>
                  <a:pt x="540" y="1111"/>
                </a:cubicBezTo>
                <a:cubicBezTo>
                  <a:pt x="546" y="1111"/>
                  <a:pt x="546" y="1111"/>
                  <a:pt x="546" y="1111"/>
                </a:cubicBezTo>
                <a:close/>
                <a:moveTo>
                  <a:pt x="540" y="1111"/>
                </a:moveTo>
                <a:cubicBezTo>
                  <a:pt x="534" y="1111"/>
                  <a:pt x="534" y="1111"/>
                  <a:pt x="521" y="1111"/>
                </a:cubicBezTo>
                <a:cubicBezTo>
                  <a:pt x="528" y="1111"/>
                  <a:pt x="534" y="1111"/>
                  <a:pt x="540" y="1111"/>
                </a:cubicBezTo>
                <a:close/>
                <a:moveTo>
                  <a:pt x="597" y="1111"/>
                </a:moveTo>
                <a:cubicBezTo>
                  <a:pt x="590" y="1111"/>
                  <a:pt x="584" y="1111"/>
                  <a:pt x="584" y="1111"/>
                </a:cubicBezTo>
                <a:cubicBezTo>
                  <a:pt x="584" y="1111"/>
                  <a:pt x="584" y="1111"/>
                  <a:pt x="584" y="1111"/>
                </a:cubicBezTo>
                <a:cubicBezTo>
                  <a:pt x="584" y="1111"/>
                  <a:pt x="590" y="1111"/>
                  <a:pt x="597" y="1111"/>
                </a:cubicBezTo>
                <a:close/>
                <a:moveTo>
                  <a:pt x="553" y="1111"/>
                </a:move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65" y="1111"/>
                </a:move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8" y="1111"/>
                </a:cubicBezTo>
                <a:cubicBezTo>
                  <a:pt x="572" y="1111"/>
                  <a:pt x="572" y="1111"/>
                  <a:pt x="565" y="1111"/>
                </a:cubicBezTo>
                <a:close/>
                <a:moveTo>
                  <a:pt x="1682" y="299"/>
                </a:moveTo>
                <a:cubicBezTo>
                  <a:pt x="1670" y="292"/>
                  <a:pt x="1670" y="292"/>
                  <a:pt x="1670" y="292"/>
                </a:cubicBezTo>
                <a:cubicBezTo>
                  <a:pt x="1682" y="299"/>
                  <a:pt x="1670" y="292"/>
                  <a:pt x="1682" y="299"/>
                </a:cubicBezTo>
                <a:close/>
                <a:moveTo>
                  <a:pt x="120" y="972"/>
                </a:moveTo>
                <a:cubicBezTo>
                  <a:pt x="107" y="965"/>
                  <a:pt x="107" y="965"/>
                  <a:pt x="101" y="959"/>
                </a:cubicBezTo>
                <a:cubicBezTo>
                  <a:pt x="107" y="965"/>
                  <a:pt x="107" y="965"/>
                  <a:pt x="120" y="972"/>
                </a:cubicBezTo>
                <a:close/>
                <a:moveTo>
                  <a:pt x="251" y="496"/>
                </a:moveTo>
                <a:cubicBezTo>
                  <a:pt x="251" y="502"/>
                  <a:pt x="251" y="502"/>
                  <a:pt x="251" y="502"/>
                </a:cubicBezTo>
                <a:cubicBezTo>
                  <a:pt x="251" y="496"/>
                  <a:pt x="251" y="496"/>
                  <a:pt x="251" y="496"/>
                </a:cubicBezTo>
                <a:cubicBezTo>
                  <a:pt x="251" y="496"/>
                  <a:pt x="251" y="496"/>
                  <a:pt x="251" y="496"/>
                </a:cubicBezTo>
                <a:close/>
                <a:moveTo>
                  <a:pt x="321" y="451"/>
                </a:moveTo>
                <a:cubicBezTo>
                  <a:pt x="308" y="464"/>
                  <a:pt x="283" y="477"/>
                  <a:pt x="258" y="496"/>
                </a:cubicBezTo>
                <a:cubicBezTo>
                  <a:pt x="283" y="477"/>
                  <a:pt x="302" y="464"/>
                  <a:pt x="321" y="451"/>
                </a:cubicBezTo>
                <a:close/>
                <a:moveTo>
                  <a:pt x="76" y="927"/>
                </a:moveTo>
                <a:cubicBezTo>
                  <a:pt x="76" y="921"/>
                  <a:pt x="70" y="921"/>
                  <a:pt x="70" y="921"/>
                </a:cubicBezTo>
                <a:cubicBezTo>
                  <a:pt x="70" y="921"/>
                  <a:pt x="76" y="921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lose/>
                <a:moveTo>
                  <a:pt x="264" y="489"/>
                </a:moveTo>
                <a:cubicBezTo>
                  <a:pt x="264" y="496"/>
                  <a:pt x="258" y="496"/>
                  <a:pt x="251" y="496"/>
                </a:cubicBezTo>
                <a:cubicBezTo>
                  <a:pt x="264" y="489"/>
                  <a:pt x="264" y="489"/>
                  <a:pt x="264" y="489"/>
                </a:cubicBezTo>
                <a:close/>
                <a:moveTo>
                  <a:pt x="572" y="1124"/>
                </a:moveTo>
                <a:cubicBezTo>
                  <a:pt x="578" y="1124"/>
                  <a:pt x="578" y="1124"/>
                  <a:pt x="578" y="1124"/>
                </a:cubicBezTo>
                <a:cubicBezTo>
                  <a:pt x="578" y="1124"/>
                  <a:pt x="578" y="1124"/>
                  <a:pt x="572" y="1124"/>
                </a:cubicBezTo>
                <a:close/>
                <a:moveTo>
                  <a:pt x="1023" y="235"/>
                </a:moveTo>
                <a:cubicBezTo>
                  <a:pt x="1023" y="235"/>
                  <a:pt x="1023" y="235"/>
                  <a:pt x="992" y="235"/>
                </a:cubicBezTo>
                <a:cubicBezTo>
                  <a:pt x="998" y="235"/>
                  <a:pt x="1017" y="235"/>
                  <a:pt x="1023" y="235"/>
                </a:cubicBezTo>
                <a:cubicBezTo>
                  <a:pt x="1023" y="235"/>
                  <a:pt x="1023" y="235"/>
                  <a:pt x="1023" y="235"/>
                </a:cubicBezTo>
                <a:close/>
                <a:moveTo>
                  <a:pt x="1048" y="235"/>
                </a:moveTo>
                <a:cubicBezTo>
                  <a:pt x="1042" y="235"/>
                  <a:pt x="1030" y="235"/>
                  <a:pt x="1023" y="235"/>
                </a:cubicBezTo>
                <a:cubicBezTo>
                  <a:pt x="1036" y="235"/>
                  <a:pt x="1023" y="235"/>
                  <a:pt x="1042" y="235"/>
                </a:cubicBezTo>
                <a:cubicBezTo>
                  <a:pt x="1048" y="235"/>
                  <a:pt x="1048" y="235"/>
                  <a:pt x="1048" y="235"/>
                </a:cubicBezTo>
                <a:close/>
                <a:moveTo>
                  <a:pt x="503" y="1105"/>
                </a:moveTo>
                <a:cubicBezTo>
                  <a:pt x="496" y="1105"/>
                  <a:pt x="496" y="1105"/>
                  <a:pt x="496" y="1105"/>
                </a:cubicBezTo>
                <a:cubicBezTo>
                  <a:pt x="515" y="1111"/>
                  <a:pt x="503" y="1105"/>
                  <a:pt x="503" y="1105"/>
                </a:cubicBezTo>
                <a:close/>
                <a:moveTo>
                  <a:pt x="779" y="267"/>
                </a:moveTo>
                <a:cubicBezTo>
                  <a:pt x="779" y="267"/>
                  <a:pt x="779" y="267"/>
                  <a:pt x="779" y="267"/>
                </a:cubicBezTo>
                <a:cubicBezTo>
                  <a:pt x="779" y="267"/>
                  <a:pt x="779" y="267"/>
                  <a:pt x="779" y="267"/>
                </a:cubicBezTo>
                <a:cubicBezTo>
                  <a:pt x="791" y="267"/>
                  <a:pt x="797" y="267"/>
                  <a:pt x="810" y="261"/>
                </a:cubicBezTo>
                <a:cubicBezTo>
                  <a:pt x="829" y="261"/>
                  <a:pt x="848" y="254"/>
                  <a:pt x="867" y="254"/>
                </a:cubicBezTo>
                <a:cubicBezTo>
                  <a:pt x="873" y="254"/>
                  <a:pt x="873" y="254"/>
                  <a:pt x="873" y="254"/>
                </a:cubicBezTo>
                <a:cubicBezTo>
                  <a:pt x="873" y="248"/>
                  <a:pt x="873" y="248"/>
                  <a:pt x="873" y="248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85" y="248"/>
                  <a:pt x="885" y="248"/>
                  <a:pt x="854" y="254"/>
                </a:cubicBezTo>
                <a:cubicBezTo>
                  <a:pt x="835" y="254"/>
                  <a:pt x="816" y="261"/>
                  <a:pt x="791" y="267"/>
                </a:cubicBezTo>
                <a:cubicBezTo>
                  <a:pt x="791" y="267"/>
                  <a:pt x="791" y="267"/>
                  <a:pt x="791" y="267"/>
                </a:cubicBezTo>
                <a:cubicBezTo>
                  <a:pt x="760" y="273"/>
                  <a:pt x="760" y="273"/>
                  <a:pt x="760" y="273"/>
                </a:cubicBezTo>
                <a:cubicBezTo>
                  <a:pt x="766" y="273"/>
                  <a:pt x="766" y="273"/>
                  <a:pt x="766" y="273"/>
                </a:cubicBezTo>
                <a:cubicBezTo>
                  <a:pt x="747" y="273"/>
                  <a:pt x="722" y="280"/>
                  <a:pt x="703" y="286"/>
                </a:cubicBezTo>
                <a:cubicBezTo>
                  <a:pt x="703" y="286"/>
                  <a:pt x="710" y="286"/>
                  <a:pt x="747" y="273"/>
                </a:cubicBezTo>
                <a:cubicBezTo>
                  <a:pt x="747" y="280"/>
                  <a:pt x="741" y="280"/>
                  <a:pt x="741" y="280"/>
                </a:cubicBezTo>
                <a:cubicBezTo>
                  <a:pt x="754" y="273"/>
                  <a:pt x="760" y="273"/>
                  <a:pt x="779" y="267"/>
                </a:cubicBezTo>
                <a:close/>
                <a:moveTo>
                  <a:pt x="239" y="515"/>
                </a:moveTo>
                <a:cubicBezTo>
                  <a:pt x="251" y="508"/>
                  <a:pt x="251" y="508"/>
                  <a:pt x="258" y="502"/>
                </a:cubicBezTo>
                <a:cubicBezTo>
                  <a:pt x="251" y="508"/>
                  <a:pt x="251" y="508"/>
                  <a:pt x="226" y="527"/>
                </a:cubicBezTo>
                <a:cubicBezTo>
                  <a:pt x="239" y="515"/>
                  <a:pt x="239" y="515"/>
                  <a:pt x="239" y="515"/>
                </a:cubicBezTo>
                <a:close/>
                <a:moveTo>
                  <a:pt x="214" y="1042"/>
                </a:moveTo>
                <a:cubicBezTo>
                  <a:pt x="239" y="1048"/>
                  <a:pt x="239" y="1048"/>
                  <a:pt x="239" y="1048"/>
                </a:cubicBezTo>
                <a:cubicBezTo>
                  <a:pt x="226" y="1042"/>
                  <a:pt x="239" y="1048"/>
                  <a:pt x="214" y="1042"/>
                </a:cubicBezTo>
                <a:close/>
                <a:moveTo>
                  <a:pt x="1444" y="934"/>
                </a:moveTo>
                <a:cubicBezTo>
                  <a:pt x="1431" y="946"/>
                  <a:pt x="1438" y="940"/>
                  <a:pt x="1431" y="946"/>
                </a:cubicBezTo>
                <a:cubicBezTo>
                  <a:pt x="1444" y="940"/>
                  <a:pt x="1444" y="934"/>
                  <a:pt x="1444" y="934"/>
                </a:cubicBezTo>
                <a:close/>
                <a:moveTo>
                  <a:pt x="433" y="1099"/>
                </a:moveTo>
                <a:cubicBezTo>
                  <a:pt x="433" y="1099"/>
                  <a:pt x="440" y="1099"/>
                  <a:pt x="459" y="1105"/>
                </a:cubicBezTo>
                <a:cubicBezTo>
                  <a:pt x="446" y="1105"/>
                  <a:pt x="440" y="1099"/>
                  <a:pt x="433" y="1099"/>
                </a:cubicBezTo>
                <a:close/>
                <a:moveTo>
                  <a:pt x="509" y="1111"/>
                </a:moveTo>
                <a:cubicBezTo>
                  <a:pt x="496" y="1111"/>
                  <a:pt x="484" y="1105"/>
                  <a:pt x="471" y="1105"/>
                </a:cubicBezTo>
                <a:cubicBezTo>
                  <a:pt x="477" y="1105"/>
                  <a:pt x="477" y="1105"/>
                  <a:pt x="496" y="1105"/>
                </a:cubicBezTo>
                <a:cubicBezTo>
                  <a:pt x="477" y="1105"/>
                  <a:pt x="477" y="1105"/>
                  <a:pt x="477" y="1105"/>
                </a:cubicBezTo>
                <a:cubicBezTo>
                  <a:pt x="477" y="1105"/>
                  <a:pt x="477" y="1105"/>
                  <a:pt x="471" y="1105"/>
                </a:cubicBezTo>
                <a:cubicBezTo>
                  <a:pt x="465" y="1105"/>
                  <a:pt x="465" y="1105"/>
                  <a:pt x="459" y="1105"/>
                </a:cubicBezTo>
                <a:cubicBezTo>
                  <a:pt x="465" y="1105"/>
                  <a:pt x="477" y="1105"/>
                  <a:pt x="484" y="1105"/>
                </a:cubicBezTo>
                <a:cubicBezTo>
                  <a:pt x="503" y="1111"/>
                  <a:pt x="509" y="1111"/>
                  <a:pt x="509" y="1111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31" y="946"/>
                  <a:pt x="1431" y="946"/>
                  <a:pt x="1431" y="946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270" y="496"/>
                </a:moveTo>
                <a:cubicBezTo>
                  <a:pt x="270" y="496"/>
                  <a:pt x="270" y="496"/>
                  <a:pt x="283" y="483"/>
                </a:cubicBezTo>
                <a:cubicBezTo>
                  <a:pt x="270" y="489"/>
                  <a:pt x="283" y="483"/>
                  <a:pt x="270" y="496"/>
                </a:cubicBezTo>
                <a:close/>
                <a:moveTo>
                  <a:pt x="1513" y="896"/>
                </a:moveTo>
                <a:cubicBezTo>
                  <a:pt x="1513" y="896"/>
                  <a:pt x="1513" y="896"/>
                  <a:pt x="1507" y="896"/>
                </a:cubicBezTo>
                <a:cubicBezTo>
                  <a:pt x="1482" y="921"/>
                  <a:pt x="1482" y="921"/>
                  <a:pt x="1482" y="927"/>
                </a:cubicBezTo>
                <a:cubicBezTo>
                  <a:pt x="1482" y="921"/>
                  <a:pt x="1482" y="921"/>
                  <a:pt x="1488" y="921"/>
                </a:cubicBezTo>
                <a:cubicBezTo>
                  <a:pt x="1488" y="921"/>
                  <a:pt x="1488" y="921"/>
                  <a:pt x="1507" y="902"/>
                </a:cubicBezTo>
                <a:cubicBezTo>
                  <a:pt x="1525" y="889"/>
                  <a:pt x="1532" y="883"/>
                  <a:pt x="1557" y="864"/>
                </a:cubicBezTo>
                <a:cubicBezTo>
                  <a:pt x="1582" y="845"/>
                  <a:pt x="1576" y="857"/>
                  <a:pt x="1582" y="851"/>
                </a:cubicBezTo>
                <a:cubicBezTo>
                  <a:pt x="1532" y="883"/>
                  <a:pt x="1519" y="889"/>
                  <a:pt x="1488" y="908"/>
                </a:cubicBezTo>
                <a:cubicBezTo>
                  <a:pt x="1482" y="921"/>
                  <a:pt x="1482" y="921"/>
                  <a:pt x="1482" y="921"/>
                </a:cubicBezTo>
                <a:cubicBezTo>
                  <a:pt x="1519" y="896"/>
                  <a:pt x="1544" y="876"/>
                  <a:pt x="1551" y="870"/>
                </a:cubicBezTo>
                <a:cubicBezTo>
                  <a:pt x="1551" y="870"/>
                  <a:pt x="1544" y="870"/>
                  <a:pt x="1544" y="876"/>
                </a:cubicBezTo>
                <a:cubicBezTo>
                  <a:pt x="1538" y="883"/>
                  <a:pt x="1532" y="883"/>
                  <a:pt x="1513" y="896"/>
                </a:cubicBezTo>
                <a:cubicBezTo>
                  <a:pt x="1513" y="896"/>
                  <a:pt x="1507" y="902"/>
                  <a:pt x="1513" y="896"/>
                </a:cubicBezTo>
                <a:close/>
                <a:moveTo>
                  <a:pt x="1482" y="927"/>
                </a:moveTo>
                <a:cubicBezTo>
                  <a:pt x="1469" y="934"/>
                  <a:pt x="1469" y="934"/>
                  <a:pt x="1469" y="934"/>
                </a:cubicBezTo>
                <a:cubicBezTo>
                  <a:pt x="1475" y="927"/>
                  <a:pt x="1475" y="927"/>
                  <a:pt x="1482" y="927"/>
                </a:cubicBezTo>
                <a:close/>
                <a:moveTo>
                  <a:pt x="1733" y="470"/>
                </a:moveTo>
                <a:cubicBezTo>
                  <a:pt x="1726" y="458"/>
                  <a:pt x="1726" y="438"/>
                  <a:pt x="1726" y="458"/>
                </a:cubicBezTo>
                <a:cubicBezTo>
                  <a:pt x="1733" y="470"/>
                  <a:pt x="1733" y="470"/>
                  <a:pt x="1733" y="470"/>
                </a:cubicBezTo>
                <a:close/>
                <a:moveTo>
                  <a:pt x="88" y="686"/>
                </a:moveTo>
                <a:cubicBezTo>
                  <a:pt x="88" y="686"/>
                  <a:pt x="88" y="686"/>
                  <a:pt x="76" y="705"/>
                </a:cubicBezTo>
                <a:cubicBezTo>
                  <a:pt x="57" y="750"/>
                  <a:pt x="63" y="743"/>
                  <a:pt x="51" y="775"/>
                </a:cubicBezTo>
                <a:cubicBezTo>
                  <a:pt x="51" y="794"/>
                  <a:pt x="51" y="788"/>
                  <a:pt x="51" y="800"/>
                </a:cubicBezTo>
                <a:cubicBezTo>
                  <a:pt x="57" y="769"/>
                  <a:pt x="57" y="769"/>
                  <a:pt x="70" y="730"/>
                </a:cubicBezTo>
                <a:cubicBezTo>
                  <a:pt x="63" y="743"/>
                  <a:pt x="63" y="750"/>
                  <a:pt x="57" y="762"/>
                </a:cubicBezTo>
                <a:cubicBezTo>
                  <a:pt x="63" y="750"/>
                  <a:pt x="70" y="730"/>
                  <a:pt x="76" y="718"/>
                </a:cubicBezTo>
                <a:cubicBezTo>
                  <a:pt x="82" y="699"/>
                  <a:pt x="82" y="692"/>
                  <a:pt x="88" y="686"/>
                </a:cubicBezTo>
                <a:close/>
                <a:moveTo>
                  <a:pt x="1456" y="934"/>
                </a:moveTo>
                <a:cubicBezTo>
                  <a:pt x="1463" y="934"/>
                  <a:pt x="1469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1"/>
                  <a:pt x="1475" y="927"/>
                  <a:pt x="1475" y="921"/>
                </a:cubicBezTo>
                <a:cubicBezTo>
                  <a:pt x="1469" y="927"/>
                  <a:pt x="1469" y="927"/>
                  <a:pt x="1469" y="927"/>
                </a:cubicBezTo>
                <a:cubicBezTo>
                  <a:pt x="1463" y="927"/>
                  <a:pt x="1463" y="934"/>
                  <a:pt x="1456" y="934"/>
                </a:cubicBezTo>
                <a:close/>
                <a:moveTo>
                  <a:pt x="1444" y="940"/>
                </a:moveTo>
                <a:cubicBezTo>
                  <a:pt x="1456" y="934"/>
                  <a:pt x="1456" y="934"/>
                  <a:pt x="1456" y="934"/>
                </a:cubicBezTo>
                <a:cubicBezTo>
                  <a:pt x="1438" y="940"/>
                  <a:pt x="1431" y="946"/>
                  <a:pt x="1444" y="940"/>
                </a:cubicBezTo>
                <a:close/>
                <a:moveTo>
                  <a:pt x="1657" y="273"/>
                </a:moveTo>
                <a:cubicBezTo>
                  <a:pt x="1657" y="273"/>
                  <a:pt x="1657" y="273"/>
                  <a:pt x="1657" y="273"/>
                </a:cubicBezTo>
                <a:cubicBezTo>
                  <a:pt x="1657" y="273"/>
                  <a:pt x="1657" y="273"/>
                  <a:pt x="1657" y="273"/>
                </a:cubicBezTo>
                <a:cubicBezTo>
                  <a:pt x="1651" y="267"/>
                  <a:pt x="1651" y="267"/>
                  <a:pt x="1651" y="267"/>
                </a:cubicBezTo>
                <a:cubicBezTo>
                  <a:pt x="1664" y="280"/>
                  <a:pt x="1657" y="273"/>
                  <a:pt x="1664" y="286"/>
                </a:cubicBezTo>
                <a:cubicBezTo>
                  <a:pt x="1664" y="280"/>
                  <a:pt x="1664" y="280"/>
                  <a:pt x="1657" y="273"/>
                </a:cubicBezTo>
                <a:close/>
                <a:moveTo>
                  <a:pt x="1651" y="267"/>
                </a:moveTo>
                <a:cubicBezTo>
                  <a:pt x="1657" y="267"/>
                  <a:pt x="1657" y="273"/>
                  <a:pt x="1657" y="273"/>
                </a:cubicBezTo>
                <a:cubicBezTo>
                  <a:pt x="1657" y="267"/>
                  <a:pt x="1657" y="267"/>
                  <a:pt x="1651" y="267"/>
                </a:cubicBezTo>
                <a:close/>
                <a:moveTo>
                  <a:pt x="214" y="540"/>
                </a:moveTo>
                <a:cubicBezTo>
                  <a:pt x="226" y="527"/>
                  <a:pt x="245" y="515"/>
                  <a:pt x="258" y="502"/>
                </a:cubicBezTo>
                <a:cubicBezTo>
                  <a:pt x="239" y="515"/>
                  <a:pt x="226" y="527"/>
                  <a:pt x="214" y="540"/>
                </a:cubicBezTo>
                <a:close/>
                <a:moveTo>
                  <a:pt x="208" y="540"/>
                </a:moveTo>
                <a:cubicBezTo>
                  <a:pt x="214" y="540"/>
                  <a:pt x="214" y="540"/>
                  <a:pt x="214" y="534"/>
                </a:cubicBezTo>
                <a:cubicBezTo>
                  <a:pt x="208" y="546"/>
                  <a:pt x="201" y="546"/>
                  <a:pt x="208" y="540"/>
                </a:cubicBezTo>
                <a:close/>
                <a:moveTo>
                  <a:pt x="170" y="584"/>
                </a:moveTo>
                <a:cubicBezTo>
                  <a:pt x="176" y="578"/>
                  <a:pt x="176" y="572"/>
                  <a:pt x="182" y="565"/>
                </a:cubicBezTo>
                <a:cubicBezTo>
                  <a:pt x="170" y="578"/>
                  <a:pt x="164" y="584"/>
                  <a:pt x="151" y="597"/>
                </a:cubicBezTo>
                <a:cubicBezTo>
                  <a:pt x="151" y="597"/>
                  <a:pt x="151" y="597"/>
                  <a:pt x="145" y="604"/>
                </a:cubicBezTo>
                <a:cubicBezTo>
                  <a:pt x="151" y="597"/>
                  <a:pt x="157" y="591"/>
                  <a:pt x="170" y="584"/>
                </a:cubicBezTo>
                <a:close/>
                <a:moveTo>
                  <a:pt x="214" y="540"/>
                </a:moveTo>
                <a:cubicBezTo>
                  <a:pt x="208" y="540"/>
                  <a:pt x="208" y="540"/>
                  <a:pt x="208" y="540"/>
                </a:cubicBezTo>
                <a:cubicBezTo>
                  <a:pt x="201" y="546"/>
                  <a:pt x="195" y="553"/>
                  <a:pt x="189" y="559"/>
                </a:cubicBezTo>
                <a:cubicBezTo>
                  <a:pt x="195" y="553"/>
                  <a:pt x="201" y="553"/>
                  <a:pt x="214" y="540"/>
                </a:cubicBezTo>
                <a:close/>
                <a:moveTo>
                  <a:pt x="1695" y="699"/>
                </a:moveTo>
                <a:cubicBezTo>
                  <a:pt x="1701" y="692"/>
                  <a:pt x="1701" y="686"/>
                  <a:pt x="1707" y="673"/>
                </a:cubicBezTo>
                <a:cubicBezTo>
                  <a:pt x="1701" y="686"/>
                  <a:pt x="1695" y="699"/>
                  <a:pt x="1689" y="718"/>
                </a:cubicBezTo>
                <a:cubicBezTo>
                  <a:pt x="1689" y="718"/>
                  <a:pt x="1689" y="724"/>
                  <a:pt x="1695" y="699"/>
                </a:cubicBezTo>
                <a:close/>
                <a:moveTo>
                  <a:pt x="1720" y="388"/>
                </a:moveTo>
                <a:cubicBezTo>
                  <a:pt x="1720" y="400"/>
                  <a:pt x="1720" y="400"/>
                  <a:pt x="1720" y="400"/>
                </a:cubicBezTo>
                <a:cubicBezTo>
                  <a:pt x="1720" y="388"/>
                  <a:pt x="1720" y="388"/>
                  <a:pt x="1720" y="388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19" y="953"/>
                  <a:pt x="1419" y="953"/>
                  <a:pt x="1419" y="953"/>
                </a:cubicBezTo>
                <a:cubicBezTo>
                  <a:pt x="1412" y="953"/>
                  <a:pt x="1406" y="959"/>
                  <a:pt x="1394" y="965"/>
                </a:cubicBezTo>
                <a:cubicBezTo>
                  <a:pt x="1387" y="965"/>
                  <a:pt x="1381" y="972"/>
                  <a:pt x="1369" y="978"/>
                </a:cubicBezTo>
                <a:cubicBezTo>
                  <a:pt x="1387" y="972"/>
                  <a:pt x="1400" y="959"/>
                  <a:pt x="1412" y="953"/>
                </a:cubicBezTo>
                <a:cubicBezTo>
                  <a:pt x="1406" y="959"/>
                  <a:pt x="1406" y="959"/>
                  <a:pt x="1400" y="965"/>
                </a:cubicBezTo>
                <a:cubicBezTo>
                  <a:pt x="1400" y="965"/>
                  <a:pt x="1400" y="959"/>
                  <a:pt x="1406" y="959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1707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2"/>
                  <a:pt x="1714" y="362"/>
                  <a:pt x="1714" y="36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626" y="800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lose/>
                <a:moveTo>
                  <a:pt x="1607" y="826"/>
                </a:moveTo>
                <a:cubicBezTo>
                  <a:pt x="1601" y="832"/>
                  <a:pt x="1607" y="813"/>
                  <a:pt x="1613" y="813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07" y="826"/>
                </a:cubicBezTo>
                <a:close/>
                <a:moveTo>
                  <a:pt x="1620" y="807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lose/>
                <a:moveTo>
                  <a:pt x="1638" y="788"/>
                </a:moveTo>
                <a:cubicBezTo>
                  <a:pt x="1638" y="788"/>
                  <a:pt x="1638" y="788"/>
                  <a:pt x="1638" y="781"/>
                </a:cubicBezTo>
                <a:cubicBezTo>
                  <a:pt x="1657" y="762"/>
                  <a:pt x="1645" y="775"/>
                  <a:pt x="1645" y="775"/>
                </a:cubicBezTo>
                <a:cubicBezTo>
                  <a:pt x="1645" y="775"/>
                  <a:pt x="1645" y="775"/>
                  <a:pt x="1651" y="769"/>
                </a:cubicBezTo>
                <a:cubicBezTo>
                  <a:pt x="1670" y="743"/>
                  <a:pt x="1670" y="743"/>
                  <a:pt x="1682" y="737"/>
                </a:cubicBezTo>
                <a:cubicBezTo>
                  <a:pt x="1682" y="737"/>
                  <a:pt x="1682" y="737"/>
                  <a:pt x="1689" y="724"/>
                </a:cubicBezTo>
                <a:cubicBezTo>
                  <a:pt x="1689" y="718"/>
                  <a:pt x="1689" y="718"/>
                  <a:pt x="1689" y="718"/>
                </a:cubicBezTo>
                <a:cubicBezTo>
                  <a:pt x="1689" y="718"/>
                  <a:pt x="1689" y="718"/>
                  <a:pt x="1689" y="724"/>
                </a:cubicBezTo>
                <a:cubicBezTo>
                  <a:pt x="1689" y="724"/>
                  <a:pt x="1689" y="724"/>
                  <a:pt x="1689" y="718"/>
                </a:cubicBezTo>
                <a:cubicBezTo>
                  <a:pt x="1695" y="699"/>
                  <a:pt x="1701" y="686"/>
                  <a:pt x="1707" y="673"/>
                </a:cubicBezTo>
                <a:cubicBezTo>
                  <a:pt x="1707" y="673"/>
                  <a:pt x="1707" y="680"/>
                  <a:pt x="1695" y="699"/>
                </a:cubicBezTo>
                <a:cubicBezTo>
                  <a:pt x="1689" y="724"/>
                  <a:pt x="1664" y="750"/>
                  <a:pt x="1632" y="788"/>
                </a:cubicBezTo>
                <a:cubicBezTo>
                  <a:pt x="1626" y="800"/>
                  <a:pt x="1632" y="794"/>
                  <a:pt x="1632" y="788"/>
                </a:cubicBezTo>
                <a:cubicBezTo>
                  <a:pt x="1632" y="794"/>
                  <a:pt x="1632" y="794"/>
                  <a:pt x="1632" y="794"/>
                </a:cubicBezTo>
                <a:cubicBezTo>
                  <a:pt x="1632" y="794"/>
                  <a:pt x="1626" y="794"/>
                  <a:pt x="1626" y="800"/>
                </a:cubicBezTo>
                <a:cubicBezTo>
                  <a:pt x="1632" y="794"/>
                  <a:pt x="1632" y="788"/>
                  <a:pt x="1638" y="781"/>
                </a:cubicBezTo>
                <a:cubicBezTo>
                  <a:pt x="1638" y="788"/>
                  <a:pt x="1638" y="788"/>
                  <a:pt x="1638" y="788"/>
                </a:cubicBezTo>
                <a:close/>
                <a:moveTo>
                  <a:pt x="1707" y="350"/>
                </a:moveTo>
                <a:cubicBezTo>
                  <a:pt x="1701" y="343"/>
                  <a:pt x="1701" y="343"/>
                  <a:pt x="1701" y="337"/>
                </a:cubicBezTo>
                <a:cubicBezTo>
                  <a:pt x="1701" y="343"/>
                  <a:pt x="1707" y="343"/>
                  <a:pt x="1707" y="350"/>
                </a:cubicBezTo>
                <a:close/>
                <a:moveTo>
                  <a:pt x="1720" y="381"/>
                </a:moveTo>
                <a:cubicBezTo>
                  <a:pt x="1720" y="381"/>
                  <a:pt x="1720" y="381"/>
                  <a:pt x="1714" y="369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20" y="381"/>
                  <a:pt x="1720" y="381"/>
                  <a:pt x="1720" y="381"/>
                </a:cubicBezTo>
                <a:close/>
                <a:moveTo>
                  <a:pt x="917" y="242"/>
                </a:moveTo>
                <a:cubicBezTo>
                  <a:pt x="942" y="242"/>
                  <a:pt x="942" y="242"/>
                  <a:pt x="942" y="242"/>
                </a:cubicBezTo>
                <a:cubicBezTo>
                  <a:pt x="948" y="242"/>
                  <a:pt x="948" y="242"/>
                  <a:pt x="948" y="242"/>
                </a:cubicBezTo>
                <a:cubicBezTo>
                  <a:pt x="929" y="242"/>
                  <a:pt x="929" y="242"/>
                  <a:pt x="929" y="242"/>
                </a:cubicBezTo>
                <a:cubicBezTo>
                  <a:pt x="917" y="242"/>
                  <a:pt x="917" y="242"/>
                  <a:pt x="917" y="242"/>
                </a:cubicBezTo>
                <a:close/>
                <a:moveTo>
                  <a:pt x="1733" y="451"/>
                </a:moveTo>
                <a:cubicBezTo>
                  <a:pt x="1733" y="458"/>
                  <a:pt x="1733" y="451"/>
                  <a:pt x="1733" y="464"/>
                </a:cubicBezTo>
                <a:cubicBezTo>
                  <a:pt x="1733" y="451"/>
                  <a:pt x="1733" y="451"/>
                  <a:pt x="1733" y="451"/>
                </a:cubicBezTo>
                <a:close/>
                <a:moveTo>
                  <a:pt x="314" y="458"/>
                </a:moveTo>
                <a:cubicBezTo>
                  <a:pt x="314" y="458"/>
                  <a:pt x="314" y="458"/>
                  <a:pt x="302" y="464"/>
                </a:cubicBezTo>
                <a:cubicBezTo>
                  <a:pt x="302" y="464"/>
                  <a:pt x="302" y="464"/>
                  <a:pt x="327" y="451"/>
                </a:cubicBezTo>
                <a:cubicBezTo>
                  <a:pt x="346" y="445"/>
                  <a:pt x="333" y="451"/>
                  <a:pt x="333" y="445"/>
                </a:cubicBezTo>
                <a:cubicBezTo>
                  <a:pt x="333" y="445"/>
                  <a:pt x="333" y="445"/>
                  <a:pt x="327" y="451"/>
                </a:cubicBezTo>
                <a:cubicBezTo>
                  <a:pt x="358" y="432"/>
                  <a:pt x="358" y="432"/>
                  <a:pt x="358" y="432"/>
                </a:cubicBezTo>
                <a:cubicBezTo>
                  <a:pt x="346" y="445"/>
                  <a:pt x="346" y="445"/>
                  <a:pt x="346" y="445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8"/>
                  <a:pt x="321" y="458"/>
                  <a:pt x="314" y="458"/>
                </a:cubicBezTo>
                <a:close/>
                <a:moveTo>
                  <a:pt x="1733" y="477"/>
                </a:moveTo>
                <a:cubicBezTo>
                  <a:pt x="1733" y="477"/>
                  <a:pt x="1733" y="477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3" y="477"/>
                </a:cubicBezTo>
                <a:close/>
                <a:moveTo>
                  <a:pt x="754" y="273"/>
                </a:moveTo>
                <a:cubicBezTo>
                  <a:pt x="747" y="273"/>
                  <a:pt x="747" y="273"/>
                  <a:pt x="747" y="273"/>
                </a:cubicBezTo>
                <a:cubicBezTo>
                  <a:pt x="754" y="273"/>
                  <a:pt x="754" y="273"/>
                  <a:pt x="754" y="273"/>
                </a:cubicBezTo>
                <a:close/>
                <a:moveTo>
                  <a:pt x="1670" y="292"/>
                </a:moveTo>
                <a:cubicBezTo>
                  <a:pt x="1670" y="292"/>
                  <a:pt x="1670" y="292"/>
                  <a:pt x="1682" y="299"/>
                </a:cubicBezTo>
                <a:cubicBezTo>
                  <a:pt x="1670" y="292"/>
                  <a:pt x="1682" y="299"/>
                  <a:pt x="1670" y="292"/>
                </a:cubicBezTo>
                <a:close/>
                <a:moveTo>
                  <a:pt x="446" y="381"/>
                </a:moveTo>
                <a:cubicBezTo>
                  <a:pt x="446" y="381"/>
                  <a:pt x="446" y="381"/>
                  <a:pt x="465" y="375"/>
                </a:cubicBezTo>
                <a:cubicBezTo>
                  <a:pt x="459" y="375"/>
                  <a:pt x="465" y="375"/>
                  <a:pt x="446" y="381"/>
                </a:cubicBezTo>
                <a:close/>
                <a:moveTo>
                  <a:pt x="1080" y="229"/>
                </a:moveTo>
                <a:cubicBezTo>
                  <a:pt x="1048" y="229"/>
                  <a:pt x="1067" y="229"/>
                  <a:pt x="1042" y="229"/>
                </a:cubicBezTo>
                <a:cubicBezTo>
                  <a:pt x="1036" y="229"/>
                  <a:pt x="1036" y="229"/>
                  <a:pt x="1036" y="229"/>
                </a:cubicBezTo>
                <a:cubicBezTo>
                  <a:pt x="1055" y="229"/>
                  <a:pt x="1074" y="229"/>
                  <a:pt x="1092" y="229"/>
                </a:cubicBezTo>
                <a:cubicBezTo>
                  <a:pt x="1080" y="229"/>
                  <a:pt x="1080" y="229"/>
                  <a:pt x="1080" y="229"/>
                </a:cubicBezTo>
                <a:close/>
                <a:moveTo>
                  <a:pt x="1011" y="235"/>
                </a:moveTo>
                <a:cubicBezTo>
                  <a:pt x="1023" y="235"/>
                  <a:pt x="1023" y="235"/>
                  <a:pt x="1036" y="229"/>
                </a:cubicBezTo>
                <a:cubicBezTo>
                  <a:pt x="1030" y="229"/>
                  <a:pt x="1017" y="229"/>
                  <a:pt x="1011" y="235"/>
                </a:cubicBezTo>
                <a:close/>
                <a:moveTo>
                  <a:pt x="164" y="584"/>
                </a:moveTo>
                <a:cubicBezTo>
                  <a:pt x="145" y="604"/>
                  <a:pt x="145" y="604"/>
                  <a:pt x="132" y="623"/>
                </a:cubicBezTo>
                <a:cubicBezTo>
                  <a:pt x="145" y="604"/>
                  <a:pt x="151" y="597"/>
                  <a:pt x="164" y="584"/>
                </a:cubicBezTo>
                <a:close/>
                <a:moveTo>
                  <a:pt x="804" y="261"/>
                </a:moveTo>
                <a:cubicBezTo>
                  <a:pt x="810" y="261"/>
                  <a:pt x="816" y="261"/>
                  <a:pt x="823" y="254"/>
                </a:cubicBezTo>
                <a:cubicBezTo>
                  <a:pt x="823" y="261"/>
                  <a:pt x="816" y="261"/>
                  <a:pt x="810" y="261"/>
                </a:cubicBezTo>
                <a:cubicBezTo>
                  <a:pt x="810" y="261"/>
                  <a:pt x="810" y="261"/>
                  <a:pt x="804" y="261"/>
                </a:cubicBezTo>
                <a:close/>
                <a:moveTo>
                  <a:pt x="1739" y="502"/>
                </a:moveTo>
                <a:cubicBezTo>
                  <a:pt x="1739" y="502"/>
                  <a:pt x="1739" y="502"/>
                  <a:pt x="1739" y="508"/>
                </a:cubicBezTo>
                <a:cubicBezTo>
                  <a:pt x="1739" y="508"/>
                  <a:pt x="1739" y="508"/>
                  <a:pt x="1739" y="508"/>
                </a:cubicBezTo>
                <a:cubicBezTo>
                  <a:pt x="1739" y="508"/>
                  <a:pt x="1739" y="508"/>
                  <a:pt x="1739" y="515"/>
                </a:cubicBezTo>
                <a:cubicBezTo>
                  <a:pt x="1733" y="515"/>
                  <a:pt x="1733" y="508"/>
                  <a:pt x="1733" y="502"/>
                </a:cubicBezTo>
                <a:cubicBezTo>
                  <a:pt x="1733" y="508"/>
                  <a:pt x="1733" y="515"/>
                  <a:pt x="1733" y="534"/>
                </a:cubicBezTo>
                <a:cubicBezTo>
                  <a:pt x="1733" y="527"/>
                  <a:pt x="1733" y="527"/>
                  <a:pt x="1733" y="515"/>
                </a:cubicBezTo>
                <a:cubicBezTo>
                  <a:pt x="1733" y="515"/>
                  <a:pt x="1733" y="515"/>
                  <a:pt x="1733" y="502"/>
                </a:cubicBezTo>
                <a:cubicBezTo>
                  <a:pt x="1733" y="515"/>
                  <a:pt x="1733" y="534"/>
                  <a:pt x="1733" y="553"/>
                </a:cubicBezTo>
                <a:cubicBezTo>
                  <a:pt x="1726" y="584"/>
                  <a:pt x="1726" y="584"/>
                  <a:pt x="1726" y="584"/>
                </a:cubicBezTo>
                <a:cubicBezTo>
                  <a:pt x="1726" y="584"/>
                  <a:pt x="1726" y="584"/>
                  <a:pt x="1726" y="591"/>
                </a:cubicBezTo>
                <a:cubicBezTo>
                  <a:pt x="1733" y="578"/>
                  <a:pt x="1733" y="565"/>
                  <a:pt x="1733" y="559"/>
                </a:cubicBezTo>
                <a:cubicBezTo>
                  <a:pt x="1733" y="559"/>
                  <a:pt x="1733" y="559"/>
                  <a:pt x="1733" y="578"/>
                </a:cubicBezTo>
                <a:cubicBezTo>
                  <a:pt x="1733" y="559"/>
                  <a:pt x="1733" y="546"/>
                  <a:pt x="1733" y="534"/>
                </a:cubicBezTo>
                <a:cubicBezTo>
                  <a:pt x="1733" y="527"/>
                  <a:pt x="1733" y="527"/>
                  <a:pt x="1739" y="515"/>
                </a:cubicBezTo>
                <a:cubicBezTo>
                  <a:pt x="1733" y="527"/>
                  <a:pt x="1733" y="540"/>
                  <a:pt x="1733" y="553"/>
                </a:cubicBezTo>
                <a:cubicBezTo>
                  <a:pt x="1739" y="534"/>
                  <a:pt x="1739" y="534"/>
                  <a:pt x="1739" y="534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15"/>
                  <a:pt x="1739" y="508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lose/>
                <a:moveTo>
                  <a:pt x="590" y="324"/>
                </a:moveTo>
                <a:cubicBezTo>
                  <a:pt x="597" y="318"/>
                  <a:pt x="603" y="318"/>
                  <a:pt x="609" y="318"/>
                </a:cubicBezTo>
                <a:cubicBezTo>
                  <a:pt x="603" y="318"/>
                  <a:pt x="597" y="318"/>
                  <a:pt x="597" y="318"/>
                </a:cubicBezTo>
                <a:cubicBezTo>
                  <a:pt x="597" y="324"/>
                  <a:pt x="590" y="324"/>
                  <a:pt x="590" y="324"/>
                </a:cubicBezTo>
                <a:close/>
                <a:moveTo>
                  <a:pt x="910" y="242"/>
                </a:moveTo>
                <a:cubicBezTo>
                  <a:pt x="904" y="242"/>
                  <a:pt x="904" y="242"/>
                  <a:pt x="904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10" y="242"/>
                  <a:pt x="910" y="242"/>
                </a:cubicBezTo>
                <a:close/>
                <a:moveTo>
                  <a:pt x="722" y="280"/>
                </a:moveTo>
                <a:cubicBezTo>
                  <a:pt x="754" y="267"/>
                  <a:pt x="747" y="273"/>
                  <a:pt x="747" y="273"/>
                </a:cubicBezTo>
                <a:cubicBezTo>
                  <a:pt x="760" y="267"/>
                  <a:pt x="766" y="267"/>
                  <a:pt x="779" y="267"/>
                </a:cubicBezTo>
                <a:cubicBezTo>
                  <a:pt x="797" y="261"/>
                  <a:pt x="797" y="261"/>
                  <a:pt x="797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816" y="261"/>
                  <a:pt x="841" y="254"/>
                  <a:pt x="860" y="248"/>
                </a:cubicBezTo>
                <a:cubicBezTo>
                  <a:pt x="867" y="248"/>
                  <a:pt x="867" y="248"/>
                  <a:pt x="867" y="248"/>
                </a:cubicBezTo>
                <a:cubicBezTo>
                  <a:pt x="848" y="248"/>
                  <a:pt x="841" y="254"/>
                  <a:pt x="823" y="254"/>
                </a:cubicBezTo>
                <a:cubicBezTo>
                  <a:pt x="854" y="248"/>
                  <a:pt x="860" y="248"/>
                  <a:pt x="904" y="242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79" y="248"/>
                  <a:pt x="879" y="248"/>
                  <a:pt x="873" y="248"/>
                </a:cubicBezTo>
                <a:cubicBezTo>
                  <a:pt x="885" y="242"/>
                  <a:pt x="885" y="242"/>
                  <a:pt x="904" y="242"/>
                </a:cubicBezTo>
                <a:cubicBezTo>
                  <a:pt x="923" y="242"/>
                  <a:pt x="923" y="242"/>
                  <a:pt x="936" y="242"/>
                </a:cubicBezTo>
                <a:cubicBezTo>
                  <a:pt x="929" y="242"/>
                  <a:pt x="929" y="242"/>
                  <a:pt x="942" y="242"/>
                </a:cubicBezTo>
                <a:cubicBezTo>
                  <a:pt x="942" y="242"/>
                  <a:pt x="942" y="242"/>
                  <a:pt x="986" y="235"/>
                </a:cubicBezTo>
                <a:cubicBezTo>
                  <a:pt x="973" y="235"/>
                  <a:pt x="961" y="235"/>
                  <a:pt x="967" y="235"/>
                </a:cubicBezTo>
                <a:cubicBezTo>
                  <a:pt x="992" y="235"/>
                  <a:pt x="998" y="235"/>
                  <a:pt x="1011" y="235"/>
                </a:cubicBezTo>
                <a:cubicBezTo>
                  <a:pt x="1011" y="235"/>
                  <a:pt x="1011" y="235"/>
                  <a:pt x="986" y="235"/>
                </a:cubicBezTo>
                <a:cubicBezTo>
                  <a:pt x="1042" y="229"/>
                  <a:pt x="1080" y="229"/>
                  <a:pt x="1143" y="229"/>
                </a:cubicBezTo>
                <a:cubicBezTo>
                  <a:pt x="1130" y="229"/>
                  <a:pt x="1136" y="229"/>
                  <a:pt x="1099" y="229"/>
                </a:cubicBezTo>
                <a:cubicBezTo>
                  <a:pt x="1118" y="229"/>
                  <a:pt x="1143" y="229"/>
                  <a:pt x="1161" y="229"/>
                </a:cubicBezTo>
                <a:cubicBezTo>
                  <a:pt x="1161" y="229"/>
                  <a:pt x="1161" y="229"/>
                  <a:pt x="1161" y="229"/>
                </a:cubicBezTo>
                <a:cubicBezTo>
                  <a:pt x="1168" y="229"/>
                  <a:pt x="1168" y="229"/>
                  <a:pt x="1168" y="229"/>
                </a:cubicBezTo>
                <a:cubicBezTo>
                  <a:pt x="1143" y="229"/>
                  <a:pt x="1149" y="229"/>
                  <a:pt x="1130" y="229"/>
                </a:cubicBezTo>
                <a:cubicBezTo>
                  <a:pt x="1092" y="229"/>
                  <a:pt x="1074" y="229"/>
                  <a:pt x="1042" y="229"/>
                </a:cubicBezTo>
                <a:cubicBezTo>
                  <a:pt x="998" y="235"/>
                  <a:pt x="1036" y="229"/>
                  <a:pt x="1011" y="229"/>
                </a:cubicBezTo>
                <a:cubicBezTo>
                  <a:pt x="1017" y="229"/>
                  <a:pt x="1011" y="235"/>
                  <a:pt x="979" y="235"/>
                </a:cubicBezTo>
                <a:cubicBezTo>
                  <a:pt x="979" y="235"/>
                  <a:pt x="973" y="235"/>
                  <a:pt x="967" y="235"/>
                </a:cubicBezTo>
                <a:cubicBezTo>
                  <a:pt x="973" y="235"/>
                  <a:pt x="979" y="235"/>
                  <a:pt x="992" y="235"/>
                </a:cubicBezTo>
                <a:cubicBezTo>
                  <a:pt x="992" y="235"/>
                  <a:pt x="992" y="235"/>
                  <a:pt x="1011" y="229"/>
                </a:cubicBezTo>
                <a:cubicBezTo>
                  <a:pt x="986" y="235"/>
                  <a:pt x="998" y="235"/>
                  <a:pt x="986" y="235"/>
                </a:cubicBezTo>
                <a:cubicBezTo>
                  <a:pt x="923" y="235"/>
                  <a:pt x="854" y="248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47" y="273"/>
                  <a:pt x="710" y="280"/>
                  <a:pt x="685" y="286"/>
                </a:cubicBezTo>
                <a:cubicBezTo>
                  <a:pt x="685" y="286"/>
                  <a:pt x="685" y="286"/>
                  <a:pt x="666" y="292"/>
                </a:cubicBezTo>
                <a:cubicBezTo>
                  <a:pt x="653" y="292"/>
                  <a:pt x="634" y="299"/>
                  <a:pt x="609" y="318"/>
                </a:cubicBezTo>
                <a:cubicBezTo>
                  <a:pt x="641" y="299"/>
                  <a:pt x="697" y="286"/>
                  <a:pt x="722" y="280"/>
                </a:cubicBezTo>
                <a:close/>
                <a:moveTo>
                  <a:pt x="691" y="286"/>
                </a:moveTo>
                <a:cubicBezTo>
                  <a:pt x="703" y="280"/>
                  <a:pt x="703" y="280"/>
                  <a:pt x="703" y="280"/>
                </a:cubicBezTo>
                <a:cubicBezTo>
                  <a:pt x="691" y="286"/>
                  <a:pt x="703" y="280"/>
                  <a:pt x="691" y="286"/>
                </a:cubicBezTo>
                <a:close/>
                <a:moveTo>
                  <a:pt x="1431" y="946"/>
                </a:moveTo>
                <a:cubicBezTo>
                  <a:pt x="1431" y="953"/>
                  <a:pt x="1431" y="946"/>
                  <a:pt x="1425" y="953"/>
                </a:cubicBezTo>
                <a:cubicBezTo>
                  <a:pt x="1431" y="953"/>
                  <a:pt x="1431" y="953"/>
                  <a:pt x="1431" y="946"/>
                </a:cubicBezTo>
                <a:close/>
                <a:moveTo>
                  <a:pt x="1651" y="261"/>
                </a:moveTo>
                <a:cubicBezTo>
                  <a:pt x="1664" y="267"/>
                  <a:pt x="1670" y="280"/>
                  <a:pt x="1682" y="292"/>
                </a:cubicBezTo>
                <a:cubicBezTo>
                  <a:pt x="1689" y="299"/>
                  <a:pt x="1689" y="305"/>
                  <a:pt x="1695" y="318"/>
                </a:cubicBezTo>
                <a:cubicBezTo>
                  <a:pt x="1682" y="286"/>
                  <a:pt x="1664" y="273"/>
                  <a:pt x="1664" y="267"/>
                </a:cubicBezTo>
                <a:cubicBezTo>
                  <a:pt x="1664" y="267"/>
                  <a:pt x="1664" y="267"/>
                  <a:pt x="1657" y="267"/>
                </a:cubicBezTo>
                <a:cubicBezTo>
                  <a:pt x="1657" y="267"/>
                  <a:pt x="1657" y="267"/>
                  <a:pt x="1651" y="261"/>
                </a:cubicBezTo>
                <a:close/>
                <a:moveTo>
                  <a:pt x="1720" y="388"/>
                </a:moveTo>
                <a:cubicBezTo>
                  <a:pt x="1720" y="381"/>
                  <a:pt x="1720" y="381"/>
                  <a:pt x="1720" y="381"/>
                </a:cubicBezTo>
                <a:cubicBezTo>
                  <a:pt x="1720" y="375"/>
                  <a:pt x="1720" y="375"/>
                  <a:pt x="1720" y="388"/>
                </a:cubicBezTo>
                <a:close/>
                <a:moveTo>
                  <a:pt x="1726" y="400"/>
                </a:moveTo>
                <a:cubicBezTo>
                  <a:pt x="1726" y="394"/>
                  <a:pt x="1726" y="388"/>
                  <a:pt x="1720" y="388"/>
                </a:cubicBezTo>
                <a:cubicBezTo>
                  <a:pt x="1720" y="388"/>
                  <a:pt x="1720" y="388"/>
                  <a:pt x="1720" y="388"/>
                </a:cubicBezTo>
                <a:cubicBezTo>
                  <a:pt x="1726" y="400"/>
                  <a:pt x="1726" y="419"/>
                  <a:pt x="1726" y="400"/>
                </a:cubicBezTo>
                <a:close/>
                <a:moveTo>
                  <a:pt x="302" y="464"/>
                </a:move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302" y="464"/>
                </a:cubicBezTo>
                <a:close/>
                <a:moveTo>
                  <a:pt x="277" y="483"/>
                </a:moveTo>
                <a:cubicBezTo>
                  <a:pt x="277" y="483"/>
                  <a:pt x="277" y="483"/>
                  <a:pt x="295" y="470"/>
                </a:cubicBez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283" y="477"/>
                </a:cubicBezTo>
                <a:cubicBezTo>
                  <a:pt x="283" y="477"/>
                  <a:pt x="283" y="477"/>
                  <a:pt x="277" y="483"/>
                </a:cubicBezTo>
                <a:close/>
                <a:moveTo>
                  <a:pt x="1695" y="318"/>
                </a:moveTo>
                <a:cubicBezTo>
                  <a:pt x="1695" y="318"/>
                  <a:pt x="1695" y="318"/>
                  <a:pt x="1701" y="331"/>
                </a:cubicBezTo>
                <a:cubicBezTo>
                  <a:pt x="1695" y="318"/>
                  <a:pt x="1701" y="324"/>
                  <a:pt x="1695" y="318"/>
                </a:cubicBezTo>
                <a:close/>
                <a:moveTo>
                  <a:pt x="816" y="26"/>
                </a:moveTo>
                <a:cubicBezTo>
                  <a:pt x="810" y="26"/>
                  <a:pt x="810" y="26"/>
                  <a:pt x="810" y="26"/>
                </a:cubicBezTo>
                <a:cubicBezTo>
                  <a:pt x="816" y="26"/>
                  <a:pt x="816" y="26"/>
                  <a:pt x="823" y="26"/>
                </a:cubicBezTo>
                <a:cubicBezTo>
                  <a:pt x="816" y="26"/>
                  <a:pt x="816" y="26"/>
                  <a:pt x="816" y="26"/>
                </a:cubicBezTo>
                <a:close/>
                <a:moveTo>
                  <a:pt x="1218" y="20"/>
                </a:move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24" y="20"/>
                  <a:pt x="1249" y="26"/>
                </a:cubicBezTo>
                <a:cubicBezTo>
                  <a:pt x="1256" y="26"/>
                  <a:pt x="1262" y="26"/>
                  <a:pt x="1268" y="26"/>
                </a:cubicBezTo>
                <a:cubicBezTo>
                  <a:pt x="1249" y="20"/>
                  <a:pt x="1249" y="26"/>
                  <a:pt x="1243" y="20"/>
                </a:cubicBezTo>
                <a:cubicBezTo>
                  <a:pt x="1199" y="7"/>
                  <a:pt x="1199" y="20"/>
                  <a:pt x="1199" y="20"/>
                </a:cubicBezTo>
                <a:cubicBezTo>
                  <a:pt x="1161" y="7"/>
                  <a:pt x="1193" y="20"/>
                  <a:pt x="1161" y="7"/>
                </a:cubicBezTo>
                <a:cubicBezTo>
                  <a:pt x="1161" y="7"/>
                  <a:pt x="1161" y="7"/>
                  <a:pt x="1130" y="7"/>
                </a:cubicBezTo>
                <a:cubicBezTo>
                  <a:pt x="1105" y="0"/>
                  <a:pt x="1105" y="0"/>
                  <a:pt x="1118" y="0"/>
                </a:cubicBezTo>
                <a:cubicBezTo>
                  <a:pt x="1111" y="0"/>
                  <a:pt x="1105" y="0"/>
                  <a:pt x="1099" y="0"/>
                </a:cubicBezTo>
                <a:cubicBezTo>
                  <a:pt x="1099" y="0"/>
                  <a:pt x="1099" y="0"/>
                  <a:pt x="1118" y="7"/>
                </a:cubicBezTo>
                <a:cubicBezTo>
                  <a:pt x="1086" y="0"/>
                  <a:pt x="1074" y="0"/>
                  <a:pt x="1080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61" y="0"/>
                  <a:pt x="1061" y="0"/>
                  <a:pt x="1048" y="0"/>
                </a:cubicBezTo>
                <a:cubicBezTo>
                  <a:pt x="1023" y="0"/>
                  <a:pt x="1030" y="0"/>
                  <a:pt x="992" y="0"/>
                </a:cubicBezTo>
                <a:cubicBezTo>
                  <a:pt x="992" y="0"/>
                  <a:pt x="992" y="0"/>
                  <a:pt x="998" y="0"/>
                </a:cubicBezTo>
                <a:cubicBezTo>
                  <a:pt x="1055" y="0"/>
                  <a:pt x="1149" y="7"/>
                  <a:pt x="1193" y="20"/>
                </a:cubicBezTo>
                <a:cubicBezTo>
                  <a:pt x="1199" y="20"/>
                  <a:pt x="1205" y="20"/>
                  <a:pt x="1218" y="20"/>
                </a:cubicBezTo>
                <a:cubicBezTo>
                  <a:pt x="1205" y="20"/>
                  <a:pt x="1199" y="20"/>
                  <a:pt x="1193" y="20"/>
                </a:cubicBezTo>
                <a:cubicBezTo>
                  <a:pt x="1199" y="20"/>
                  <a:pt x="1205" y="20"/>
                  <a:pt x="1212" y="20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19" y="102"/>
                  <a:pt x="1513" y="96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1155" y="32"/>
                </a:move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1" y="32"/>
                  <a:pt x="1161" y="32"/>
                  <a:pt x="1168" y="32"/>
                </a:cubicBezTo>
                <a:cubicBezTo>
                  <a:pt x="1161" y="32"/>
                  <a:pt x="1161" y="32"/>
                  <a:pt x="1155" y="32"/>
                </a:cubicBezTo>
                <a:close/>
                <a:moveTo>
                  <a:pt x="873" y="26"/>
                </a:moveTo>
                <a:cubicBezTo>
                  <a:pt x="867" y="26"/>
                  <a:pt x="867" y="26"/>
                  <a:pt x="860" y="26"/>
                </a:cubicBezTo>
                <a:cubicBezTo>
                  <a:pt x="867" y="26"/>
                  <a:pt x="873" y="26"/>
                  <a:pt x="879" y="26"/>
                </a:cubicBezTo>
                <a:cubicBezTo>
                  <a:pt x="879" y="26"/>
                  <a:pt x="879" y="26"/>
                  <a:pt x="879" y="26"/>
                </a:cubicBezTo>
                <a:cubicBezTo>
                  <a:pt x="873" y="26"/>
                  <a:pt x="873" y="26"/>
                  <a:pt x="873" y="26"/>
                </a:cubicBezTo>
                <a:close/>
                <a:moveTo>
                  <a:pt x="647" y="58"/>
                </a:moveTo>
                <a:cubicBezTo>
                  <a:pt x="647" y="58"/>
                  <a:pt x="647" y="58"/>
                  <a:pt x="653" y="58"/>
                </a:cubicBezTo>
                <a:cubicBezTo>
                  <a:pt x="710" y="45"/>
                  <a:pt x="697" y="51"/>
                  <a:pt x="728" y="45"/>
                </a:cubicBezTo>
                <a:cubicBezTo>
                  <a:pt x="754" y="39"/>
                  <a:pt x="741" y="39"/>
                  <a:pt x="754" y="39"/>
                </a:cubicBezTo>
                <a:cubicBezTo>
                  <a:pt x="754" y="39"/>
                  <a:pt x="754" y="39"/>
                  <a:pt x="766" y="32"/>
                </a:cubicBezTo>
                <a:cubicBezTo>
                  <a:pt x="754" y="39"/>
                  <a:pt x="760" y="39"/>
                  <a:pt x="741" y="39"/>
                </a:cubicBezTo>
                <a:cubicBezTo>
                  <a:pt x="747" y="39"/>
                  <a:pt x="754" y="39"/>
                  <a:pt x="760" y="32"/>
                </a:cubicBezTo>
                <a:cubicBezTo>
                  <a:pt x="710" y="45"/>
                  <a:pt x="691" y="51"/>
                  <a:pt x="659" y="51"/>
                </a:cubicBezTo>
                <a:cubicBezTo>
                  <a:pt x="659" y="51"/>
                  <a:pt x="659" y="51"/>
                  <a:pt x="647" y="58"/>
                </a:cubicBezTo>
                <a:close/>
                <a:moveTo>
                  <a:pt x="1576" y="864"/>
                </a:move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lose/>
                <a:moveTo>
                  <a:pt x="772" y="32"/>
                </a:moveTo>
                <a:cubicBezTo>
                  <a:pt x="772" y="32"/>
                  <a:pt x="772" y="32"/>
                  <a:pt x="772" y="32"/>
                </a:cubicBezTo>
                <a:cubicBezTo>
                  <a:pt x="772" y="32"/>
                  <a:pt x="766" y="32"/>
                  <a:pt x="760" y="32"/>
                </a:cubicBezTo>
                <a:cubicBezTo>
                  <a:pt x="760" y="32"/>
                  <a:pt x="766" y="32"/>
                  <a:pt x="772" y="32"/>
                </a:cubicBezTo>
                <a:close/>
                <a:moveTo>
                  <a:pt x="628" y="64"/>
                </a:moveTo>
                <a:cubicBezTo>
                  <a:pt x="622" y="70"/>
                  <a:pt x="622" y="70"/>
                  <a:pt x="622" y="70"/>
                </a:cubicBezTo>
                <a:cubicBezTo>
                  <a:pt x="634" y="64"/>
                  <a:pt x="634" y="64"/>
                  <a:pt x="641" y="64"/>
                </a:cubicBezTo>
                <a:cubicBezTo>
                  <a:pt x="641" y="64"/>
                  <a:pt x="641" y="64"/>
                  <a:pt x="634" y="64"/>
                </a:cubicBezTo>
                <a:cubicBezTo>
                  <a:pt x="647" y="64"/>
                  <a:pt x="647" y="58"/>
                  <a:pt x="653" y="58"/>
                </a:cubicBezTo>
                <a:cubicBezTo>
                  <a:pt x="647" y="64"/>
                  <a:pt x="641" y="64"/>
                  <a:pt x="641" y="64"/>
                </a:cubicBezTo>
                <a:cubicBezTo>
                  <a:pt x="641" y="64"/>
                  <a:pt x="647" y="64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41" y="64"/>
                  <a:pt x="641" y="64"/>
                  <a:pt x="641" y="64"/>
                </a:cubicBezTo>
                <a:cubicBezTo>
                  <a:pt x="628" y="64"/>
                  <a:pt x="628" y="64"/>
                  <a:pt x="628" y="64"/>
                </a:cubicBezTo>
                <a:close/>
                <a:moveTo>
                  <a:pt x="1707" y="686"/>
                </a:moveTo>
                <a:cubicBezTo>
                  <a:pt x="1701" y="699"/>
                  <a:pt x="1707" y="692"/>
                  <a:pt x="1701" y="705"/>
                </a:cubicBezTo>
                <a:cubicBezTo>
                  <a:pt x="1701" y="699"/>
                  <a:pt x="1707" y="692"/>
                  <a:pt x="1707" y="686"/>
                </a:cubicBezTo>
                <a:close/>
                <a:moveTo>
                  <a:pt x="1739" y="559"/>
                </a:moveTo>
                <a:cubicBezTo>
                  <a:pt x="1739" y="565"/>
                  <a:pt x="1739" y="565"/>
                  <a:pt x="1739" y="565"/>
                </a:cubicBezTo>
                <a:cubicBezTo>
                  <a:pt x="1739" y="565"/>
                  <a:pt x="1739" y="565"/>
                  <a:pt x="1739" y="559"/>
                </a:cubicBezTo>
                <a:close/>
                <a:moveTo>
                  <a:pt x="1739" y="559"/>
                </a:moveTo>
                <a:cubicBezTo>
                  <a:pt x="1739" y="553"/>
                  <a:pt x="1739" y="546"/>
                  <a:pt x="1739" y="540"/>
                </a:cubicBezTo>
                <a:cubicBezTo>
                  <a:pt x="1739" y="534"/>
                  <a:pt x="1739" y="534"/>
                  <a:pt x="1739" y="527"/>
                </a:cubicBezTo>
                <a:cubicBezTo>
                  <a:pt x="1739" y="553"/>
                  <a:pt x="1739" y="559"/>
                  <a:pt x="1739" y="559"/>
                </a:cubicBezTo>
                <a:close/>
                <a:moveTo>
                  <a:pt x="697" y="51"/>
                </a:move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91" y="51"/>
                  <a:pt x="697" y="51"/>
                </a:cubicBezTo>
                <a:cubicBezTo>
                  <a:pt x="697" y="51"/>
                  <a:pt x="697" y="51"/>
                  <a:pt x="691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10" y="51"/>
                  <a:pt x="716" y="51"/>
                  <a:pt x="728" y="45"/>
                </a:cubicBezTo>
                <a:cubicBezTo>
                  <a:pt x="716" y="51"/>
                  <a:pt x="710" y="51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lose/>
                <a:moveTo>
                  <a:pt x="1281" y="32"/>
                </a:moveTo>
                <a:cubicBezTo>
                  <a:pt x="1274" y="26"/>
                  <a:pt x="1274" y="26"/>
                  <a:pt x="1274" y="26"/>
                </a:cubicBezTo>
                <a:cubicBezTo>
                  <a:pt x="1281" y="32"/>
                  <a:pt x="1281" y="32"/>
                  <a:pt x="1281" y="32"/>
                </a:cubicBezTo>
                <a:close/>
                <a:moveTo>
                  <a:pt x="1525" y="115"/>
                </a:moveTo>
                <a:cubicBezTo>
                  <a:pt x="1519" y="102"/>
                  <a:pt x="1519" y="102"/>
                  <a:pt x="1519" y="102"/>
                </a:cubicBezTo>
                <a:cubicBezTo>
                  <a:pt x="1519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281" y="32"/>
                </a:moveTo>
                <a:cubicBezTo>
                  <a:pt x="1281" y="26"/>
                  <a:pt x="1281" y="26"/>
                  <a:pt x="1281" y="26"/>
                </a:cubicBezTo>
                <a:cubicBezTo>
                  <a:pt x="1274" y="26"/>
                  <a:pt x="1274" y="26"/>
                  <a:pt x="1268" y="26"/>
                </a:cubicBezTo>
                <a:cubicBezTo>
                  <a:pt x="1268" y="26"/>
                  <a:pt x="1268" y="26"/>
                  <a:pt x="1274" y="26"/>
                </a:cubicBezTo>
                <a:cubicBezTo>
                  <a:pt x="1274" y="26"/>
                  <a:pt x="1274" y="26"/>
                  <a:pt x="1281" y="32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726" y="292"/>
                </a:move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18" y="20"/>
                  <a:pt x="1212" y="20"/>
                </a:cubicBezTo>
                <a:close/>
                <a:moveTo>
                  <a:pt x="961" y="0"/>
                </a:moveTo>
                <a:cubicBezTo>
                  <a:pt x="986" y="0"/>
                  <a:pt x="967" y="0"/>
                  <a:pt x="992" y="0"/>
                </a:cubicBezTo>
                <a:cubicBezTo>
                  <a:pt x="986" y="0"/>
                  <a:pt x="979" y="0"/>
                  <a:pt x="973" y="0"/>
                </a:cubicBezTo>
                <a:cubicBezTo>
                  <a:pt x="973" y="0"/>
                  <a:pt x="973" y="0"/>
                  <a:pt x="961" y="0"/>
                </a:cubicBezTo>
                <a:close/>
                <a:moveTo>
                  <a:pt x="1519" y="946"/>
                </a:moveTo>
                <a:cubicBezTo>
                  <a:pt x="1513" y="953"/>
                  <a:pt x="1507" y="953"/>
                  <a:pt x="1500" y="959"/>
                </a:cubicBezTo>
                <a:cubicBezTo>
                  <a:pt x="1513" y="953"/>
                  <a:pt x="1513" y="946"/>
                  <a:pt x="1519" y="946"/>
                </a:cubicBezTo>
                <a:close/>
                <a:moveTo>
                  <a:pt x="810" y="26"/>
                </a:moveTo>
                <a:cubicBezTo>
                  <a:pt x="797" y="26"/>
                  <a:pt x="779" y="32"/>
                  <a:pt x="760" y="32"/>
                </a:cubicBezTo>
                <a:cubicBezTo>
                  <a:pt x="791" y="32"/>
                  <a:pt x="779" y="32"/>
                  <a:pt x="772" y="32"/>
                </a:cubicBezTo>
                <a:cubicBezTo>
                  <a:pt x="779" y="32"/>
                  <a:pt x="791" y="32"/>
                  <a:pt x="791" y="32"/>
                </a:cubicBezTo>
                <a:cubicBezTo>
                  <a:pt x="791" y="32"/>
                  <a:pt x="791" y="32"/>
                  <a:pt x="797" y="32"/>
                </a:cubicBezTo>
                <a:cubicBezTo>
                  <a:pt x="816" y="26"/>
                  <a:pt x="829" y="26"/>
                  <a:pt x="835" y="26"/>
                </a:cubicBezTo>
                <a:cubicBezTo>
                  <a:pt x="829" y="26"/>
                  <a:pt x="829" y="26"/>
                  <a:pt x="829" y="26"/>
                </a:cubicBezTo>
                <a:cubicBezTo>
                  <a:pt x="835" y="26"/>
                  <a:pt x="810" y="26"/>
                  <a:pt x="810" y="26"/>
                </a:cubicBezTo>
                <a:close/>
                <a:moveTo>
                  <a:pt x="835" y="20"/>
                </a:moveTo>
                <a:cubicBezTo>
                  <a:pt x="848" y="20"/>
                  <a:pt x="848" y="20"/>
                  <a:pt x="854" y="20"/>
                </a:cubicBezTo>
                <a:cubicBezTo>
                  <a:pt x="848" y="20"/>
                  <a:pt x="841" y="20"/>
                  <a:pt x="835" y="20"/>
                </a:cubicBezTo>
                <a:close/>
                <a:moveTo>
                  <a:pt x="1532" y="940"/>
                </a:moveTo>
                <a:cubicBezTo>
                  <a:pt x="1538" y="934"/>
                  <a:pt x="1544" y="927"/>
                  <a:pt x="1557" y="921"/>
                </a:cubicBezTo>
                <a:cubicBezTo>
                  <a:pt x="1544" y="927"/>
                  <a:pt x="1538" y="934"/>
                  <a:pt x="1532" y="940"/>
                </a:cubicBezTo>
                <a:close/>
                <a:moveTo>
                  <a:pt x="835" y="26"/>
                </a:moveTo>
                <a:cubicBezTo>
                  <a:pt x="841" y="26"/>
                  <a:pt x="848" y="26"/>
                  <a:pt x="848" y="26"/>
                </a:cubicBezTo>
                <a:cubicBezTo>
                  <a:pt x="848" y="26"/>
                  <a:pt x="848" y="26"/>
                  <a:pt x="848" y="26"/>
                </a:cubicBezTo>
                <a:cubicBezTo>
                  <a:pt x="841" y="26"/>
                  <a:pt x="841" y="26"/>
                  <a:pt x="835" y="26"/>
                </a:cubicBezTo>
                <a:close/>
                <a:moveTo>
                  <a:pt x="829" y="20"/>
                </a:moveTo>
                <a:cubicBezTo>
                  <a:pt x="829" y="20"/>
                  <a:pt x="823" y="20"/>
                  <a:pt x="823" y="26"/>
                </a:cubicBezTo>
                <a:cubicBezTo>
                  <a:pt x="829" y="20"/>
                  <a:pt x="829" y="20"/>
                  <a:pt x="835" y="20"/>
                </a:cubicBezTo>
                <a:cubicBezTo>
                  <a:pt x="829" y="20"/>
                  <a:pt x="829" y="20"/>
                  <a:pt x="829" y="20"/>
                </a:cubicBezTo>
                <a:close/>
                <a:moveTo>
                  <a:pt x="1776" y="515"/>
                </a:moveTo>
                <a:cubicBezTo>
                  <a:pt x="1776" y="502"/>
                  <a:pt x="1776" y="496"/>
                  <a:pt x="1776" y="489"/>
                </a:cubicBezTo>
                <a:cubicBezTo>
                  <a:pt x="1776" y="496"/>
                  <a:pt x="1776" y="508"/>
                  <a:pt x="1776" y="515"/>
                </a:cubicBezTo>
                <a:close/>
                <a:moveTo>
                  <a:pt x="1764" y="635"/>
                </a:move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lose/>
                <a:moveTo>
                  <a:pt x="1770" y="458"/>
                </a:moveTo>
                <a:cubicBezTo>
                  <a:pt x="1770" y="470"/>
                  <a:pt x="1776" y="477"/>
                  <a:pt x="1776" y="489"/>
                </a:cubicBezTo>
                <a:cubicBezTo>
                  <a:pt x="1776" y="483"/>
                  <a:pt x="1776" y="477"/>
                  <a:pt x="1776" y="477"/>
                </a:cubicBezTo>
                <a:cubicBezTo>
                  <a:pt x="1776" y="477"/>
                  <a:pt x="1776" y="470"/>
                  <a:pt x="1770" y="458"/>
                </a:cubicBezTo>
                <a:close/>
                <a:moveTo>
                  <a:pt x="929" y="223"/>
                </a:moveTo>
                <a:cubicBezTo>
                  <a:pt x="923" y="223"/>
                  <a:pt x="917" y="223"/>
                  <a:pt x="917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04" y="223"/>
                </a:cubicBezTo>
                <a:cubicBezTo>
                  <a:pt x="904" y="223"/>
                  <a:pt x="904" y="223"/>
                  <a:pt x="904" y="229"/>
                </a:cubicBezTo>
                <a:cubicBezTo>
                  <a:pt x="917" y="223"/>
                  <a:pt x="923" y="223"/>
                  <a:pt x="929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848" y="223"/>
                </a:moveTo>
                <a:cubicBezTo>
                  <a:pt x="848" y="223"/>
                  <a:pt x="848" y="223"/>
                  <a:pt x="885" y="216"/>
                </a:cubicBezTo>
                <a:cubicBezTo>
                  <a:pt x="910" y="216"/>
                  <a:pt x="885" y="216"/>
                  <a:pt x="910" y="216"/>
                </a:cubicBezTo>
                <a:cubicBezTo>
                  <a:pt x="910" y="216"/>
                  <a:pt x="917" y="216"/>
                  <a:pt x="917" y="204"/>
                </a:cubicBezTo>
                <a:cubicBezTo>
                  <a:pt x="910" y="216"/>
                  <a:pt x="910" y="216"/>
                  <a:pt x="910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23" y="204"/>
                  <a:pt x="923" y="204"/>
                  <a:pt x="923" y="204"/>
                </a:cubicBezTo>
                <a:cubicBezTo>
                  <a:pt x="923" y="204"/>
                  <a:pt x="929" y="204"/>
                  <a:pt x="936" y="204"/>
                </a:cubicBezTo>
                <a:cubicBezTo>
                  <a:pt x="923" y="204"/>
                  <a:pt x="910" y="20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79" y="216"/>
                  <a:pt x="873" y="216"/>
                  <a:pt x="873" y="216"/>
                </a:cubicBezTo>
                <a:cubicBezTo>
                  <a:pt x="873" y="216"/>
                  <a:pt x="873" y="216"/>
                  <a:pt x="873" y="216"/>
                </a:cubicBezTo>
                <a:cubicBezTo>
                  <a:pt x="854" y="223"/>
                  <a:pt x="835" y="223"/>
                  <a:pt x="835" y="223"/>
                </a:cubicBezTo>
                <a:cubicBezTo>
                  <a:pt x="823" y="229"/>
                  <a:pt x="816" y="229"/>
                  <a:pt x="810" y="229"/>
                </a:cubicBezTo>
                <a:cubicBezTo>
                  <a:pt x="816" y="229"/>
                  <a:pt x="823" y="229"/>
                  <a:pt x="841" y="223"/>
                </a:cubicBezTo>
                <a:cubicBezTo>
                  <a:pt x="848" y="223"/>
                  <a:pt x="848" y="223"/>
                  <a:pt x="848" y="223"/>
                </a:cubicBezTo>
                <a:close/>
                <a:moveTo>
                  <a:pt x="929" y="223"/>
                </a:moveTo>
                <a:cubicBezTo>
                  <a:pt x="923" y="223"/>
                  <a:pt x="923" y="223"/>
                  <a:pt x="923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245" y="464"/>
                </a:moveTo>
                <a:cubicBezTo>
                  <a:pt x="245" y="458"/>
                  <a:pt x="245" y="464"/>
                  <a:pt x="245" y="458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lose/>
                <a:moveTo>
                  <a:pt x="1243" y="1042"/>
                </a:moveTo>
                <a:cubicBezTo>
                  <a:pt x="1243" y="1035"/>
                  <a:pt x="1243" y="1035"/>
                  <a:pt x="1243" y="1035"/>
                </a:cubicBezTo>
                <a:cubicBezTo>
                  <a:pt x="1243" y="1042"/>
                  <a:pt x="1243" y="1042"/>
                  <a:pt x="1243" y="1042"/>
                </a:cubicBezTo>
                <a:close/>
                <a:moveTo>
                  <a:pt x="1287" y="1022"/>
                </a:moveTo>
                <a:cubicBezTo>
                  <a:pt x="1287" y="1022"/>
                  <a:pt x="1293" y="1022"/>
                  <a:pt x="1300" y="1016"/>
                </a:cubicBezTo>
                <a:cubicBezTo>
                  <a:pt x="1306" y="1016"/>
                  <a:pt x="1312" y="1003"/>
                  <a:pt x="1325" y="997"/>
                </a:cubicBezTo>
                <a:cubicBezTo>
                  <a:pt x="1312" y="1003"/>
                  <a:pt x="1300" y="1016"/>
                  <a:pt x="1287" y="1022"/>
                </a:cubicBezTo>
                <a:close/>
                <a:moveTo>
                  <a:pt x="1224" y="1042"/>
                </a:moveTo>
                <a:cubicBezTo>
                  <a:pt x="1243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ubicBezTo>
                  <a:pt x="1224" y="1042"/>
                  <a:pt x="1224" y="1042"/>
                  <a:pt x="1224" y="1042"/>
                </a:cubicBezTo>
                <a:close/>
                <a:moveTo>
                  <a:pt x="1237" y="1042"/>
                </a:moveTo>
                <a:cubicBezTo>
                  <a:pt x="1237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672" y="267"/>
                </a:moveTo>
                <a:cubicBezTo>
                  <a:pt x="685" y="267"/>
                  <a:pt x="691" y="267"/>
                  <a:pt x="691" y="267"/>
                </a:cubicBezTo>
                <a:cubicBezTo>
                  <a:pt x="672" y="267"/>
                  <a:pt x="672" y="267"/>
                  <a:pt x="672" y="267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19" y="959"/>
                  <a:pt x="1419" y="959"/>
                  <a:pt x="1419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904" y="223"/>
                </a:move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17" y="223"/>
                </a:cubicBezTo>
                <a:cubicBezTo>
                  <a:pt x="910" y="223"/>
                  <a:pt x="910" y="223"/>
                  <a:pt x="904" y="223"/>
                </a:cubicBezTo>
                <a:close/>
                <a:moveTo>
                  <a:pt x="1325" y="997"/>
                </a:moveTo>
                <a:cubicBezTo>
                  <a:pt x="1331" y="997"/>
                  <a:pt x="1331" y="997"/>
                  <a:pt x="1331" y="997"/>
                </a:cubicBezTo>
                <a:cubicBezTo>
                  <a:pt x="1331" y="997"/>
                  <a:pt x="1331" y="997"/>
                  <a:pt x="1325" y="997"/>
                </a:cubicBezTo>
                <a:close/>
                <a:moveTo>
                  <a:pt x="1431" y="953"/>
                </a:moveTo>
                <a:cubicBezTo>
                  <a:pt x="1431" y="953"/>
                  <a:pt x="1431" y="953"/>
                  <a:pt x="1431" y="953"/>
                </a:cubicBezTo>
                <a:cubicBezTo>
                  <a:pt x="1431" y="953"/>
                  <a:pt x="1431" y="959"/>
                  <a:pt x="1425" y="959"/>
                </a:cubicBezTo>
                <a:cubicBezTo>
                  <a:pt x="1431" y="959"/>
                  <a:pt x="1431" y="953"/>
                  <a:pt x="1431" y="953"/>
                </a:cubicBezTo>
                <a:close/>
                <a:moveTo>
                  <a:pt x="1425" y="959"/>
                </a:moveTo>
                <a:cubicBezTo>
                  <a:pt x="1431" y="953"/>
                  <a:pt x="1438" y="953"/>
                  <a:pt x="1444" y="946"/>
                </a:cubicBezTo>
                <a:cubicBezTo>
                  <a:pt x="1438" y="953"/>
                  <a:pt x="1431" y="953"/>
                  <a:pt x="1425" y="959"/>
                </a:cubicBezTo>
                <a:close/>
                <a:moveTo>
                  <a:pt x="157" y="534"/>
                </a:moveTo>
                <a:cubicBezTo>
                  <a:pt x="145" y="546"/>
                  <a:pt x="139" y="553"/>
                  <a:pt x="132" y="559"/>
                </a:cubicBezTo>
                <a:cubicBezTo>
                  <a:pt x="139" y="553"/>
                  <a:pt x="145" y="553"/>
                  <a:pt x="145" y="546"/>
                </a:cubicBezTo>
                <a:cubicBezTo>
                  <a:pt x="157" y="534"/>
                  <a:pt x="151" y="540"/>
                  <a:pt x="157" y="534"/>
                </a:cubicBezTo>
                <a:close/>
                <a:moveTo>
                  <a:pt x="1011" y="32"/>
                </a:moveTo>
                <a:cubicBezTo>
                  <a:pt x="1017" y="32"/>
                  <a:pt x="1017" y="32"/>
                  <a:pt x="1023" y="32"/>
                </a:cubicBezTo>
                <a:cubicBezTo>
                  <a:pt x="1017" y="32"/>
                  <a:pt x="1011" y="32"/>
                  <a:pt x="1011" y="32"/>
                </a:cubicBezTo>
                <a:close/>
                <a:moveTo>
                  <a:pt x="998" y="32"/>
                </a:moveTo>
                <a:cubicBezTo>
                  <a:pt x="998" y="32"/>
                  <a:pt x="998" y="32"/>
                  <a:pt x="1011" y="32"/>
                </a:cubicBezTo>
                <a:cubicBezTo>
                  <a:pt x="998" y="32"/>
                  <a:pt x="998" y="32"/>
                  <a:pt x="998" y="32"/>
                </a:cubicBezTo>
                <a:close/>
                <a:moveTo>
                  <a:pt x="779" y="39"/>
                </a:moveTo>
                <a:cubicBezTo>
                  <a:pt x="760" y="39"/>
                  <a:pt x="766" y="39"/>
                  <a:pt x="766" y="39"/>
                </a:cubicBezTo>
                <a:cubicBezTo>
                  <a:pt x="754" y="45"/>
                  <a:pt x="741" y="45"/>
                  <a:pt x="728" y="45"/>
                </a:cubicBezTo>
                <a:cubicBezTo>
                  <a:pt x="741" y="45"/>
                  <a:pt x="747" y="45"/>
                  <a:pt x="779" y="39"/>
                </a:cubicBezTo>
                <a:close/>
                <a:moveTo>
                  <a:pt x="1387" y="83"/>
                </a:moveTo>
                <a:cubicBezTo>
                  <a:pt x="1387" y="83"/>
                  <a:pt x="1387" y="83"/>
                  <a:pt x="1387" y="83"/>
                </a:cubicBezTo>
                <a:cubicBezTo>
                  <a:pt x="1381" y="83"/>
                  <a:pt x="1381" y="83"/>
                  <a:pt x="1381" y="83"/>
                </a:cubicBezTo>
                <a:cubicBezTo>
                  <a:pt x="1387" y="83"/>
                  <a:pt x="1387" y="83"/>
                  <a:pt x="1387" y="83"/>
                </a:cubicBezTo>
                <a:close/>
                <a:moveTo>
                  <a:pt x="327" y="400"/>
                </a:moveTo>
                <a:cubicBezTo>
                  <a:pt x="333" y="394"/>
                  <a:pt x="333" y="394"/>
                  <a:pt x="333" y="394"/>
                </a:cubicBezTo>
                <a:cubicBezTo>
                  <a:pt x="327" y="394"/>
                  <a:pt x="327" y="400"/>
                  <a:pt x="327" y="400"/>
                </a:cubicBezTo>
                <a:close/>
                <a:moveTo>
                  <a:pt x="892" y="39"/>
                </a:moveTo>
                <a:cubicBezTo>
                  <a:pt x="904" y="39"/>
                  <a:pt x="904" y="39"/>
                  <a:pt x="904" y="39"/>
                </a:cubicBezTo>
                <a:cubicBezTo>
                  <a:pt x="904" y="39"/>
                  <a:pt x="904" y="39"/>
                  <a:pt x="892" y="39"/>
                </a:cubicBezTo>
                <a:close/>
                <a:moveTo>
                  <a:pt x="873" y="39"/>
                </a:moveTo>
                <a:cubicBezTo>
                  <a:pt x="873" y="39"/>
                  <a:pt x="879" y="39"/>
                  <a:pt x="885" y="39"/>
                </a:cubicBezTo>
                <a:cubicBezTo>
                  <a:pt x="879" y="39"/>
                  <a:pt x="879" y="39"/>
                  <a:pt x="873" y="39"/>
                </a:cubicBezTo>
                <a:close/>
                <a:moveTo>
                  <a:pt x="1262" y="51"/>
                </a:moveTo>
                <a:cubicBezTo>
                  <a:pt x="1268" y="51"/>
                  <a:pt x="1274" y="51"/>
                  <a:pt x="1274" y="51"/>
                </a:cubicBezTo>
                <a:cubicBezTo>
                  <a:pt x="1281" y="51"/>
                  <a:pt x="1287" y="51"/>
                  <a:pt x="1300" y="58"/>
                </a:cubicBezTo>
                <a:cubicBezTo>
                  <a:pt x="1262" y="51"/>
                  <a:pt x="1262" y="51"/>
                  <a:pt x="1262" y="51"/>
                </a:cubicBezTo>
                <a:close/>
                <a:moveTo>
                  <a:pt x="885" y="26"/>
                </a:moveTo>
                <a:cubicBezTo>
                  <a:pt x="879" y="26"/>
                  <a:pt x="879" y="26"/>
                  <a:pt x="873" y="26"/>
                </a:cubicBezTo>
                <a:cubicBezTo>
                  <a:pt x="885" y="26"/>
                  <a:pt x="885" y="26"/>
                  <a:pt x="885" y="26"/>
                </a:cubicBezTo>
                <a:close/>
                <a:moveTo>
                  <a:pt x="860" y="32"/>
                </a:moveTo>
                <a:cubicBezTo>
                  <a:pt x="867" y="32"/>
                  <a:pt x="867" y="32"/>
                  <a:pt x="867" y="32"/>
                </a:cubicBezTo>
                <a:cubicBezTo>
                  <a:pt x="885" y="26"/>
                  <a:pt x="904" y="26"/>
                  <a:pt x="910" y="26"/>
                </a:cubicBezTo>
                <a:cubicBezTo>
                  <a:pt x="860" y="32"/>
                  <a:pt x="860" y="32"/>
                  <a:pt x="860" y="32"/>
                </a:cubicBezTo>
                <a:close/>
                <a:moveTo>
                  <a:pt x="816" y="32"/>
                </a:moveTo>
                <a:cubicBezTo>
                  <a:pt x="816" y="32"/>
                  <a:pt x="816" y="32"/>
                  <a:pt x="810" y="32"/>
                </a:cubicBezTo>
                <a:cubicBezTo>
                  <a:pt x="835" y="32"/>
                  <a:pt x="854" y="32"/>
                  <a:pt x="860" y="26"/>
                </a:cubicBezTo>
                <a:cubicBezTo>
                  <a:pt x="841" y="32"/>
                  <a:pt x="816" y="32"/>
                  <a:pt x="791" y="39"/>
                </a:cubicBezTo>
                <a:cubicBezTo>
                  <a:pt x="797" y="39"/>
                  <a:pt x="804" y="39"/>
                  <a:pt x="816" y="32"/>
                </a:cubicBezTo>
                <a:close/>
                <a:moveTo>
                  <a:pt x="936" y="32"/>
                </a:moveTo>
                <a:cubicBezTo>
                  <a:pt x="942" y="32"/>
                  <a:pt x="948" y="32"/>
                  <a:pt x="954" y="26"/>
                </a:cubicBezTo>
                <a:cubicBezTo>
                  <a:pt x="942" y="26"/>
                  <a:pt x="936" y="32"/>
                  <a:pt x="923" y="32"/>
                </a:cubicBezTo>
                <a:cubicBezTo>
                  <a:pt x="936" y="32"/>
                  <a:pt x="923" y="32"/>
                  <a:pt x="936" y="32"/>
                </a:cubicBezTo>
                <a:close/>
                <a:moveTo>
                  <a:pt x="904" y="39"/>
                </a:moveTo>
                <a:cubicBezTo>
                  <a:pt x="910" y="39"/>
                  <a:pt x="910" y="39"/>
                  <a:pt x="910" y="39"/>
                </a:cubicBezTo>
                <a:cubicBezTo>
                  <a:pt x="910" y="39"/>
                  <a:pt x="910" y="39"/>
                  <a:pt x="904" y="39"/>
                </a:cubicBezTo>
                <a:close/>
                <a:moveTo>
                  <a:pt x="1419" y="96"/>
                </a:moveTo>
                <a:cubicBezTo>
                  <a:pt x="1412" y="89"/>
                  <a:pt x="1406" y="89"/>
                  <a:pt x="1387" y="83"/>
                </a:cubicBezTo>
                <a:cubicBezTo>
                  <a:pt x="1394" y="83"/>
                  <a:pt x="1394" y="83"/>
                  <a:pt x="1400" y="89"/>
                </a:cubicBezTo>
                <a:cubicBezTo>
                  <a:pt x="1400" y="89"/>
                  <a:pt x="1400" y="89"/>
                  <a:pt x="1419" y="96"/>
                </a:cubicBezTo>
                <a:close/>
                <a:moveTo>
                  <a:pt x="829" y="223"/>
                </a:moveTo>
                <a:cubicBezTo>
                  <a:pt x="816" y="223"/>
                  <a:pt x="797" y="229"/>
                  <a:pt x="829" y="223"/>
                </a:cubicBezTo>
                <a:close/>
                <a:moveTo>
                  <a:pt x="1431" y="102"/>
                </a:moveTo>
                <a:cubicBezTo>
                  <a:pt x="1444" y="115"/>
                  <a:pt x="1463" y="115"/>
                  <a:pt x="1469" y="121"/>
                </a:cubicBezTo>
                <a:cubicBezTo>
                  <a:pt x="1456" y="115"/>
                  <a:pt x="1444" y="115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986" y="229"/>
                </a:moveTo>
                <a:cubicBezTo>
                  <a:pt x="973" y="229"/>
                  <a:pt x="967" y="235"/>
                  <a:pt x="961" y="235"/>
                </a:cubicBezTo>
                <a:cubicBezTo>
                  <a:pt x="954" y="235"/>
                  <a:pt x="954" y="235"/>
                  <a:pt x="954" y="235"/>
                </a:cubicBezTo>
                <a:cubicBezTo>
                  <a:pt x="986" y="229"/>
                  <a:pt x="986" y="229"/>
                  <a:pt x="986" y="229"/>
                </a:cubicBezTo>
                <a:close/>
                <a:moveTo>
                  <a:pt x="1494" y="127"/>
                </a:moveTo>
                <a:cubicBezTo>
                  <a:pt x="1494" y="134"/>
                  <a:pt x="1494" y="134"/>
                  <a:pt x="1500" y="134"/>
                </a:cubicBezTo>
                <a:cubicBezTo>
                  <a:pt x="1494" y="134"/>
                  <a:pt x="1494" y="134"/>
                  <a:pt x="1494" y="127"/>
                </a:cubicBezTo>
                <a:cubicBezTo>
                  <a:pt x="1494" y="127"/>
                  <a:pt x="1494" y="127"/>
                  <a:pt x="1494" y="127"/>
                </a:cubicBezTo>
                <a:close/>
                <a:moveTo>
                  <a:pt x="810" y="229"/>
                </a:move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lose/>
                <a:moveTo>
                  <a:pt x="327" y="400"/>
                </a:move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lose/>
                <a:moveTo>
                  <a:pt x="327" y="400"/>
                </a:moveTo>
                <a:cubicBezTo>
                  <a:pt x="314" y="407"/>
                  <a:pt x="308" y="419"/>
                  <a:pt x="295" y="426"/>
                </a:cubicBezTo>
                <a:cubicBezTo>
                  <a:pt x="302" y="419"/>
                  <a:pt x="314" y="407"/>
                  <a:pt x="321" y="407"/>
                </a:cubicBezTo>
                <a:cubicBezTo>
                  <a:pt x="321" y="400"/>
                  <a:pt x="321" y="400"/>
                  <a:pt x="327" y="400"/>
                </a:cubicBezTo>
                <a:close/>
                <a:moveTo>
                  <a:pt x="1463" y="115"/>
                </a:moveTo>
                <a:cubicBezTo>
                  <a:pt x="1463" y="115"/>
                  <a:pt x="1463" y="115"/>
                  <a:pt x="1456" y="115"/>
                </a:cubicBezTo>
                <a:cubicBezTo>
                  <a:pt x="1463" y="115"/>
                  <a:pt x="1469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69" y="121"/>
                  <a:pt x="1469" y="121"/>
                  <a:pt x="1469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82" y="127"/>
                  <a:pt x="1494" y="134"/>
                  <a:pt x="1507" y="140"/>
                </a:cubicBezTo>
                <a:cubicBezTo>
                  <a:pt x="1500" y="134"/>
                  <a:pt x="1494" y="134"/>
                  <a:pt x="1482" y="127"/>
                </a:cubicBezTo>
                <a:cubicBezTo>
                  <a:pt x="1488" y="127"/>
                  <a:pt x="1494" y="127"/>
                  <a:pt x="1494" y="127"/>
                </a:cubicBezTo>
                <a:cubicBezTo>
                  <a:pt x="1482" y="121"/>
                  <a:pt x="1463" y="115"/>
                  <a:pt x="1444" y="102"/>
                </a:cubicBezTo>
                <a:cubicBezTo>
                  <a:pt x="1444" y="102"/>
                  <a:pt x="1444" y="102"/>
                  <a:pt x="1463" y="115"/>
                </a:cubicBezTo>
                <a:close/>
                <a:moveTo>
                  <a:pt x="1431" y="102"/>
                </a:moveTo>
                <a:cubicBezTo>
                  <a:pt x="1406" y="89"/>
                  <a:pt x="1387" y="83"/>
                  <a:pt x="1369" y="77"/>
                </a:cubicBezTo>
                <a:cubicBezTo>
                  <a:pt x="1381" y="83"/>
                  <a:pt x="1394" y="83"/>
                  <a:pt x="1400" y="89"/>
                </a:cubicBezTo>
                <a:cubicBezTo>
                  <a:pt x="1406" y="89"/>
                  <a:pt x="1419" y="96"/>
                  <a:pt x="1419" y="96"/>
                </a:cubicBezTo>
                <a:cubicBezTo>
                  <a:pt x="1425" y="102"/>
                  <a:pt x="1425" y="102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565" y="286"/>
                </a:moveTo>
                <a:cubicBezTo>
                  <a:pt x="572" y="286"/>
                  <a:pt x="572" y="286"/>
                  <a:pt x="572" y="286"/>
                </a:cubicBezTo>
                <a:cubicBezTo>
                  <a:pt x="553" y="292"/>
                  <a:pt x="540" y="299"/>
                  <a:pt x="534" y="299"/>
                </a:cubicBezTo>
                <a:cubicBezTo>
                  <a:pt x="540" y="299"/>
                  <a:pt x="540" y="299"/>
                  <a:pt x="540" y="299"/>
                </a:cubicBezTo>
                <a:cubicBezTo>
                  <a:pt x="546" y="292"/>
                  <a:pt x="553" y="292"/>
                  <a:pt x="565" y="286"/>
                </a:cubicBezTo>
                <a:close/>
                <a:moveTo>
                  <a:pt x="1444" y="102"/>
                </a:moveTo>
                <a:cubicBezTo>
                  <a:pt x="1431" y="102"/>
                  <a:pt x="1438" y="102"/>
                  <a:pt x="1431" y="96"/>
                </a:cubicBezTo>
                <a:cubicBezTo>
                  <a:pt x="1431" y="102"/>
                  <a:pt x="1431" y="102"/>
                  <a:pt x="1431" y="102"/>
                </a:cubicBezTo>
                <a:cubicBezTo>
                  <a:pt x="1438" y="102"/>
                  <a:pt x="1444" y="102"/>
                  <a:pt x="1456" y="115"/>
                </a:cubicBezTo>
                <a:cubicBezTo>
                  <a:pt x="1444" y="102"/>
                  <a:pt x="1444" y="102"/>
                  <a:pt x="1444" y="102"/>
                </a:cubicBezTo>
                <a:close/>
                <a:moveTo>
                  <a:pt x="1325" y="70"/>
                </a:moveTo>
                <a:cubicBezTo>
                  <a:pt x="1325" y="70"/>
                  <a:pt x="1325" y="70"/>
                  <a:pt x="1318" y="70"/>
                </a:cubicBezTo>
                <a:cubicBezTo>
                  <a:pt x="1331" y="70"/>
                  <a:pt x="1350" y="77"/>
                  <a:pt x="1362" y="77"/>
                </a:cubicBezTo>
                <a:cubicBezTo>
                  <a:pt x="1356" y="77"/>
                  <a:pt x="1337" y="70"/>
                  <a:pt x="1325" y="70"/>
                </a:cubicBezTo>
                <a:close/>
                <a:moveTo>
                  <a:pt x="628" y="70"/>
                </a:moveTo>
                <a:cubicBezTo>
                  <a:pt x="641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1" y="64"/>
                  <a:pt x="634" y="70"/>
                  <a:pt x="628" y="70"/>
                </a:cubicBezTo>
                <a:close/>
                <a:moveTo>
                  <a:pt x="659" y="64"/>
                </a:moveTo>
                <a:cubicBezTo>
                  <a:pt x="653" y="64"/>
                  <a:pt x="634" y="70"/>
                  <a:pt x="659" y="64"/>
                </a:cubicBezTo>
                <a:close/>
                <a:moveTo>
                  <a:pt x="0" y="845"/>
                </a:moveTo>
                <a:cubicBezTo>
                  <a:pt x="0" y="851"/>
                  <a:pt x="13" y="851"/>
                  <a:pt x="13" y="857"/>
                </a:cubicBezTo>
                <a:cubicBezTo>
                  <a:pt x="0" y="851"/>
                  <a:pt x="0" y="845"/>
                  <a:pt x="0" y="845"/>
                </a:cubicBezTo>
                <a:close/>
                <a:moveTo>
                  <a:pt x="19" y="889"/>
                </a:moveTo>
                <a:cubicBezTo>
                  <a:pt x="19" y="889"/>
                  <a:pt x="19" y="889"/>
                  <a:pt x="19" y="883"/>
                </a:cubicBezTo>
                <a:cubicBezTo>
                  <a:pt x="19" y="883"/>
                  <a:pt x="19" y="883"/>
                  <a:pt x="19" y="889"/>
                </a:cubicBezTo>
                <a:cubicBezTo>
                  <a:pt x="19" y="883"/>
                  <a:pt x="19" y="883"/>
                  <a:pt x="19" y="883"/>
                </a:cubicBezTo>
                <a:cubicBezTo>
                  <a:pt x="13" y="876"/>
                  <a:pt x="13" y="876"/>
                  <a:pt x="13" y="870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76"/>
                  <a:pt x="13" y="883"/>
                  <a:pt x="19" y="896"/>
                </a:cubicBezTo>
                <a:cubicBezTo>
                  <a:pt x="19" y="889"/>
                  <a:pt x="19" y="889"/>
                  <a:pt x="13" y="889"/>
                </a:cubicBezTo>
                <a:cubicBezTo>
                  <a:pt x="19" y="896"/>
                  <a:pt x="19" y="902"/>
                  <a:pt x="26" y="908"/>
                </a:cubicBezTo>
                <a:cubicBezTo>
                  <a:pt x="26" y="908"/>
                  <a:pt x="26" y="908"/>
                  <a:pt x="26" y="921"/>
                </a:cubicBezTo>
                <a:cubicBezTo>
                  <a:pt x="26" y="908"/>
                  <a:pt x="26" y="908"/>
                  <a:pt x="26" y="908"/>
                </a:cubicBezTo>
                <a:cubicBezTo>
                  <a:pt x="26" y="921"/>
                  <a:pt x="26" y="927"/>
                  <a:pt x="32" y="927"/>
                </a:cubicBezTo>
                <a:cubicBezTo>
                  <a:pt x="26" y="908"/>
                  <a:pt x="19" y="902"/>
                  <a:pt x="19" y="902"/>
                </a:cubicBezTo>
                <a:cubicBezTo>
                  <a:pt x="19" y="896"/>
                  <a:pt x="19" y="896"/>
                  <a:pt x="19" y="896"/>
                </a:cubicBezTo>
                <a:cubicBezTo>
                  <a:pt x="19" y="902"/>
                  <a:pt x="26" y="908"/>
                  <a:pt x="32" y="927"/>
                </a:cubicBezTo>
                <a:cubicBezTo>
                  <a:pt x="26" y="908"/>
                  <a:pt x="19" y="896"/>
                  <a:pt x="19" y="889"/>
                </a:cubicBezTo>
                <a:cubicBezTo>
                  <a:pt x="19" y="889"/>
                  <a:pt x="19" y="889"/>
                  <a:pt x="19" y="889"/>
                </a:cubicBezTo>
                <a:close/>
                <a:moveTo>
                  <a:pt x="13" y="857"/>
                </a:moveTo>
                <a:cubicBezTo>
                  <a:pt x="13" y="864"/>
                  <a:pt x="13" y="864"/>
                  <a:pt x="13" y="864"/>
                </a:cubicBezTo>
                <a:cubicBezTo>
                  <a:pt x="13" y="864"/>
                  <a:pt x="13" y="864"/>
                  <a:pt x="13" y="857"/>
                </a:cubicBezTo>
                <a:cubicBezTo>
                  <a:pt x="13" y="857"/>
                  <a:pt x="13" y="857"/>
                  <a:pt x="13" y="857"/>
                </a:cubicBezTo>
                <a:close/>
                <a:moveTo>
                  <a:pt x="327" y="445"/>
                </a:moveTo>
                <a:cubicBezTo>
                  <a:pt x="327" y="445"/>
                  <a:pt x="327" y="445"/>
                  <a:pt x="333" y="445"/>
                </a:cubicBezTo>
                <a:cubicBezTo>
                  <a:pt x="327" y="445"/>
                  <a:pt x="327" y="445"/>
                  <a:pt x="327" y="445"/>
                </a:cubicBezTo>
                <a:close/>
                <a:moveTo>
                  <a:pt x="321" y="451"/>
                </a:moveTo>
                <a:cubicBezTo>
                  <a:pt x="321" y="451"/>
                  <a:pt x="321" y="451"/>
                  <a:pt x="327" y="445"/>
                </a:cubicBezTo>
                <a:cubicBezTo>
                  <a:pt x="327" y="445"/>
                  <a:pt x="327" y="445"/>
                  <a:pt x="321" y="451"/>
                </a:cubicBezTo>
                <a:close/>
                <a:moveTo>
                  <a:pt x="1714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07" y="343"/>
                  <a:pt x="1707" y="337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24"/>
                  <a:pt x="1695" y="324"/>
                  <a:pt x="1695" y="318"/>
                </a:cubicBezTo>
                <a:cubicBezTo>
                  <a:pt x="1695" y="318"/>
                  <a:pt x="1701" y="324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7" y="337"/>
                  <a:pt x="1707" y="350"/>
                  <a:pt x="1714" y="356"/>
                </a:cubicBezTo>
                <a:close/>
                <a:moveTo>
                  <a:pt x="1664" y="273"/>
                </a:moveTo>
                <a:cubicBezTo>
                  <a:pt x="1664" y="273"/>
                  <a:pt x="1664" y="267"/>
                  <a:pt x="1657" y="267"/>
                </a:cubicBezTo>
                <a:cubicBezTo>
                  <a:pt x="1651" y="254"/>
                  <a:pt x="1651" y="261"/>
                  <a:pt x="1664" y="267"/>
                </a:cubicBezTo>
                <a:cubicBezTo>
                  <a:pt x="1670" y="280"/>
                  <a:pt x="1664" y="273"/>
                  <a:pt x="1664" y="273"/>
                </a:cubicBezTo>
                <a:close/>
                <a:moveTo>
                  <a:pt x="1695" y="324"/>
                </a:moveTo>
                <a:cubicBezTo>
                  <a:pt x="1701" y="324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695" y="324"/>
                </a:cubicBezTo>
                <a:close/>
                <a:moveTo>
                  <a:pt x="1739" y="540"/>
                </a:moveTo>
                <a:cubicBezTo>
                  <a:pt x="1739" y="572"/>
                  <a:pt x="1739" y="572"/>
                  <a:pt x="1739" y="572"/>
                </a:cubicBezTo>
                <a:cubicBezTo>
                  <a:pt x="1739" y="553"/>
                  <a:pt x="1739" y="553"/>
                  <a:pt x="1739" y="553"/>
                </a:cubicBezTo>
                <a:cubicBezTo>
                  <a:pt x="1739" y="540"/>
                  <a:pt x="1739" y="540"/>
                  <a:pt x="1739" y="540"/>
                </a:cubicBezTo>
                <a:close/>
                <a:moveTo>
                  <a:pt x="754" y="1124"/>
                </a:moveTo>
                <a:cubicBezTo>
                  <a:pt x="747" y="1124"/>
                  <a:pt x="741" y="1130"/>
                  <a:pt x="735" y="1130"/>
                </a:cubicBezTo>
                <a:cubicBezTo>
                  <a:pt x="741" y="1130"/>
                  <a:pt x="747" y="1124"/>
                  <a:pt x="754" y="1124"/>
                </a:cubicBezTo>
                <a:close/>
                <a:moveTo>
                  <a:pt x="754" y="1124"/>
                </a:moveTo>
                <a:cubicBezTo>
                  <a:pt x="760" y="1124"/>
                  <a:pt x="772" y="1124"/>
                  <a:pt x="791" y="1124"/>
                </a:cubicBezTo>
                <a:cubicBezTo>
                  <a:pt x="766" y="1124"/>
                  <a:pt x="766" y="1124"/>
                  <a:pt x="766" y="1124"/>
                </a:cubicBezTo>
                <a:cubicBezTo>
                  <a:pt x="760" y="1124"/>
                  <a:pt x="760" y="1124"/>
                  <a:pt x="754" y="1124"/>
                </a:cubicBezTo>
                <a:close/>
                <a:moveTo>
                  <a:pt x="1375" y="984"/>
                </a:moveTo>
                <a:cubicBezTo>
                  <a:pt x="1381" y="978"/>
                  <a:pt x="1369" y="984"/>
                  <a:pt x="1394" y="972"/>
                </a:cubicBezTo>
                <a:cubicBezTo>
                  <a:pt x="1394" y="972"/>
                  <a:pt x="1394" y="972"/>
                  <a:pt x="1406" y="965"/>
                </a:cubicBezTo>
                <a:cubicBezTo>
                  <a:pt x="1387" y="978"/>
                  <a:pt x="1381" y="978"/>
                  <a:pt x="1369" y="984"/>
                </a:cubicBezTo>
                <a:cubicBezTo>
                  <a:pt x="1369" y="984"/>
                  <a:pt x="1362" y="991"/>
                  <a:pt x="1375" y="984"/>
                </a:cubicBezTo>
                <a:close/>
                <a:moveTo>
                  <a:pt x="1419" y="959"/>
                </a:moveTo>
                <a:cubicBezTo>
                  <a:pt x="1412" y="965"/>
                  <a:pt x="1412" y="965"/>
                  <a:pt x="1406" y="965"/>
                </a:cubicBezTo>
                <a:cubicBezTo>
                  <a:pt x="1412" y="965"/>
                  <a:pt x="1412" y="965"/>
                  <a:pt x="1419" y="959"/>
                </a:cubicBezTo>
                <a:close/>
                <a:moveTo>
                  <a:pt x="1350" y="997"/>
                </a:moveTo>
                <a:cubicBezTo>
                  <a:pt x="1337" y="997"/>
                  <a:pt x="1337" y="997"/>
                  <a:pt x="1331" y="997"/>
                </a:cubicBezTo>
                <a:cubicBezTo>
                  <a:pt x="1331" y="997"/>
                  <a:pt x="1337" y="997"/>
                  <a:pt x="1350" y="997"/>
                </a:cubicBezTo>
                <a:close/>
                <a:moveTo>
                  <a:pt x="1350" y="991"/>
                </a:moveTo>
                <a:cubicBezTo>
                  <a:pt x="1350" y="997"/>
                  <a:pt x="1350" y="997"/>
                  <a:pt x="1350" y="997"/>
                </a:cubicBezTo>
                <a:cubicBezTo>
                  <a:pt x="1350" y="997"/>
                  <a:pt x="1350" y="997"/>
                  <a:pt x="1350" y="991"/>
                </a:cubicBezTo>
                <a:close/>
                <a:moveTo>
                  <a:pt x="1714" y="356"/>
                </a:moveTo>
                <a:cubicBezTo>
                  <a:pt x="1714" y="350"/>
                  <a:pt x="1707" y="337"/>
                  <a:pt x="1707" y="337"/>
                </a:cubicBezTo>
                <a:cubicBezTo>
                  <a:pt x="1707" y="337"/>
                  <a:pt x="1707" y="337"/>
                  <a:pt x="1707" y="331"/>
                </a:cubicBezTo>
                <a:cubicBezTo>
                  <a:pt x="1707" y="337"/>
                  <a:pt x="1707" y="337"/>
                  <a:pt x="1714" y="350"/>
                </a:cubicBezTo>
                <a:cubicBezTo>
                  <a:pt x="1714" y="356"/>
                  <a:pt x="1714" y="350"/>
                  <a:pt x="1714" y="356"/>
                </a:cubicBezTo>
                <a:close/>
                <a:moveTo>
                  <a:pt x="1720" y="362"/>
                </a:moveTo>
                <a:cubicBezTo>
                  <a:pt x="1714" y="356"/>
                  <a:pt x="1714" y="356"/>
                  <a:pt x="1714" y="356"/>
                </a:cubicBezTo>
                <a:cubicBezTo>
                  <a:pt x="1720" y="356"/>
                  <a:pt x="1720" y="356"/>
                  <a:pt x="1720" y="356"/>
                </a:cubicBezTo>
                <a:cubicBezTo>
                  <a:pt x="1714" y="356"/>
                  <a:pt x="1714" y="350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20" y="362"/>
                </a:cubicBezTo>
                <a:close/>
                <a:moveTo>
                  <a:pt x="1400" y="972"/>
                </a:moveTo>
                <a:cubicBezTo>
                  <a:pt x="1419" y="959"/>
                  <a:pt x="1419" y="959"/>
                  <a:pt x="1419" y="959"/>
                </a:cubicBezTo>
                <a:cubicBezTo>
                  <a:pt x="1400" y="972"/>
                  <a:pt x="1387" y="978"/>
                  <a:pt x="1400" y="972"/>
                </a:cubicBezTo>
                <a:close/>
                <a:moveTo>
                  <a:pt x="1048" y="223"/>
                </a:moveTo>
                <a:cubicBezTo>
                  <a:pt x="1048" y="223"/>
                  <a:pt x="1048" y="223"/>
                  <a:pt x="1055" y="223"/>
                </a:cubicBezTo>
                <a:cubicBezTo>
                  <a:pt x="1048" y="223"/>
                  <a:pt x="1042" y="223"/>
                  <a:pt x="1042" y="223"/>
                </a:cubicBezTo>
                <a:cubicBezTo>
                  <a:pt x="1042" y="223"/>
                  <a:pt x="1042" y="223"/>
                  <a:pt x="1048" y="223"/>
                </a:cubicBezTo>
                <a:close/>
                <a:moveTo>
                  <a:pt x="1067" y="216"/>
                </a:moveTo>
                <a:cubicBezTo>
                  <a:pt x="1061" y="216"/>
                  <a:pt x="1061" y="216"/>
                  <a:pt x="1055" y="223"/>
                </a:cubicBezTo>
                <a:cubicBezTo>
                  <a:pt x="1067" y="216"/>
                  <a:pt x="1067" y="216"/>
                  <a:pt x="1067" y="216"/>
                </a:cubicBezTo>
                <a:close/>
                <a:moveTo>
                  <a:pt x="986" y="223"/>
                </a:moveTo>
                <a:cubicBezTo>
                  <a:pt x="992" y="223"/>
                  <a:pt x="998" y="223"/>
                  <a:pt x="1017" y="216"/>
                </a:cubicBezTo>
                <a:cubicBezTo>
                  <a:pt x="1011" y="223"/>
                  <a:pt x="992" y="223"/>
                  <a:pt x="986" y="223"/>
                </a:cubicBezTo>
                <a:close/>
                <a:moveTo>
                  <a:pt x="1017" y="216"/>
                </a:moveTo>
                <a:cubicBezTo>
                  <a:pt x="1030" y="216"/>
                  <a:pt x="1036" y="216"/>
                  <a:pt x="1048" y="216"/>
                </a:cubicBezTo>
                <a:cubicBezTo>
                  <a:pt x="1036" y="216"/>
                  <a:pt x="1030" y="216"/>
                  <a:pt x="1017" y="216"/>
                </a:cubicBezTo>
                <a:close/>
                <a:moveTo>
                  <a:pt x="1055" y="216"/>
                </a:moveTo>
                <a:cubicBezTo>
                  <a:pt x="1092" y="216"/>
                  <a:pt x="1099" y="216"/>
                  <a:pt x="1149" y="216"/>
                </a:cubicBezTo>
                <a:cubicBezTo>
                  <a:pt x="1130" y="216"/>
                  <a:pt x="1099" y="216"/>
                  <a:pt x="1074" y="216"/>
                </a:cubicBezTo>
                <a:cubicBezTo>
                  <a:pt x="1067" y="216"/>
                  <a:pt x="1061" y="216"/>
                  <a:pt x="1055" y="216"/>
                </a:cubicBezTo>
                <a:close/>
                <a:moveTo>
                  <a:pt x="1130" y="204"/>
                </a:moveTo>
                <a:cubicBezTo>
                  <a:pt x="1130" y="204"/>
                  <a:pt x="1136" y="204"/>
                  <a:pt x="1143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30" y="204"/>
                  <a:pt x="1136" y="204"/>
                  <a:pt x="1105" y="204"/>
                </a:cubicBezTo>
                <a:cubicBezTo>
                  <a:pt x="1105" y="204"/>
                  <a:pt x="1105" y="204"/>
                  <a:pt x="1074" y="204"/>
                </a:cubicBezTo>
                <a:cubicBezTo>
                  <a:pt x="1086" y="204"/>
                  <a:pt x="1092" y="204"/>
                  <a:pt x="1099" y="204"/>
                </a:cubicBezTo>
                <a:cubicBezTo>
                  <a:pt x="1105" y="204"/>
                  <a:pt x="1105" y="204"/>
                  <a:pt x="1111" y="204"/>
                </a:cubicBezTo>
                <a:cubicBezTo>
                  <a:pt x="1118" y="204"/>
                  <a:pt x="1118" y="204"/>
                  <a:pt x="1130" y="204"/>
                </a:cubicBezTo>
                <a:close/>
                <a:moveTo>
                  <a:pt x="948" y="216"/>
                </a:moveTo>
                <a:cubicBezTo>
                  <a:pt x="936" y="216"/>
                  <a:pt x="936" y="216"/>
                  <a:pt x="936" y="216"/>
                </a:cubicBezTo>
                <a:cubicBezTo>
                  <a:pt x="923" y="223"/>
                  <a:pt x="923" y="223"/>
                  <a:pt x="923" y="223"/>
                </a:cubicBezTo>
                <a:cubicBezTo>
                  <a:pt x="948" y="216"/>
                  <a:pt x="948" y="216"/>
                  <a:pt x="948" y="216"/>
                </a:cubicBezTo>
                <a:close/>
                <a:moveTo>
                  <a:pt x="979" y="216"/>
                </a:moveTo>
                <a:cubicBezTo>
                  <a:pt x="986" y="216"/>
                  <a:pt x="986" y="216"/>
                  <a:pt x="986" y="216"/>
                </a:cubicBezTo>
                <a:cubicBezTo>
                  <a:pt x="1023" y="204"/>
                  <a:pt x="1023" y="204"/>
                  <a:pt x="1023" y="204"/>
                </a:cubicBezTo>
                <a:cubicBezTo>
                  <a:pt x="1011" y="204"/>
                  <a:pt x="1011" y="204"/>
                  <a:pt x="1011" y="204"/>
                </a:cubicBezTo>
                <a:cubicBezTo>
                  <a:pt x="979" y="216"/>
                  <a:pt x="979" y="216"/>
                  <a:pt x="979" y="216"/>
                </a:cubicBezTo>
                <a:close/>
                <a:moveTo>
                  <a:pt x="1030" y="204"/>
                </a:moveTo>
                <a:cubicBezTo>
                  <a:pt x="1023" y="204"/>
                  <a:pt x="1023" y="204"/>
                  <a:pt x="1023" y="204"/>
                </a:cubicBezTo>
                <a:cubicBezTo>
                  <a:pt x="1030" y="204"/>
                  <a:pt x="1036" y="204"/>
                  <a:pt x="1042" y="204"/>
                </a:cubicBezTo>
                <a:cubicBezTo>
                  <a:pt x="1042" y="204"/>
                  <a:pt x="1048" y="204"/>
                  <a:pt x="1055" y="204"/>
                </a:cubicBezTo>
                <a:cubicBezTo>
                  <a:pt x="1055" y="204"/>
                  <a:pt x="1055" y="204"/>
                  <a:pt x="1055" y="204"/>
                </a:cubicBezTo>
                <a:cubicBezTo>
                  <a:pt x="998" y="204"/>
                  <a:pt x="1023" y="204"/>
                  <a:pt x="961" y="216"/>
                </a:cubicBezTo>
                <a:cubicBezTo>
                  <a:pt x="942" y="216"/>
                  <a:pt x="948" y="216"/>
                  <a:pt x="936" y="216"/>
                </a:cubicBezTo>
                <a:cubicBezTo>
                  <a:pt x="992" y="216"/>
                  <a:pt x="986" y="204"/>
                  <a:pt x="1030" y="204"/>
                </a:cubicBezTo>
                <a:close/>
                <a:moveTo>
                  <a:pt x="873" y="223"/>
                </a:moveTo>
                <a:cubicBezTo>
                  <a:pt x="892" y="223"/>
                  <a:pt x="892" y="223"/>
                  <a:pt x="892" y="223"/>
                </a:cubicBezTo>
                <a:cubicBezTo>
                  <a:pt x="873" y="223"/>
                  <a:pt x="867" y="223"/>
                  <a:pt x="873" y="223"/>
                </a:cubicBezTo>
                <a:close/>
                <a:moveTo>
                  <a:pt x="823" y="235"/>
                </a:moveTo>
                <a:cubicBezTo>
                  <a:pt x="823" y="235"/>
                  <a:pt x="823" y="235"/>
                  <a:pt x="829" y="235"/>
                </a:cubicBezTo>
                <a:cubicBezTo>
                  <a:pt x="797" y="242"/>
                  <a:pt x="797" y="242"/>
                  <a:pt x="797" y="242"/>
                </a:cubicBezTo>
                <a:cubicBezTo>
                  <a:pt x="804" y="235"/>
                  <a:pt x="810" y="235"/>
                  <a:pt x="823" y="235"/>
                </a:cubicBezTo>
                <a:close/>
                <a:moveTo>
                  <a:pt x="772" y="248"/>
                </a:moveTo>
                <a:cubicBezTo>
                  <a:pt x="766" y="248"/>
                  <a:pt x="766" y="248"/>
                  <a:pt x="760" y="248"/>
                </a:cubicBezTo>
                <a:cubicBezTo>
                  <a:pt x="766" y="248"/>
                  <a:pt x="766" y="248"/>
                  <a:pt x="772" y="248"/>
                </a:cubicBezTo>
                <a:close/>
                <a:moveTo>
                  <a:pt x="741" y="254"/>
                </a:moveTo>
                <a:cubicBezTo>
                  <a:pt x="741" y="254"/>
                  <a:pt x="741" y="254"/>
                  <a:pt x="754" y="248"/>
                </a:cubicBezTo>
                <a:cubicBezTo>
                  <a:pt x="754" y="248"/>
                  <a:pt x="754" y="248"/>
                  <a:pt x="766" y="248"/>
                </a:cubicBezTo>
                <a:cubicBezTo>
                  <a:pt x="760" y="248"/>
                  <a:pt x="754" y="248"/>
                  <a:pt x="747" y="248"/>
                </a:cubicBezTo>
                <a:cubicBezTo>
                  <a:pt x="747" y="248"/>
                  <a:pt x="716" y="261"/>
                  <a:pt x="691" y="267"/>
                </a:cubicBezTo>
                <a:cubicBezTo>
                  <a:pt x="722" y="254"/>
                  <a:pt x="722" y="261"/>
                  <a:pt x="741" y="254"/>
                </a:cubicBezTo>
                <a:close/>
                <a:moveTo>
                  <a:pt x="841" y="235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1" y="235"/>
                  <a:pt x="835" y="235"/>
                  <a:pt x="829" y="235"/>
                </a:cubicBezTo>
                <a:cubicBezTo>
                  <a:pt x="829" y="235"/>
                  <a:pt x="835" y="235"/>
                  <a:pt x="841" y="235"/>
                </a:cubicBezTo>
                <a:close/>
                <a:moveTo>
                  <a:pt x="829" y="235"/>
                </a:move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lose/>
                <a:moveTo>
                  <a:pt x="823" y="235"/>
                </a:moveTo>
                <a:cubicBezTo>
                  <a:pt x="816" y="235"/>
                  <a:pt x="816" y="235"/>
                  <a:pt x="791" y="242"/>
                </a:cubicBezTo>
                <a:cubicBezTo>
                  <a:pt x="779" y="242"/>
                  <a:pt x="779" y="242"/>
                  <a:pt x="772" y="242"/>
                </a:cubicBezTo>
                <a:cubicBezTo>
                  <a:pt x="772" y="248"/>
                  <a:pt x="772" y="248"/>
                  <a:pt x="772" y="248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79" y="242"/>
                  <a:pt x="779" y="242"/>
                  <a:pt x="816" y="235"/>
                </a:cubicBezTo>
                <a:cubicBezTo>
                  <a:pt x="816" y="235"/>
                  <a:pt x="816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41" y="235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ubicBezTo>
                  <a:pt x="860" y="229"/>
                  <a:pt x="873" y="229"/>
                  <a:pt x="885" y="223"/>
                </a:cubicBezTo>
                <a:cubicBezTo>
                  <a:pt x="879" y="223"/>
                  <a:pt x="879" y="223"/>
                  <a:pt x="873" y="223"/>
                </a:cubicBezTo>
                <a:cubicBezTo>
                  <a:pt x="873" y="229"/>
                  <a:pt x="867" y="229"/>
                  <a:pt x="854" y="229"/>
                </a:cubicBezTo>
                <a:cubicBezTo>
                  <a:pt x="854" y="229"/>
                  <a:pt x="854" y="229"/>
                  <a:pt x="867" y="229"/>
                </a:cubicBezTo>
                <a:cubicBezTo>
                  <a:pt x="860" y="229"/>
                  <a:pt x="848" y="229"/>
                  <a:pt x="841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29"/>
                  <a:pt x="841" y="229"/>
                  <a:pt x="841" y="229"/>
                </a:cubicBezTo>
                <a:cubicBezTo>
                  <a:pt x="835" y="229"/>
                  <a:pt x="829" y="235"/>
                  <a:pt x="823" y="235"/>
                </a:cubicBezTo>
                <a:close/>
                <a:moveTo>
                  <a:pt x="760" y="248"/>
                </a:moveTo>
                <a:cubicBezTo>
                  <a:pt x="754" y="248"/>
                  <a:pt x="754" y="248"/>
                  <a:pt x="741" y="254"/>
                </a:cubicBezTo>
                <a:cubicBezTo>
                  <a:pt x="741" y="254"/>
                  <a:pt x="747" y="254"/>
                  <a:pt x="760" y="248"/>
                </a:cubicBezTo>
                <a:close/>
                <a:moveTo>
                  <a:pt x="848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48" y="229"/>
                  <a:pt x="873" y="229"/>
                </a:cubicBezTo>
                <a:cubicBezTo>
                  <a:pt x="867" y="229"/>
                  <a:pt x="867" y="229"/>
                  <a:pt x="854" y="229"/>
                </a:cubicBezTo>
                <a:cubicBezTo>
                  <a:pt x="848" y="229"/>
                  <a:pt x="848" y="229"/>
                  <a:pt x="848" y="229"/>
                </a:cubicBezTo>
                <a:close/>
                <a:moveTo>
                  <a:pt x="772" y="242"/>
                </a:moveTo>
                <a:cubicBezTo>
                  <a:pt x="772" y="242"/>
                  <a:pt x="772" y="242"/>
                  <a:pt x="766" y="248"/>
                </a:cubicBezTo>
                <a:cubicBezTo>
                  <a:pt x="772" y="242"/>
                  <a:pt x="772" y="242"/>
                  <a:pt x="772" y="242"/>
                </a:cubicBezTo>
                <a:cubicBezTo>
                  <a:pt x="772" y="242"/>
                  <a:pt x="772" y="242"/>
                  <a:pt x="772" y="242"/>
                </a:cubicBezTo>
                <a:close/>
                <a:moveTo>
                  <a:pt x="961" y="216"/>
                </a:moveTo>
                <a:cubicBezTo>
                  <a:pt x="986" y="204"/>
                  <a:pt x="986" y="204"/>
                  <a:pt x="986" y="204"/>
                </a:cubicBezTo>
                <a:cubicBezTo>
                  <a:pt x="961" y="216"/>
                  <a:pt x="936" y="216"/>
                  <a:pt x="904" y="216"/>
                </a:cubicBezTo>
                <a:cubicBezTo>
                  <a:pt x="904" y="216"/>
                  <a:pt x="904" y="216"/>
                  <a:pt x="892" y="223"/>
                </a:cubicBezTo>
                <a:cubicBezTo>
                  <a:pt x="910" y="216"/>
                  <a:pt x="910" y="216"/>
                  <a:pt x="923" y="216"/>
                </a:cubicBezTo>
                <a:cubicBezTo>
                  <a:pt x="923" y="216"/>
                  <a:pt x="923" y="216"/>
                  <a:pt x="961" y="216"/>
                </a:cubicBezTo>
                <a:close/>
                <a:moveTo>
                  <a:pt x="854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lose/>
                <a:moveTo>
                  <a:pt x="867" y="229"/>
                </a:moveTo>
                <a:cubicBezTo>
                  <a:pt x="879" y="223"/>
                  <a:pt x="879" y="223"/>
                  <a:pt x="879" y="223"/>
                </a:cubicBezTo>
                <a:cubicBezTo>
                  <a:pt x="867" y="229"/>
                  <a:pt x="873" y="223"/>
                  <a:pt x="867" y="229"/>
                </a:cubicBezTo>
                <a:close/>
                <a:moveTo>
                  <a:pt x="816" y="235"/>
                </a:moveTo>
                <a:cubicBezTo>
                  <a:pt x="816" y="235"/>
                  <a:pt x="816" y="235"/>
                  <a:pt x="829" y="235"/>
                </a:cubicBezTo>
                <a:cubicBezTo>
                  <a:pt x="816" y="235"/>
                  <a:pt x="823" y="235"/>
                  <a:pt x="816" y="235"/>
                </a:cubicBezTo>
                <a:close/>
                <a:moveTo>
                  <a:pt x="923" y="216"/>
                </a:moveTo>
                <a:cubicBezTo>
                  <a:pt x="923" y="216"/>
                  <a:pt x="923" y="216"/>
                  <a:pt x="929" y="216"/>
                </a:cubicBezTo>
                <a:cubicBezTo>
                  <a:pt x="929" y="216"/>
                  <a:pt x="929" y="216"/>
                  <a:pt x="923" y="216"/>
                </a:cubicBezTo>
                <a:close/>
                <a:moveTo>
                  <a:pt x="1017" y="197"/>
                </a:moveTo>
                <a:cubicBezTo>
                  <a:pt x="1017" y="197"/>
                  <a:pt x="1017" y="197"/>
                  <a:pt x="1023" y="197"/>
                </a:cubicBezTo>
                <a:cubicBezTo>
                  <a:pt x="1055" y="197"/>
                  <a:pt x="1055" y="197"/>
                  <a:pt x="1055" y="197"/>
                </a:cubicBezTo>
                <a:cubicBezTo>
                  <a:pt x="1036" y="197"/>
                  <a:pt x="1042" y="197"/>
                  <a:pt x="1017" y="197"/>
                </a:cubicBezTo>
                <a:close/>
                <a:moveTo>
                  <a:pt x="892" y="216"/>
                </a:moveTo>
                <a:cubicBezTo>
                  <a:pt x="904" y="216"/>
                  <a:pt x="904" y="216"/>
                  <a:pt x="910" y="204"/>
                </a:cubicBezTo>
                <a:cubicBezTo>
                  <a:pt x="904" y="216"/>
                  <a:pt x="904" y="216"/>
                  <a:pt x="892" y="216"/>
                </a:cubicBezTo>
                <a:close/>
                <a:moveTo>
                  <a:pt x="546" y="292"/>
                </a:moveTo>
                <a:cubicBezTo>
                  <a:pt x="565" y="292"/>
                  <a:pt x="540" y="299"/>
                  <a:pt x="578" y="286"/>
                </a:cubicBezTo>
                <a:cubicBezTo>
                  <a:pt x="572" y="292"/>
                  <a:pt x="578" y="286"/>
                  <a:pt x="572" y="286"/>
                </a:cubicBezTo>
                <a:cubicBezTo>
                  <a:pt x="584" y="286"/>
                  <a:pt x="584" y="286"/>
                  <a:pt x="603" y="273"/>
                </a:cubicBezTo>
                <a:cubicBezTo>
                  <a:pt x="603" y="273"/>
                  <a:pt x="603" y="273"/>
                  <a:pt x="590" y="280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78" y="286"/>
                  <a:pt x="578" y="286"/>
                  <a:pt x="578" y="286"/>
                </a:cubicBezTo>
                <a:cubicBezTo>
                  <a:pt x="578" y="286"/>
                  <a:pt x="578" y="286"/>
                  <a:pt x="584" y="286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97" y="280"/>
                  <a:pt x="615" y="273"/>
                  <a:pt x="634" y="267"/>
                </a:cubicBezTo>
                <a:cubicBezTo>
                  <a:pt x="622" y="273"/>
                  <a:pt x="615" y="273"/>
                  <a:pt x="609" y="273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15" y="273"/>
                  <a:pt x="622" y="267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34" y="267"/>
                  <a:pt x="615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590" y="280"/>
                  <a:pt x="578" y="286"/>
                  <a:pt x="565" y="286"/>
                </a:cubicBezTo>
                <a:cubicBezTo>
                  <a:pt x="565" y="286"/>
                  <a:pt x="565" y="292"/>
                  <a:pt x="553" y="292"/>
                </a:cubicBezTo>
                <a:cubicBezTo>
                  <a:pt x="553" y="292"/>
                  <a:pt x="553" y="292"/>
                  <a:pt x="546" y="292"/>
                </a:cubicBezTo>
                <a:close/>
                <a:moveTo>
                  <a:pt x="653" y="261"/>
                </a:moveTo>
                <a:cubicBezTo>
                  <a:pt x="647" y="261"/>
                  <a:pt x="647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53" y="261"/>
                </a:moveTo>
                <a:cubicBezTo>
                  <a:pt x="653" y="261"/>
                  <a:pt x="659" y="261"/>
                  <a:pt x="666" y="254"/>
                </a:cubicBezTo>
                <a:cubicBezTo>
                  <a:pt x="666" y="254"/>
                  <a:pt x="666" y="254"/>
                  <a:pt x="666" y="254"/>
                </a:cubicBezTo>
                <a:cubicBezTo>
                  <a:pt x="672" y="254"/>
                  <a:pt x="672" y="254"/>
                  <a:pt x="666" y="254"/>
                </a:cubicBezTo>
                <a:cubicBezTo>
                  <a:pt x="666" y="254"/>
                  <a:pt x="666" y="254"/>
                  <a:pt x="659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22" y="267"/>
                </a:moveTo>
                <a:cubicBezTo>
                  <a:pt x="615" y="267"/>
                  <a:pt x="615" y="267"/>
                  <a:pt x="615" y="267"/>
                </a:cubicBezTo>
                <a:cubicBezTo>
                  <a:pt x="628" y="267"/>
                  <a:pt x="628" y="267"/>
                  <a:pt x="628" y="267"/>
                </a:cubicBezTo>
                <a:cubicBezTo>
                  <a:pt x="622" y="267"/>
                  <a:pt x="622" y="267"/>
                  <a:pt x="622" y="267"/>
                </a:cubicBezTo>
                <a:close/>
                <a:moveTo>
                  <a:pt x="603" y="273"/>
                </a:moveTo>
                <a:cubicBezTo>
                  <a:pt x="609" y="273"/>
                  <a:pt x="609" y="273"/>
                  <a:pt x="609" y="273"/>
                </a:cubicBezTo>
                <a:cubicBezTo>
                  <a:pt x="603" y="273"/>
                  <a:pt x="603" y="273"/>
                  <a:pt x="603" y="273"/>
                </a:cubicBezTo>
                <a:close/>
                <a:moveTo>
                  <a:pt x="251" y="458"/>
                </a:move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1" y="458"/>
                  <a:pt x="251" y="458"/>
                  <a:pt x="251" y="458"/>
                </a:cubicBezTo>
                <a:close/>
                <a:moveTo>
                  <a:pt x="1369" y="1029"/>
                </a:moveTo>
                <a:cubicBezTo>
                  <a:pt x="1350" y="1035"/>
                  <a:pt x="1350" y="1035"/>
                  <a:pt x="1350" y="1035"/>
                </a:cubicBezTo>
                <a:cubicBezTo>
                  <a:pt x="1362" y="1029"/>
                  <a:pt x="1350" y="1035"/>
                  <a:pt x="1369" y="1029"/>
                </a:cubicBezTo>
                <a:close/>
                <a:moveTo>
                  <a:pt x="1274" y="1067"/>
                </a:moveTo>
                <a:cubicBezTo>
                  <a:pt x="1268" y="1067"/>
                  <a:pt x="1256" y="1067"/>
                  <a:pt x="1249" y="1073"/>
                </a:cubicBezTo>
                <a:cubicBezTo>
                  <a:pt x="1256" y="1067"/>
                  <a:pt x="1262" y="1067"/>
                  <a:pt x="1274" y="1067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32" y="115"/>
                </a:cubicBezTo>
                <a:cubicBezTo>
                  <a:pt x="1525" y="115"/>
                  <a:pt x="1532" y="115"/>
                  <a:pt x="1525" y="115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333" y="394"/>
                </a:moveTo>
                <a:cubicBezTo>
                  <a:pt x="321" y="400"/>
                  <a:pt x="321" y="400"/>
                  <a:pt x="321" y="400"/>
                </a:cubicBezTo>
                <a:cubicBezTo>
                  <a:pt x="333" y="400"/>
                  <a:pt x="321" y="400"/>
                  <a:pt x="333" y="394"/>
                </a:cubicBezTo>
                <a:close/>
                <a:moveTo>
                  <a:pt x="1337" y="1042"/>
                </a:moveTo>
                <a:cubicBezTo>
                  <a:pt x="1337" y="1042"/>
                  <a:pt x="1337" y="1042"/>
                  <a:pt x="1331" y="1042"/>
                </a:cubicBezTo>
                <a:cubicBezTo>
                  <a:pt x="1337" y="1042"/>
                  <a:pt x="1337" y="1042"/>
                  <a:pt x="1337" y="1042"/>
                </a:cubicBezTo>
                <a:close/>
                <a:moveTo>
                  <a:pt x="1362" y="1035"/>
                </a:moveTo>
                <a:cubicBezTo>
                  <a:pt x="1387" y="1022"/>
                  <a:pt x="1387" y="1022"/>
                  <a:pt x="1387" y="1022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50" y="1035"/>
                  <a:pt x="1350" y="1035"/>
                  <a:pt x="1350" y="1035"/>
                </a:cubicBezTo>
                <a:cubicBezTo>
                  <a:pt x="1350" y="1035"/>
                  <a:pt x="1337" y="1035"/>
                  <a:pt x="1337" y="1042"/>
                </a:cubicBezTo>
                <a:cubicBezTo>
                  <a:pt x="1356" y="1035"/>
                  <a:pt x="1337" y="1042"/>
                  <a:pt x="1362" y="1035"/>
                </a:cubicBezTo>
                <a:close/>
                <a:moveTo>
                  <a:pt x="38" y="699"/>
                </a:moveTo>
                <a:cubicBezTo>
                  <a:pt x="38" y="686"/>
                  <a:pt x="44" y="686"/>
                  <a:pt x="44" y="686"/>
                </a:cubicBezTo>
                <a:cubicBezTo>
                  <a:pt x="38" y="686"/>
                  <a:pt x="38" y="692"/>
                  <a:pt x="38" y="699"/>
                </a:cubicBezTo>
                <a:close/>
                <a:moveTo>
                  <a:pt x="44" y="680"/>
                </a:moveTo>
                <a:cubicBezTo>
                  <a:pt x="44" y="680"/>
                  <a:pt x="44" y="680"/>
                  <a:pt x="44" y="686"/>
                </a:cubicBezTo>
                <a:cubicBezTo>
                  <a:pt x="44" y="680"/>
                  <a:pt x="44" y="680"/>
                  <a:pt x="44" y="680"/>
                </a:cubicBezTo>
                <a:cubicBezTo>
                  <a:pt x="44" y="680"/>
                  <a:pt x="44" y="680"/>
                  <a:pt x="44" y="680"/>
                </a:cubicBezTo>
                <a:close/>
                <a:moveTo>
                  <a:pt x="51" y="673"/>
                </a:move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73"/>
                </a:cubicBezTo>
                <a:close/>
                <a:moveTo>
                  <a:pt x="44" y="680"/>
                </a:moveTo>
                <a:cubicBezTo>
                  <a:pt x="44" y="680"/>
                  <a:pt x="44" y="673"/>
                  <a:pt x="51" y="673"/>
                </a:cubicBezTo>
                <a:cubicBezTo>
                  <a:pt x="51" y="673"/>
                  <a:pt x="44" y="673"/>
                  <a:pt x="44" y="680"/>
                </a:cubicBezTo>
                <a:close/>
                <a:moveTo>
                  <a:pt x="1701" y="775"/>
                </a:moveTo>
                <a:cubicBezTo>
                  <a:pt x="1695" y="781"/>
                  <a:pt x="1695" y="788"/>
                  <a:pt x="1689" y="794"/>
                </a:cubicBezTo>
                <a:cubicBezTo>
                  <a:pt x="1689" y="794"/>
                  <a:pt x="1689" y="794"/>
                  <a:pt x="1689" y="794"/>
                </a:cubicBezTo>
                <a:cubicBezTo>
                  <a:pt x="1689" y="794"/>
                  <a:pt x="1689" y="794"/>
                  <a:pt x="1701" y="775"/>
                </a:cubicBezTo>
                <a:close/>
                <a:moveTo>
                  <a:pt x="1456" y="984"/>
                </a:move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lose/>
                <a:moveTo>
                  <a:pt x="622" y="70"/>
                </a:moveTo>
                <a:cubicBezTo>
                  <a:pt x="634" y="70"/>
                  <a:pt x="641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34" y="64"/>
                  <a:pt x="628" y="70"/>
                  <a:pt x="622" y="70"/>
                </a:cubicBezTo>
                <a:close/>
                <a:moveTo>
                  <a:pt x="854" y="26"/>
                </a:moveTo>
                <a:cubicBezTo>
                  <a:pt x="854" y="26"/>
                  <a:pt x="860" y="26"/>
                  <a:pt x="860" y="20"/>
                </a:cubicBezTo>
                <a:cubicBezTo>
                  <a:pt x="854" y="26"/>
                  <a:pt x="854" y="26"/>
                  <a:pt x="848" y="26"/>
                </a:cubicBezTo>
                <a:cubicBezTo>
                  <a:pt x="848" y="26"/>
                  <a:pt x="848" y="26"/>
                  <a:pt x="854" y="26"/>
                </a:cubicBezTo>
                <a:close/>
                <a:moveTo>
                  <a:pt x="1463" y="940"/>
                </a:moveTo>
                <a:cubicBezTo>
                  <a:pt x="1469" y="940"/>
                  <a:pt x="1469" y="940"/>
                  <a:pt x="1469" y="940"/>
                </a:cubicBezTo>
                <a:cubicBezTo>
                  <a:pt x="1463" y="940"/>
                  <a:pt x="1463" y="940"/>
                  <a:pt x="1463" y="940"/>
                </a:cubicBezTo>
                <a:close/>
                <a:moveTo>
                  <a:pt x="120" y="972"/>
                </a:moveTo>
                <a:cubicBezTo>
                  <a:pt x="120" y="972"/>
                  <a:pt x="120" y="972"/>
                  <a:pt x="120" y="972"/>
                </a:cubicBezTo>
                <a:cubicBezTo>
                  <a:pt x="120" y="972"/>
                  <a:pt x="120" y="972"/>
                  <a:pt x="120" y="972"/>
                </a:cubicBezTo>
                <a:close/>
                <a:moveTo>
                  <a:pt x="653" y="273"/>
                </a:moveTo>
                <a:cubicBezTo>
                  <a:pt x="659" y="273"/>
                  <a:pt x="659" y="273"/>
                  <a:pt x="659" y="273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53" y="273"/>
                  <a:pt x="653" y="273"/>
                  <a:pt x="653" y="273"/>
                </a:cubicBezTo>
                <a:close/>
                <a:moveTo>
                  <a:pt x="666" y="267"/>
                </a:moveTo>
                <a:cubicBezTo>
                  <a:pt x="666" y="267"/>
                  <a:pt x="666" y="267"/>
                  <a:pt x="659" y="267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66" y="267"/>
                  <a:pt x="666" y="267"/>
                  <a:pt x="666" y="267"/>
                </a:cubicBezTo>
                <a:close/>
                <a:moveTo>
                  <a:pt x="44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lose/>
                <a:moveTo>
                  <a:pt x="1776" y="534"/>
                </a:moveTo>
                <a:cubicBezTo>
                  <a:pt x="1776" y="534"/>
                  <a:pt x="1776" y="534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40"/>
                </a:cubicBezTo>
                <a:cubicBezTo>
                  <a:pt x="1776" y="540"/>
                  <a:pt x="1776" y="540"/>
                  <a:pt x="1776" y="540"/>
                </a:cubicBezTo>
                <a:cubicBezTo>
                  <a:pt x="1776" y="540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34"/>
                  <a:pt x="1776" y="546"/>
                  <a:pt x="1770" y="559"/>
                </a:cubicBezTo>
                <a:cubicBezTo>
                  <a:pt x="1770" y="559"/>
                  <a:pt x="1770" y="559"/>
                  <a:pt x="1770" y="540"/>
                </a:cubicBezTo>
                <a:cubicBezTo>
                  <a:pt x="1776" y="508"/>
                  <a:pt x="1770" y="477"/>
                  <a:pt x="1770" y="445"/>
                </a:cubicBezTo>
                <a:cubicBezTo>
                  <a:pt x="1770" y="445"/>
                  <a:pt x="1770" y="438"/>
                  <a:pt x="1770" y="432"/>
                </a:cubicBezTo>
                <a:cubicBezTo>
                  <a:pt x="1770" y="438"/>
                  <a:pt x="1770" y="438"/>
                  <a:pt x="1770" y="438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70" y="432"/>
                  <a:pt x="1770" y="419"/>
                  <a:pt x="1770" y="432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64" y="419"/>
                  <a:pt x="1764" y="407"/>
                  <a:pt x="1764" y="400"/>
                </a:cubicBezTo>
                <a:cubicBezTo>
                  <a:pt x="1764" y="388"/>
                  <a:pt x="1764" y="388"/>
                  <a:pt x="1764" y="388"/>
                </a:cubicBezTo>
                <a:cubicBezTo>
                  <a:pt x="1758" y="381"/>
                  <a:pt x="1758" y="375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1" y="362"/>
                  <a:pt x="1751" y="356"/>
                  <a:pt x="1751" y="356"/>
                </a:cubicBezTo>
                <a:cubicBezTo>
                  <a:pt x="1751" y="356"/>
                  <a:pt x="1751" y="362"/>
                  <a:pt x="1758" y="362"/>
                </a:cubicBezTo>
                <a:cubicBezTo>
                  <a:pt x="1751" y="356"/>
                  <a:pt x="1751" y="356"/>
                  <a:pt x="1751" y="356"/>
                </a:cubicBezTo>
                <a:cubicBezTo>
                  <a:pt x="1751" y="350"/>
                  <a:pt x="1751" y="350"/>
                  <a:pt x="1745" y="343"/>
                </a:cubicBezTo>
                <a:cubicBezTo>
                  <a:pt x="1745" y="343"/>
                  <a:pt x="1745" y="343"/>
                  <a:pt x="1745" y="343"/>
                </a:cubicBezTo>
                <a:cubicBezTo>
                  <a:pt x="1745" y="337"/>
                  <a:pt x="1745" y="331"/>
                  <a:pt x="1745" y="331"/>
                </a:cubicBezTo>
                <a:cubicBezTo>
                  <a:pt x="1745" y="331"/>
                  <a:pt x="1745" y="331"/>
                  <a:pt x="1745" y="331"/>
                </a:cubicBezTo>
                <a:cubicBezTo>
                  <a:pt x="1739" y="331"/>
                  <a:pt x="1739" y="324"/>
                  <a:pt x="1739" y="318"/>
                </a:cubicBezTo>
                <a:cubicBezTo>
                  <a:pt x="1739" y="324"/>
                  <a:pt x="1739" y="324"/>
                  <a:pt x="1739" y="324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9"/>
                  <a:pt x="1726" y="292"/>
                </a:cubicBezTo>
                <a:cubicBezTo>
                  <a:pt x="1726" y="299"/>
                  <a:pt x="1733" y="318"/>
                  <a:pt x="1739" y="324"/>
                </a:cubicBezTo>
                <a:cubicBezTo>
                  <a:pt x="1733" y="318"/>
                  <a:pt x="1733" y="299"/>
                  <a:pt x="1726" y="292"/>
                </a:cubicBezTo>
                <a:cubicBezTo>
                  <a:pt x="1739" y="324"/>
                  <a:pt x="1733" y="299"/>
                  <a:pt x="1745" y="337"/>
                </a:cubicBezTo>
                <a:cubicBezTo>
                  <a:pt x="1745" y="337"/>
                  <a:pt x="1745" y="337"/>
                  <a:pt x="1751" y="362"/>
                </a:cubicBezTo>
                <a:cubicBezTo>
                  <a:pt x="1751" y="369"/>
                  <a:pt x="1751" y="369"/>
                  <a:pt x="1751" y="369"/>
                </a:cubicBezTo>
                <a:cubicBezTo>
                  <a:pt x="1751" y="369"/>
                  <a:pt x="1758" y="369"/>
                  <a:pt x="1758" y="375"/>
                </a:cubicBezTo>
                <a:cubicBezTo>
                  <a:pt x="1751" y="356"/>
                  <a:pt x="1745" y="337"/>
                  <a:pt x="1733" y="318"/>
                </a:cubicBezTo>
                <a:cubicBezTo>
                  <a:pt x="1733" y="318"/>
                  <a:pt x="1733" y="318"/>
                  <a:pt x="1733" y="318"/>
                </a:cubicBezTo>
                <a:cubicBezTo>
                  <a:pt x="1733" y="305"/>
                  <a:pt x="1726" y="299"/>
                  <a:pt x="1726" y="299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2"/>
                  <a:pt x="1720" y="292"/>
                </a:cubicBezTo>
                <a:cubicBezTo>
                  <a:pt x="1726" y="292"/>
                  <a:pt x="1726" y="299"/>
                  <a:pt x="1726" y="299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0" y="292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01" y="261"/>
                  <a:pt x="1689" y="235"/>
                  <a:pt x="1670" y="223"/>
                </a:cubicBezTo>
                <a:cubicBezTo>
                  <a:pt x="1657" y="204"/>
                  <a:pt x="1664" y="216"/>
                  <a:pt x="1645" y="191"/>
                </a:cubicBezTo>
                <a:cubicBezTo>
                  <a:pt x="1651" y="197"/>
                  <a:pt x="1657" y="204"/>
                  <a:pt x="1664" y="216"/>
                </a:cubicBezTo>
                <a:cubicBezTo>
                  <a:pt x="1664" y="216"/>
                  <a:pt x="1664" y="216"/>
                  <a:pt x="1664" y="216"/>
                </a:cubicBezTo>
                <a:cubicBezTo>
                  <a:pt x="1657" y="204"/>
                  <a:pt x="1645" y="191"/>
                  <a:pt x="1638" y="185"/>
                </a:cubicBezTo>
                <a:cubicBezTo>
                  <a:pt x="1638" y="185"/>
                  <a:pt x="1638" y="185"/>
                  <a:pt x="1632" y="178"/>
                </a:cubicBezTo>
                <a:cubicBezTo>
                  <a:pt x="1626" y="178"/>
                  <a:pt x="1626" y="178"/>
                  <a:pt x="1626" y="178"/>
                </a:cubicBezTo>
                <a:cubicBezTo>
                  <a:pt x="1620" y="172"/>
                  <a:pt x="1620" y="172"/>
                  <a:pt x="1626" y="172"/>
                </a:cubicBezTo>
                <a:cubicBezTo>
                  <a:pt x="1626" y="172"/>
                  <a:pt x="1626" y="172"/>
                  <a:pt x="1613" y="166"/>
                </a:cubicBezTo>
                <a:cubicBezTo>
                  <a:pt x="1613" y="166"/>
                  <a:pt x="1613" y="166"/>
                  <a:pt x="1601" y="153"/>
                </a:cubicBezTo>
                <a:cubicBezTo>
                  <a:pt x="1601" y="153"/>
                  <a:pt x="1601" y="153"/>
                  <a:pt x="1594" y="153"/>
                </a:cubicBezTo>
                <a:cubicBezTo>
                  <a:pt x="1601" y="153"/>
                  <a:pt x="1601" y="153"/>
                  <a:pt x="1607" y="159"/>
                </a:cubicBezTo>
                <a:cubicBezTo>
                  <a:pt x="1588" y="146"/>
                  <a:pt x="1601" y="159"/>
                  <a:pt x="1594" y="153"/>
                </a:cubicBezTo>
                <a:cubicBezTo>
                  <a:pt x="1588" y="146"/>
                  <a:pt x="1582" y="140"/>
                  <a:pt x="1576" y="140"/>
                </a:cubicBezTo>
                <a:cubicBezTo>
                  <a:pt x="1576" y="140"/>
                  <a:pt x="1576" y="140"/>
                  <a:pt x="1563" y="134"/>
                </a:cubicBezTo>
                <a:cubicBezTo>
                  <a:pt x="1538" y="121"/>
                  <a:pt x="1551" y="127"/>
                  <a:pt x="1538" y="121"/>
                </a:cubicBezTo>
                <a:cubicBezTo>
                  <a:pt x="1538" y="121"/>
                  <a:pt x="1538" y="121"/>
                  <a:pt x="1525" y="115"/>
                </a:cubicBezTo>
                <a:cubicBezTo>
                  <a:pt x="1525" y="115"/>
                  <a:pt x="1525" y="115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32" y="115"/>
                  <a:pt x="1532" y="121"/>
                  <a:pt x="1538" y="121"/>
                </a:cubicBezTo>
                <a:cubicBezTo>
                  <a:pt x="1532" y="121"/>
                  <a:pt x="1532" y="121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51" y="127"/>
                  <a:pt x="1544" y="121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7" y="134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44" y="127"/>
                </a:cubicBezTo>
                <a:cubicBezTo>
                  <a:pt x="1544" y="127"/>
                  <a:pt x="1544" y="127"/>
                  <a:pt x="1507" y="102"/>
                </a:cubicBezTo>
                <a:cubicBezTo>
                  <a:pt x="1513" y="102"/>
                  <a:pt x="1519" y="115"/>
                  <a:pt x="1513" y="102"/>
                </a:cubicBezTo>
                <a:cubicBezTo>
                  <a:pt x="1513" y="102"/>
                  <a:pt x="1513" y="102"/>
                  <a:pt x="1519" y="102"/>
                </a:cubicBezTo>
                <a:cubicBezTo>
                  <a:pt x="1507" y="102"/>
                  <a:pt x="1500" y="96"/>
                  <a:pt x="1488" y="89"/>
                </a:cubicBezTo>
                <a:cubicBezTo>
                  <a:pt x="1494" y="89"/>
                  <a:pt x="1488" y="89"/>
                  <a:pt x="1507" y="96"/>
                </a:cubicBezTo>
                <a:cubicBezTo>
                  <a:pt x="1469" y="77"/>
                  <a:pt x="1419" y="64"/>
                  <a:pt x="1419" y="64"/>
                </a:cubicBezTo>
                <a:cubicBezTo>
                  <a:pt x="1406" y="58"/>
                  <a:pt x="1419" y="64"/>
                  <a:pt x="1400" y="58"/>
                </a:cubicBezTo>
                <a:cubicBezTo>
                  <a:pt x="1394" y="51"/>
                  <a:pt x="1387" y="51"/>
                  <a:pt x="1381" y="51"/>
                </a:cubicBezTo>
                <a:cubicBezTo>
                  <a:pt x="1337" y="39"/>
                  <a:pt x="1300" y="32"/>
                  <a:pt x="1281" y="32"/>
                </a:cubicBezTo>
                <a:cubicBezTo>
                  <a:pt x="1281" y="32"/>
                  <a:pt x="1281" y="32"/>
                  <a:pt x="1281" y="32"/>
                </a:cubicBezTo>
                <a:cubicBezTo>
                  <a:pt x="1300" y="32"/>
                  <a:pt x="1306" y="32"/>
                  <a:pt x="1337" y="45"/>
                </a:cubicBezTo>
                <a:cubicBezTo>
                  <a:pt x="1337" y="45"/>
                  <a:pt x="1337" y="45"/>
                  <a:pt x="1325" y="39"/>
                </a:cubicBezTo>
                <a:cubicBezTo>
                  <a:pt x="1293" y="32"/>
                  <a:pt x="1256" y="26"/>
                  <a:pt x="1218" y="20"/>
                </a:cubicBezTo>
                <a:cubicBezTo>
                  <a:pt x="1199" y="20"/>
                  <a:pt x="1174" y="20"/>
                  <a:pt x="1155" y="7"/>
                </a:cubicBezTo>
                <a:cubicBezTo>
                  <a:pt x="1105" y="7"/>
                  <a:pt x="1105" y="7"/>
                  <a:pt x="1136" y="20"/>
                </a:cubicBezTo>
                <a:cubicBezTo>
                  <a:pt x="1143" y="20"/>
                  <a:pt x="1143" y="20"/>
                  <a:pt x="1143" y="20"/>
                </a:cubicBezTo>
                <a:cubicBezTo>
                  <a:pt x="1055" y="7"/>
                  <a:pt x="961" y="7"/>
                  <a:pt x="860" y="20"/>
                </a:cubicBezTo>
                <a:cubicBezTo>
                  <a:pt x="867" y="20"/>
                  <a:pt x="835" y="26"/>
                  <a:pt x="823" y="26"/>
                </a:cubicBezTo>
                <a:cubicBezTo>
                  <a:pt x="867" y="26"/>
                  <a:pt x="904" y="20"/>
                  <a:pt x="979" y="20"/>
                </a:cubicBezTo>
                <a:cubicBezTo>
                  <a:pt x="1011" y="7"/>
                  <a:pt x="1011" y="20"/>
                  <a:pt x="1011" y="20"/>
                </a:cubicBezTo>
                <a:cubicBezTo>
                  <a:pt x="1023" y="20"/>
                  <a:pt x="1030" y="20"/>
                  <a:pt x="1042" y="20"/>
                </a:cubicBezTo>
                <a:cubicBezTo>
                  <a:pt x="936" y="20"/>
                  <a:pt x="829" y="26"/>
                  <a:pt x="722" y="45"/>
                </a:cubicBezTo>
                <a:cubicBezTo>
                  <a:pt x="728" y="45"/>
                  <a:pt x="741" y="45"/>
                  <a:pt x="754" y="39"/>
                </a:cubicBezTo>
                <a:cubicBezTo>
                  <a:pt x="735" y="45"/>
                  <a:pt x="716" y="45"/>
                  <a:pt x="666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59" y="58"/>
                  <a:pt x="659" y="58"/>
                  <a:pt x="653" y="58"/>
                </a:cubicBezTo>
                <a:cubicBezTo>
                  <a:pt x="659" y="58"/>
                  <a:pt x="659" y="58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9" y="64"/>
                </a:cubicBezTo>
                <a:cubicBezTo>
                  <a:pt x="659" y="64"/>
                  <a:pt x="659" y="64"/>
                  <a:pt x="666" y="64"/>
                </a:cubicBezTo>
                <a:cubicBezTo>
                  <a:pt x="685" y="58"/>
                  <a:pt x="672" y="58"/>
                  <a:pt x="697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697" y="58"/>
                  <a:pt x="691" y="58"/>
                  <a:pt x="691" y="58"/>
                </a:cubicBez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85" y="58"/>
                  <a:pt x="672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91" y="51"/>
                  <a:pt x="722" y="45"/>
                  <a:pt x="754" y="39"/>
                </a:cubicBezTo>
                <a:cubicBezTo>
                  <a:pt x="754" y="39"/>
                  <a:pt x="754" y="39"/>
                  <a:pt x="754" y="45"/>
                </a:cubicBezTo>
                <a:cubicBezTo>
                  <a:pt x="754" y="39"/>
                  <a:pt x="760" y="39"/>
                  <a:pt x="760" y="39"/>
                </a:cubicBezTo>
                <a:cubicBezTo>
                  <a:pt x="760" y="39"/>
                  <a:pt x="760" y="39"/>
                  <a:pt x="754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72" y="39"/>
                  <a:pt x="779" y="39"/>
                  <a:pt x="791" y="39"/>
                </a:cubicBezTo>
                <a:cubicBezTo>
                  <a:pt x="779" y="39"/>
                  <a:pt x="779" y="39"/>
                  <a:pt x="779" y="39"/>
                </a:cubicBezTo>
                <a:cubicBezTo>
                  <a:pt x="816" y="32"/>
                  <a:pt x="848" y="32"/>
                  <a:pt x="873" y="26"/>
                </a:cubicBezTo>
                <a:cubicBezTo>
                  <a:pt x="873" y="26"/>
                  <a:pt x="873" y="26"/>
                  <a:pt x="873" y="26"/>
                </a:cubicBezTo>
                <a:cubicBezTo>
                  <a:pt x="873" y="26"/>
                  <a:pt x="873" y="26"/>
                  <a:pt x="879" y="26"/>
                </a:cubicBezTo>
                <a:cubicBezTo>
                  <a:pt x="892" y="26"/>
                  <a:pt x="904" y="26"/>
                  <a:pt x="917" y="26"/>
                </a:cubicBezTo>
                <a:cubicBezTo>
                  <a:pt x="923" y="26"/>
                  <a:pt x="923" y="26"/>
                  <a:pt x="923" y="26"/>
                </a:cubicBezTo>
                <a:cubicBezTo>
                  <a:pt x="923" y="26"/>
                  <a:pt x="923" y="26"/>
                  <a:pt x="917" y="26"/>
                </a:cubicBezTo>
                <a:cubicBezTo>
                  <a:pt x="904" y="26"/>
                  <a:pt x="892" y="26"/>
                  <a:pt x="879" y="26"/>
                </a:cubicBezTo>
                <a:cubicBezTo>
                  <a:pt x="885" y="26"/>
                  <a:pt x="885" y="26"/>
                  <a:pt x="892" y="26"/>
                </a:cubicBezTo>
                <a:cubicBezTo>
                  <a:pt x="892" y="26"/>
                  <a:pt x="892" y="26"/>
                  <a:pt x="885" y="26"/>
                </a:cubicBezTo>
                <a:cubicBezTo>
                  <a:pt x="892" y="26"/>
                  <a:pt x="904" y="26"/>
                  <a:pt x="910" y="26"/>
                </a:cubicBezTo>
                <a:cubicBezTo>
                  <a:pt x="904" y="26"/>
                  <a:pt x="917" y="26"/>
                  <a:pt x="929" y="26"/>
                </a:cubicBezTo>
                <a:cubicBezTo>
                  <a:pt x="910" y="26"/>
                  <a:pt x="885" y="26"/>
                  <a:pt x="867" y="32"/>
                </a:cubicBezTo>
                <a:cubicBezTo>
                  <a:pt x="867" y="32"/>
                  <a:pt x="867" y="32"/>
                  <a:pt x="867" y="32"/>
                </a:cubicBezTo>
                <a:cubicBezTo>
                  <a:pt x="841" y="32"/>
                  <a:pt x="804" y="39"/>
                  <a:pt x="760" y="45"/>
                </a:cubicBezTo>
                <a:cubicBezTo>
                  <a:pt x="816" y="39"/>
                  <a:pt x="860" y="32"/>
                  <a:pt x="917" y="26"/>
                </a:cubicBezTo>
                <a:cubicBezTo>
                  <a:pt x="942" y="26"/>
                  <a:pt x="936" y="26"/>
                  <a:pt x="936" y="26"/>
                </a:cubicBezTo>
                <a:cubicBezTo>
                  <a:pt x="936" y="26"/>
                  <a:pt x="936" y="26"/>
                  <a:pt x="954" y="26"/>
                </a:cubicBezTo>
                <a:cubicBezTo>
                  <a:pt x="986" y="26"/>
                  <a:pt x="986" y="26"/>
                  <a:pt x="1023" y="26"/>
                </a:cubicBezTo>
                <a:cubicBezTo>
                  <a:pt x="1023" y="26"/>
                  <a:pt x="1023" y="26"/>
                  <a:pt x="1023" y="20"/>
                </a:cubicBezTo>
                <a:cubicBezTo>
                  <a:pt x="998" y="20"/>
                  <a:pt x="979" y="26"/>
                  <a:pt x="961" y="26"/>
                </a:cubicBezTo>
                <a:cubicBezTo>
                  <a:pt x="1011" y="20"/>
                  <a:pt x="1023" y="20"/>
                  <a:pt x="1023" y="20"/>
                </a:cubicBezTo>
                <a:cubicBezTo>
                  <a:pt x="1036" y="20"/>
                  <a:pt x="1092" y="20"/>
                  <a:pt x="1155" y="26"/>
                </a:cubicBezTo>
                <a:cubicBezTo>
                  <a:pt x="1092" y="26"/>
                  <a:pt x="1118" y="26"/>
                  <a:pt x="1111" y="26"/>
                </a:cubicBezTo>
                <a:cubicBezTo>
                  <a:pt x="1136" y="32"/>
                  <a:pt x="1149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8" y="32"/>
                  <a:pt x="1174" y="32"/>
                  <a:pt x="1205" y="39"/>
                </a:cubicBezTo>
                <a:cubicBezTo>
                  <a:pt x="1243" y="45"/>
                  <a:pt x="1237" y="39"/>
                  <a:pt x="1243" y="39"/>
                </a:cubicBezTo>
                <a:cubicBezTo>
                  <a:pt x="1256" y="45"/>
                  <a:pt x="1262" y="45"/>
                  <a:pt x="1268" y="45"/>
                </a:cubicBezTo>
                <a:cubicBezTo>
                  <a:pt x="1268" y="45"/>
                  <a:pt x="1262" y="45"/>
                  <a:pt x="1256" y="45"/>
                </a:cubicBezTo>
                <a:cubicBezTo>
                  <a:pt x="1268" y="45"/>
                  <a:pt x="1268" y="45"/>
                  <a:pt x="1274" y="45"/>
                </a:cubicBezTo>
                <a:cubicBezTo>
                  <a:pt x="1281" y="45"/>
                  <a:pt x="1281" y="45"/>
                  <a:pt x="1287" y="51"/>
                </a:cubicBezTo>
                <a:cubicBezTo>
                  <a:pt x="1281" y="51"/>
                  <a:pt x="1256" y="45"/>
                  <a:pt x="1212" y="39"/>
                </a:cubicBezTo>
                <a:cubicBezTo>
                  <a:pt x="1199" y="39"/>
                  <a:pt x="1174" y="32"/>
                  <a:pt x="1161" y="32"/>
                </a:cubicBezTo>
                <a:cubicBezTo>
                  <a:pt x="1161" y="32"/>
                  <a:pt x="1161" y="32"/>
                  <a:pt x="1155" y="32"/>
                </a:cubicBezTo>
                <a:cubicBezTo>
                  <a:pt x="1118" y="32"/>
                  <a:pt x="1118" y="32"/>
                  <a:pt x="1130" y="32"/>
                </a:cubicBezTo>
                <a:cubicBezTo>
                  <a:pt x="1080" y="26"/>
                  <a:pt x="1055" y="26"/>
                  <a:pt x="1017" y="26"/>
                </a:cubicBezTo>
                <a:cubicBezTo>
                  <a:pt x="992" y="26"/>
                  <a:pt x="973" y="26"/>
                  <a:pt x="954" y="26"/>
                </a:cubicBezTo>
                <a:cubicBezTo>
                  <a:pt x="1061" y="26"/>
                  <a:pt x="1224" y="39"/>
                  <a:pt x="1300" y="58"/>
                </a:cubicBezTo>
                <a:cubicBezTo>
                  <a:pt x="1312" y="58"/>
                  <a:pt x="1306" y="58"/>
                  <a:pt x="1312" y="58"/>
                </a:cubicBezTo>
                <a:cubicBezTo>
                  <a:pt x="1419" y="83"/>
                  <a:pt x="1431" y="89"/>
                  <a:pt x="1482" y="115"/>
                </a:cubicBezTo>
                <a:cubicBezTo>
                  <a:pt x="1425" y="89"/>
                  <a:pt x="1350" y="64"/>
                  <a:pt x="1337" y="64"/>
                </a:cubicBezTo>
                <a:cubicBezTo>
                  <a:pt x="1312" y="58"/>
                  <a:pt x="1293" y="58"/>
                  <a:pt x="1274" y="51"/>
                </a:cubicBezTo>
                <a:cubicBezTo>
                  <a:pt x="1274" y="51"/>
                  <a:pt x="1274" y="51"/>
                  <a:pt x="1274" y="51"/>
                </a:cubicBezTo>
                <a:cubicBezTo>
                  <a:pt x="1130" y="26"/>
                  <a:pt x="1042" y="26"/>
                  <a:pt x="923" y="32"/>
                </a:cubicBezTo>
                <a:cubicBezTo>
                  <a:pt x="929" y="32"/>
                  <a:pt x="936" y="32"/>
                  <a:pt x="936" y="32"/>
                </a:cubicBezTo>
                <a:cubicBezTo>
                  <a:pt x="936" y="32"/>
                  <a:pt x="936" y="32"/>
                  <a:pt x="929" y="32"/>
                </a:cubicBezTo>
                <a:cubicBezTo>
                  <a:pt x="929" y="32"/>
                  <a:pt x="929" y="32"/>
                  <a:pt x="923" y="32"/>
                </a:cubicBezTo>
                <a:cubicBezTo>
                  <a:pt x="923" y="32"/>
                  <a:pt x="923" y="32"/>
                  <a:pt x="917" y="32"/>
                </a:cubicBezTo>
                <a:cubicBezTo>
                  <a:pt x="917" y="32"/>
                  <a:pt x="917" y="32"/>
                  <a:pt x="910" y="32"/>
                </a:cubicBezTo>
                <a:cubicBezTo>
                  <a:pt x="867" y="39"/>
                  <a:pt x="892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92" y="39"/>
                  <a:pt x="917" y="39"/>
                  <a:pt x="936" y="32"/>
                </a:cubicBezTo>
                <a:cubicBezTo>
                  <a:pt x="929" y="39"/>
                  <a:pt x="929" y="39"/>
                  <a:pt x="929" y="39"/>
                </a:cubicBezTo>
                <a:cubicBezTo>
                  <a:pt x="954" y="32"/>
                  <a:pt x="961" y="32"/>
                  <a:pt x="973" y="32"/>
                </a:cubicBezTo>
                <a:cubicBezTo>
                  <a:pt x="986" y="32"/>
                  <a:pt x="992" y="32"/>
                  <a:pt x="998" y="32"/>
                </a:cubicBezTo>
                <a:cubicBezTo>
                  <a:pt x="986" y="32"/>
                  <a:pt x="973" y="32"/>
                  <a:pt x="961" y="32"/>
                </a:cubicBezTo>
                <a:cubicBezTo>
                  <a:pt x="961" y="32"/>
                  <a:pt x="961" y="32"/>
                  <a:pt x="954" y="32"/>
                </a:cubicBezTo>
                <a:cubicBezTo>
                  <a:pt x="973" y="32"/>
                  <a:pt x="998" y="32"/>
                  <a:pt x="1023" y="32"/>
                </a:cubicBezTo>
                <a:cubicBezTo>
                  <a:pt x="1030" y="32"/>
                  <a:pt x="1030" y="32"/>
                  <a:pt x="1036" y="32"/>
                </a:cubicBezTo>
                <a:cubicBezTo>
                  <a:pt x="1061" y="32"/>
                  <a:pt x="1080" y="32"/>
                  <a:pt x="1118" y="39"/>
                </a:cubicBezTo>
                <a:cubicBezTo>
                  <a:pt x="1130" y="39"/>
                  <a:pt x="1130" y="39"/>
                  <a:pt x="1130" y="39"/>
                </a:cubicBezTo>
                <a:cubicBezTo>
                  <a:pt x="1130" y="39"/>
                  <a:pt x="1130" y="39"/>
                  <a:pt x="1136" y="39"/>
                </a:cubicBezTo>
                <a:cubicBezTo>
                  <a:pt x="1136" y="39"/>
                  <a:pt x="1136" y="39"/>
                  <a:pt x="1143" y="39"/>
                </a:cubicBezTo>
                <a:cubicBezTo>
                  <a:pt x="1149" y="39"/>
                  <a:pt x="1155" y="39"/>
                  <a:pt x="1155" y="39"/>
                </a:cubicBezTo>
                <a:cubicBezTo>
                  <a:pt x="1155" y="39"/>
                  <a:pt x="1155" y="39"/>
                  <a:pt x="1155" y="39"/>
                </a:cubicBezTo>
                <a:cubicBezTo>
                  <a:pt x="1174" y="45"/>
                  <a:pt x="1237" y="51"/>
                  <a:pt x="1262" y="51"/>
                </a:cubicBezTo>
                <a:cubicBezTo>
                  <a:pt x="1262" y="51"/>
                  <a:pt x="1262" y="51"/>
                  <a:pt x="1243" y="51"/>
                </a:cubicBezTo>
                <a:cubicBezTo>
                  <a:pt x="1293" y="58"/>
                  <a:pt x="1300" y="58"/>
                  <a:pt x="1306" y="64"/>
                </a:cubicBezTo>
                <a:cubicBezTo>
                  <a:pt x="1325" y="64"/>
                  <a:pt x="1350" y="70"/>
                  <a:pt x="1369" y="77"/>
                </a:cubicBezTo>
                <a:cubicBezTo>
                  <a:pt x="1369" y="77"/>
                  <a:pt x="1369" y="77"/>
                  <a:pt x="1375" y="77"/>
                </a:cubicBezTo>
                <a:cubicBezTo>
                  <a:pt x="1381" y="83"/>
                  <a:pt x="1387" y="83"/>
                  <a:pt x="1387" y="83"/>
                </a:cubicBezTo>
                <a:cubicBezTo>
                  <a:pt x="1387" y="83"/>
                  <a:pt x="1387" y="83"/>
                  <a:pt x="1387" y="83"/>
                </a:cubicBezTo>
                <a:cubicBezTo>
                  <a:pt x="1425" y="96"/>
                  <a:pt x="1469" y="115"/>
                  <a:pt x="1500" y="134"/>
                </a:cubicBezTo>
                <a:cubicBezTo>
                  <a:pt x="1494" y="127"/>
                  <a:pt x="1500" y="134"/>
                  <a:pt x="1507" y="134"/>
                </a:cubicBezTo>
                <a:cubicBezTo>
                  <a:pt x="1513" y="140"/>
                  <a:pt x="1519" y="140"/>
                  <a:pt x="1519" y="140"/>
                </a:cubicBezTo>
                <a:cubicBezTo>
                  <a:pt x="1544" y="159"/>
                  <a:pt x="1582" y="172"/>
                  <a:pt x="1594" y="191"/>
                </a:cubicBezTo>
                <a:cubicBezTo>
                  <a:pt x="1607" y="197"/>
                  <a:pt x="1620" y="204"/>
                  <a:pt x="1626" y="223"/>
                </a:cubicBezTo>
                <a:cubicBezTo>
                  <a:pt x="1620" y="216"/>
                  <a:pt x="1626" y="223"/>
                  <a:pt x="1626" y="223"/>
                </a:cubicBezTo>
                <a:cubicBezTo>
                  <a:pt x="1626" y="223"/>
                  <a:pt x="1626" y="223"/>
                  <a:pt x="1620" y="216"/>
                </a:cubicBezTo>
                <a:cubicBezTo>
                  <a:pt x="1620" y="216"/>
                  <a:pt x="1613" y="204"/>
                  <a:pt x="1607" y="197"/>
                </a:cubicBezTo>
                <a:cubicBezTo>
                  <a:pt x="1576" y="172"/>
                  <a:pt x="1532" y="153"/>
                  <a:pt x="1500" y="134"/>
                </a:cubicBezTo>
                <a:cubicBezTo>
                  <a:pt x="1519" y="146"/>
                  <a:pt x="1513" y="140"/>
                  <a:pt x="1513" y="140"/>
                </a:cubicBezTo>
                <a:cubicBezTo>
                  <a:pt x="1519" y="146"/>
                  <a:pt x="1532" y="153"/>
                  <a:pt x="1538" y="153"/>
                </a:cubicBezTo>
                <a:cubicBezTo>
                  <a:pt x="1532" y="153"/>
                  <a:pt x="1532" y="153"/>
                  <a:pt x="1525" y="146"/>
                </a:cubicBezTo>
                <a:cubicBezTo>
                  <a:pt x="1538" y="153"/>
                  <a:pt x="1538" y="153"/>
                  <a:pt x="1538" y="153"/>
                </a:cubicBezTo>
                <a:cubicBezTo>
                  <a:pt x="1538" y="153"/>
                  <a:pt x="1538" y="153"/>
                  <a:pt x="1563" y="172"/>
                </a:cubicBezTo>
                <a:cubicBezTo>
                  <a:pt x="1613" y="204"/>
                  <a:pt x="1626" y="229"/>
                  <a:pt x="1626" y="229"/>
                </a:cubicBezTo>
                <a:cubicBezTo>
                  <a:pt x="1626" y="229"/>
                  <a:pt x="1626" y="229"/>
                  <a:pt x="1632" y="229"/>
                </a:cubicBezTo>
                <a:cubicBezTo>
                  <a:pt x="1632" y="235"/>
                  <a:pt x="1638" y="235"/>
                  <a:pt x="1638" y="235"/>
                </a:cubicBezTo>
                <a:cubicBezTo>
                  <a:pt x="1638" y="235"/>
                  <a:pt x="1638" y="235"/>
                  <a:pt x="1638" y="235"/>
                </a:cubicBezTo>
                <a:cubicBezTo>
                  <a:pt x="1638" y="235"/>
                  <a:pt x="1638" y="235"/>
                  <a:pt x="1632" y="229"/>
                </a:cubicBezTo>
                <a:cubicBezTo>
                  <a:pt x="1632" y="235"/>
                  <a:pt x="1632" y="235"/>
                  <a:pt x="1638" y="235"/>
                </a:cubicBezTo>
                <a:cubicBezTo>
                  <a:pt x="1638" y="235"/>
                  <a:pt x="1638" y="235"/>
                  <a:pt x="1645" y="248"/>
                </a:cubicBezTo>
                <a:cubicBezTo>
                  <a:pt x="1645" y="242"/>
                  <a:pt x="1645" y="242"/>
                  <a:pt x="1645" y="242"/>
                </a:cubicBezTo>
                <a:cubicBezTo>
                  <a:pt x="1651" y="254"/>
                  <a:pt x="1664" y="261"/>
                  <a:pt x="1670" y="273"/>
                </a:cubicBezTo>
                <a:cubicBezTo>
                  <a:pt x="1682" y="280"/>
                  <a:pt x="1689" y="292"/>
                  <a:pt x="1695" y="305"/>
                </a:cubicBezTo>
                <a:cubicBezTo>
                  <a:pt x="1689" y="299"/>
                  <a:pt x="1689" y="292"/>
                  <a:pt x="1682" y="286"/>
                </a:cubicBezTo>
                <a:cubicBezTo>
                  <a:pt x="1689" y="286"/>
                  <a:pt x="1689" y="292"/>
                  <a:pt x="1689" y="292"/>
                </a:cubicBezTo>
                <a:cubicBezTo>
                  <a:pt x="1682" y="286"/>
                  <a:pt x="1682" y="286"/>
                  <a:pt x="1682" y="280"/>
                </a:cubicBezTo>
                <a:cubicBezTo>
                  <a:pt x="1682" y="286"/>
                  <a:pt x="1689" y="292"/>
                  <a:pt x="1689" y="299"/>
                </a:cubicBezTo>
                <a:cubicBezTo>
                  <a:pt x="1689" y="292"/>
                  <a:pt x="1689" y="292"/>
                  <a:pt x="1689" y="292"/>
                </a:cubicBezTo>
                <a:cubicBezTo>
                  <a:pt x="1689" y="292"/>
                  <a:pt x="1689" y="292"/>
                  <a:pt x="1689" y="299"/>
                </a:cubicBezTo>
                <a:cubicBezTo>
                  <a:pt x="1695" y="305"/>
                  <a:pt x="1701" y="318"/>
                  <a:pt x="1707" y="324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1" y="318"/>
                  <a:pt x="1701" y="318"/>
                  <a:pt x="1701" y="318"/>
                </a:cubicBezTo>
                <a:cubicBezTo>
                  <a:pt x="1701" y="324"/>
                  <a:pt x="1701" y="324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7"/>
                  <a:pt x="1707" y="337"/>
                  <a:pt x="1707" y="337"/>
                </a:cubicBezTo>
                <a:cubicBezTo>
                  <a:pt x="1714" y="343"/>
                  <a:pt x="1714" y="343"/>
                  <a:pt x="1714" y="343"/>
                </a:cubicBezTo>
                <a:cubicBezTo>
                  <a:pt x="1714" y="350"/>
                  <a:pt x="1720" y="356"/>
                  <a:pt x="1720" y="369"/>
                </a:cubicBezTo>
                <a:cubicBezTo>
                  <a:pt x="1720" y="362"/>
                  <a:pt x="1714" y="356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20" y="362"/>
                  <a:pt x="1720" y="369"/>
                  <a:pt x="1726" y="375"/>
                </a:cubicBezTo>
                <a:cubicBezTo>
                  <a:pt x="1726" y="375"/>
                  <a:pt x="1726" y="375"/>
                  <a:pt x="1720" y="375"/>
                </a:cubicBezTo>
                <a:cubicBezTo>
                  <a:pt x="1726" y="375"/>
                  <a:pt x="1726" y="381"/>
                  <a:pt x="1726" y="388"/>
                </a:cubicBezTo>
                <a:cubicBezTo>
                  <a:pt x="1733" y="394"/>
                  <a:pt x="1733" y="394"/>
                  <a:pt x="1733" y="394"/>
                </a:cubicBezTo>
                <a:cubicBezTo>
                  <a:pt x="1733" y="400"/>
                  <a:pt x="1733" y="407"/>
                  <a:pt x="1733" y="407"/>
                </a:cubicBezTo>
                <a:cubicBezTo>
                  <a:pt x="1733" y="400"/>
                  <a:pt x="1733" y="394"/>
                  <a:pt x="1726" y="388"/>
                </a:cubicBezTo>
                <a:cubicBezTo>
                  <a:pt x="1726" y="388"/>
                  <a:pt x="1739" y="426"/>
                  <a:pt x="1739" y="451"/>
                </a:cubicBezTo>
                <a:cubicBezTo>
                  <a:pt x="1739" y="451"/>
                  <a:pt x="1739" y="451"/>
                  <a:pt x="1733" y="426"/>
                </a:cubicBezTo>
                <a:cubicBezTo>
                  <a:pt x="1739" y="438"/>
                  <a:pt x="1739" y="451"/>
                  <a:pt x="1739" y="464"/>
                </a:cubicBezTo>
                <a:cubicBezTo>
                  <a:pt x="1739" y="483"/>
                  <a:pt x="1739" y="477"/>
                  <a:pt x="1739" y="483"/>
                </a:cubicBezTo>
                <a:cubicBezTo>
                  <a:pt x="1739" y="489"/>
                  <a:pt x="1739" y="496"/>
                  <a:pt x="1739" y="502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15"/>
                  <a:pt x="1739" y="534"/>
                  <a:pt x="1739" y="540"/>
                </a:cubicBezTo>
                <a:cubicBezTo>
                  <a:pt x="1739" y="546"/>
                  <a:pt x="1739" y="546"/>
                  <a:pt x="1739" y="546"/>
                </a:cubicBezTo>
                <a:cubicBezTo>
                  <a:pt x="1739" y="553"/>
                  <a:pt x="1739" y="559"/>
                  <a:pt x="1739" y="572"/>
                </a:cubicBezTo>
                <a:cubicBezTo>
                  <a:pt x="1739" y="572"/>
                  <a:pt x="1733" y="623"/>
                  <a:pt x="1720" y="648"/>
                </a:cubicBezTo>
                <a:cubicBezTo>
                  <a:pt x="1720" y="654"/>
                  <a:pt x="1720" y="654"/>
                  <a:pt x="1720" y="661"/>
                </a:cubicBezTo>
                <a:cubicBezTo>
                  <a:pt x="1714" y="667"/>
                  <a:pt x="1714" y="680"/>
                  <a:pt x="1707" y="686"/>
                </a:cubicBezTo>
                <a:cubicBezTo>
                  <a:pt x="1714" y="680"/>
                  <a:pt x="1714" y="673"/>
                  <a:pt x="1720" y="667"/>
                </a:cubicBezTo>
                <a:cubicBezTo>
                  <a:pt x="1720" y="667"/>
                  <a:pt x="1720" y="667"/>
                  <a:pt x="1707" y="705"/>
                </a:cubicBezTo>
                <a:cubicBezTo>
                  <a:pt x="1701" y="718"/>
                  <a:pt x="1695" y="718"/>
                  <a:pt x="1695" y="718"/>
                </a:cubicBezTo>
                <a:cubicBezTo>
                  <a:pt x="1695" y="724"/>
                  <a:pt x="1689" y="730"/>
                  <a:pt x="1689" y="737"/>
                </a:cubicBezTo>
                <a:cubicBezTo>
                  <a:pt x="1689" y="737"/>
                  <a:pt x="1689" y="737"/>
                  <a:pt x="1689" y="737"/>
                </a:cubicBezTo>
                <a:cubicBezTo>
                  <a:pt x="1682" y="743"/>
                  <a:pt x="1682" y="750"/>
                  <a:pt x="1682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6"/>
                  <a:pt x="1670" y="756"/>
                  <a:pt x="1670" y="756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82" y="750"/>
                  <a:pt x="1682" y="750"/>
                  <a:pt x="1682" y="750"/>
                </a:cubicBezTo>
                <a:cubicBezTo>
                  <a:pt x="1682" y="750"/>
                  <a:pt x="1682" y="750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37"/>
                </a:cubicBezTo>
                <a:cubicBezTo>
                  <a:pt x="1682" y="750"/>
                  <a:pt x="1670" y="756"/>
                  <a:pt x="1664" y="762"/>
                </a:cubicBezTo>
                <a:cubicBezTo>
                  <a:pt x="1657" y="769"/>
                  <a:pt x="1651" y="775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45" y="788"/>
                  <a:pt x="1638" y="794"/>
                  <a:pt x="1632" y="800"/>
                </a:cubicBezTo>
                <a:cubicBezTo>
                  <a:pt x="1632" y="807"/>
                  <a:pt x="1632" y="807"/>
                  <a:pt x="1632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2" y="800"/>
                </a:cubicBezTo>
                <a:cubicBezTo>
                  <a:pt x="1638" y="794"/>
                  <a:pt x="1638" y="788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38" y="794"/>
                  <a:pt x="1638" y="794"/>
                  <a:pt x="1638" y="800"/>
                </a:cubicBezTo>
                <a:cubicBezTo>
                  <a:pt x="1632" y="800"/>
                  <a:pt x="1632" y="807"/>
                  <a:pt x="1626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8" y="800"/>
                </a:cubicBezTo>
                <a:cubicBezTo>
                  <a:pt x="1620" y="813"/>
                  <a:pt x="1607" y="832"/>
                  <a:pt x="1594" y="845"/>
                </a:cubicBezTo>
                <a:cubicBezTo>
                  <a:pt x="1601" y="838"/>
                  <a:pt x="1601" y="838"/>
                  <a:pt x="1601" y="838"/>
                </a:cubicBezTo>
                <a:cubicBezTo>
                  <a:pt x="1594" y="838"/>
                  <a:pt x="1594" y="845"/>
                  <a:pt x="1588" y="845"/>
                </a:cubicBezTo>
                <a:cubicBezTo>
                  <a:pt x="1594" y="845"/>
                  <a:pt x="1594" y="838"/>
                  <a:pt x="1594" y="838"/>
                </a:cubicBezTo>
                <a:cubicBezTo>
                  <a:pt x="1594" y="838"/>
                  <a:pt x="1594" y="838"/>
                  <a:pt x="1601" y="832"/>
                </a:cubicBezTo>
                <a:cubicBezTo>
                  <a:pt x="1607" y="832"/>
                  <a:pt x="1607" y="832"/>
                  <a:pt x="1607" y="832"/>
                </a:cubicBezTo>
                <a:cubicBezTo>
                  <a:pt x="1607" y="832"/>
                  <a:pt x="1601" y="832"/>
                  <a:pt x="1601" y="838"/>
                </a:cubicBezTo>
                <a:cubicBezTo>
                  <a:pt x="1601" y="832"/>
                  <a:pt x="1607" y="832"/>
                  <a:pt x="1607" y="832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13" y="826"/>
                  <a:pt x="1613" y="826"/>
                  <a:pt x="1613" y="826"/>
                </a:cubicBezTo>
                <a:cubicBezTo>
                  <a:pt x="1613" y="826"/>
                  <a:pt x="1613" y="826"/>
                  <a:pt x="1607" y="826"/>
                </a:cubicBezTo>
                <a:cubicBezTo>
                  <a:pt x="1620" y="813"/>
                  <a:pt x="1620" y="813"/>
                  <a:pt x="1620" y="813"/>
                </a:cubicBezTo>
                <a:cubicBezTo>
                  <a:pt x="1626" y="807"/>
                  <a:pt x="1626" y="800"/>
                  <a:pt x="1620" y="813"/>
                </a:cubicBezTo>
                <a:cubicBezTo>
                  <a:pt x="1632" y="800"/>
                  <a:pt x="1638" y="788"/>
                  <a:pt x="1651" y="775"/>
                </a:cubicBezTo>
                <a:cubicBezTo>
                  <a:pt x="1620" y="807"/>
                  <a:pt x="1620" y="807"/>
                  <a:pt x="1576" y="857"/>
                </a:cubicBezTo>
                <a:cubicBezTo>
                  <a:pt x="1563" y="864"/>
                  <a:pt x="1563" y="864"/>
                  <a:pt x="1576" y="857"/>
                </a:cubicBezTo>
                <a:cubicBezTo>
                  <a:pt x="1563" y="864"/>
                  <a:pt x="1557" y="864"/>
                  <a:pt x="1557" y="870"/>
                </a:cubicBezTo>
                <a:cubicBezTo>
                  <a:pt x="1563" y="864"/>
                  <a:pt x="1576" y="857"/>
                  <a:pt x="1582" y="857"/>
                </a:cubicBezTo>
                <a:cubicBezTo>
                  <a:pt x="1576" y="857"/>
                  <a:pt x="1576" y="857"/>
                  <a:pt x="1576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82" y="857"/>
                </a:cubicBezTo>
                <a:cubicBezTo>
                  <a:pt x="1576" y="864"/>
                  <a:pt x="1563" y="864"/>
                  <a:pt x="1563" y="870"/>
                </a:cubicBezTo>
                <a:cubicBezTo>
                  <a:pt x="1563" y="870"/>
                  <a:pt x="1563" y="870"/>
                  <a:pt x="1557" y="876"/>
                </a:cubicBezTo>
                <a:cubicBezTo>
                  <a:pt x="1551" y="876"/>
                  <a:pt x="1551" y="883"/>
                  <a:pt x="1532" y="889"/>
                </a:cubicBezTo>
                <a:cubicBezTo>
                  <a:pt x="1538" y="883"/>
                  <a:pt x="1544" y="883"/>
                  <a:pt x="1557" y="876"/>
                </a:cubicBezTo>
                <a:cubicBezTo>
                  <a:pt x="1563" y="870"/>
                  <a:pt x="1563" y="870"/>
                  <a:pt x="1576" y="864"/>
                </a:cubicBezTo>
                <a:cubicBezTo>
                  <a:pt x="1576" y="864"/>
                  <a:pt x="1544" y="883"/>
                  <a:pt x="1551" y="876"/>
                </a:cubicBezTo>
                <a:cubicBezTo>
                  <a:pt x="1525" y="896"/>
                  <a:pt x="1513" y="902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82" y="927"/>
                  <a:pt x="1475" y="934"/>
                  <a:pt x="1456" y="946"/>
                </a:cubicBezTo>
                <a:cubicBezTo>
                  <a:pt x="1444" y="946"/>
                  <a:pt x="1438" y="953"/>
                  <a:pt x="1431" y="953"/>
                </a:cubicBezTo>
                <a:cubicBezTo>
                  <a:pt x="1438" y="953"/>
                  <a:pt x="1444" y="953"/>
                  <a:pt x="1444" y="946"/>
                </a:cubicBezTo>
                <a:cubicBezTo>
                  <a:pt x="1444" y="946"/>
                  <a:pt x="1456" y="946"/>
                  <a:pt x="1463" y="946"/>
                </a:cubicBezTo>
                <a:cubicBezTo>
                  <a:pt x="1475" y="934"/>
                  <a:pt x="1488" y="927"/>
                  <a:pt x="1500" y="921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488" y="921"/>
                  <a:pt x="1488" y="921"/>
                  <a:pt x="1488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500" y="921"/>
                  <a:pt x="1507" y="908"/>
                  <a:pt x="1513" y="902"/>
                </a:cubicBezTo>
                <a:cubicBezTo>
                  <a:pt x="1513" y="902"/>
                  <a:pt x="1513" y="902"/>
                  <a:pt x="1513" y="908"/>
                </a:cubicBezTo>
                <a:cubicBezTo>
                  <a:pt x="1513" y="908"/>
                  <a:pt x="1513" y="908"/>
                  <a:pt x="1513" y="908"/>
                </a:cubicBezTo>
                <a:cubicBezTo>
                  <a:pt x="1513" y="908"/>
                  <a:pt x="1513" y="908"/>
                  <a:pt x="1507" y="908"/>
                </a:cubicBezTo>
                <a:cubicBezTo>
                  <a:pt x="1500" y="921"/>
                  <a:pt x="1494" y="927"/>
                  <a:pt x="1488" y="927"/>
                </a:cubicBezTo>
                <a:cubicBezTo>
                  <a:pt x="1482" y="927"/>
                  <a:pt x="1482" y="934"/>
                  <a:pt x="1475" y="934"/>
                </a:cubicBezTo>
                <a:cubicBezTo>
                  <a:pt x="1482" y="934"/>
                  <a:pt x="1482" y="934"/>
                  <a:pt x="1482" y="934"/>
                </a:cubicBezTo>
                <a:cubicBezTo>
                  <a:pt x="1475" y="934"/>
                  <a:pt x="1469" y="940"/>
                  <a:pt x="1463" y="946"/>
                </a:cubicBezTo>
                <a:cubicBezTo>
                  <a:pt x="1463" y="940"/>
                  <a:pt x="1463" y="940"/>
                  <a:pt x="1463" y="940"/>
                </a:cubicBezTo>
                <a:cubicBezTo>
                  <a:pt x="1463" y="940"/>
                  <a:pt x="1463" y="940"/>
                  <a:pt x="1463" y="946"/>
                </a:cubicBezTo>
                <a:cubicBezTo>
                  <a:pt x="1456" y="946"/>
                  <a:pt x="1456" y="946"/>
                  <a:pt x="1456" y="946"/>
                </a:cubicBezTo>
                <a:cubicBezTo>
                  <a:pt x="1438" y="953"/>
                  <a:pt x="1425" y="959"/>
                  <a:pt x="1412" y="965"/>
                </a:cubicBezTo>
                <a:cubicBezTo>
                  <a:pt x="1387" y="978"/>
                  <a:pt x="1369" y="991"/>
                  <a:pt x="1337" y="997"/>
                </a:cubicBezTo>
                <a:cubicBezTo>
                  <a:pt x="1318" y="1003"/>
                  <a:pt x="1300" y="1016"/>
                  <a:pt x="1287" y="1022"/>
                </a:cubicBezTo>
                <a:cubicBezTo>
                  <a:pt x="1293" y="1022"/>
                  <a:pt x="1300" y="1016"/>
                  <a:pt x="1318" y="1003"/>
                </a:cubicBezTo>
                <a:cubicBezTo>
                  <a:pt x="1312" y="1016"/>
                  <a:pt x="1306" y="1016"/>
                  <a:pt x="1300" y="1016"/>
                </a:cubicBezTo>
                <a:cubicBezTo>
                  <a:pt x="1274" y="1029"/>
                  <a:pt x="1268" y="1029"/>
                  <a:pt x="1243" y="1035"/>
                </a:cubicBezTo>
                <a:cubicBezTo>
                  <a:pt x="1243" y="1035"/>
                  <a:pt x="1243" y="1035"/>
                  <a:pt x="1243" y="1042"/>
                </a:cubicBezTo>
                <a:cubicBezTo>
                  <a:pt x="1262" y="1029"/>
                  <a:pt x="1287" y="1022"/>
                  <a:pt x="1274" y="1029"/>
                </a:cubicBezTo>
                <a:cubicBezTo>
                  <a:pt x="1274" y="1029"/>
                  <a:pt x="1274" y="1029"/>
                  <a:pt x="1274" y="1029"/>
                </a:cubicBezTo>
                <a:cubicBezTo>
                  <a:pt x="1268" y="1029"/>
                  <a:pt x="1268" y="1029"/>
                  <a:pt x="1268" y="1029"/>
                </a:cubicBezTo>
                <a:cubicBezTo>
                  <a:pt x="1262" y="1035"/>
                  <a:pt x="1262" y="1035"/>
                  <a:pt x="1262" y="1035"/>
                </a:cubicBezTo>
                <a:cubicBezTo>
                  <a:pt x="1243" y="1042"/>
                  <a:pt x="1218" y="1048"/>
                  <a:pt x="1205" y="1048"/>
                </a:cubicBezTo>
                <a:cubicBezTo>
                  <a:pt x="1205" y="1048"/>
                  <a:pt x="1212" y="1048"/>
                  <a:pt x="1218" y="1042"/>
                </a:cubicBezTo>
                <a:cubicBezTo>
                  <a:pt x="1218" y="1042"/>
                  <a:pt x="1218" y="1042"/>
                  <a:pt x="1205" y="1048"/>
                </a:cubicBezTo>
                <a:cubicBezTo>
                  <a:pt x="1205" y="1048"/>
                  <a:pt x="1205" y="1048"/>
                  <a:pt x="1224" y="1042"/>
                </a:cubicBezTo>
                <a:cubicBezTo>
                  <a:pt x="1224" y="1042"/>
                  <a:pt x="1224" y="1042"/>
                  <a:pt x="1224" y="1042"/>
                </a:cubicBezTo>
                <a:cubicBezTo>
                  <a:pt x="1212" y="1048"/>
                  <a:pt x="1218" y="1042"/>
                  <a:pt x="1205" y="1048"/>
                </a:cubicBezTo>
                <a:cubicBezTo>
                  <a:pt x="1237" y="1042"/>
                  <a:pt x="1268" y="1029"/>
                  <a:pt x="1300" y="1016"/>
                </a:cubicBezTo>
                <a:cubicBezTo>
                  <a:pt x="1281" y="1022"/>
                  <a:pt x="1281" y="1022"/>
                  <a:pt x="1281" y="1022"/>
                </a:cubicBezTo>
                <a:cubicBezTo>
                  <a:pt x="1287" y="1022"/>
                  <a:pt x="1300" y="1016"/>
                  <a:pt x="1306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18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25" y="1003"/>
                </a:cubicBezTo>
                <a:cubicBezTo>
                  <a:pt x="1369" y="984"/>
                  <a:pt x="1406" y="972"/>
                  <a:pt x="1419" y="959"/>
                </a:cubicBezTo>
                <a:cubicBezTo>
                  <a:pt x="1431" y="953"/>
                  <a:pt x="1438" y="946"/>
                  <a:pt x="1456" y="940"/>
                </a:cubicBezTo>
                <a:cubicBezTo>
                  <a:pt x="1469" y="934"/>
                  <a:pt x="1488" y="927"/>
                  <a:pt x="1494" y="921"/>
                </a:cubicBezTo>
                <a:cubicBezTo>
                  <a:pt x="1494" y="921"/>
                  <a:pt x="1494" y="921"/>
                  <a:pt x="1507" y="908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513" y="902"/>
                  <a:pt x="1513" y="902"/>
                  <a:pt x="1513" y="902"/>
                </a:cubicBezTo>
                <a:cubicBezTo>
                  <a:pt x="1513" y="902"/>
                  <a:pt x="1513" y="896"/>
                  <a:pt x="1525" y="896"/>
                </a:cubicBezTo>
                <a:cubicBezTo>
                  <a:pt x="1519" y="896"/>
                  <a:pt x="1519" y="896"/>
                  <a:pt x="1519" y="896"/>
                </a:cubicBezTo>
                <a:cubicBezTo>
                  <a:pt x="1519" y="896"/>
                  <a:pt x="1519" y="896"/>
                  <a:pt x="1513" y="902"/>
                </a:cubicBezTo>
                <a:cubicBezTo>
                  <a:pt x="1519" y="896"/>
                  <a:pt x="1519" y="896"/>
                  <a:pt x="1525" y="889"/>
                </a:cubicBezTo>
                <a:cubicBezTo>
                  <a:pt x="1513" y="902"/>
                  <a:pt x="1494" y="908"/>
                  <a:pt x="1482" y="927"/>
                </a:cubicBezTo>
                <a:cubicBezTo>
                  <a:pt x="1488" y="921"/>
                  <a:pt x="1482" y="927"/>
                  <a:pt x="1482" y="927"/>
                </a:cubicBezTo>
                <a:cubicBezTo>
                  <a:pt x="1482" y="927"/>
                  <a:pt x="1482" y="927"/>
                  <a:pt x="1469" y="934"/>
                </a:cubicBezTo>
                <a:cubicBezTo>
                  <a:pt x="1425" y="959"/>
                  <a:pt x="1400" y="965"/>
                  <a:pt x="1362" y="984"/>
                </a:cubicBezTo>
                <a:cubicBezTo>
                  <a:pt x="1337" y="991"/>
                  <a:pt x="1425" y="953"/>
                  <a:pt x="1350" y="991"/>
                </a:cubicBezTo>
                <a:cubicBezTo>
                  <a:pt x="1369" y="978"/>
                  <a:pt x="1375" y="978"/>
                  <a:pt x="1406" y="965"/>
                </a:cubicBezTo>
                <a:cubicBezTo>
                  <a:pt x="1406" y="965"/>
                  <a:pt x="1406" y="965"/>
                  <a:pt x="1419" y="959"/>
                </a:cubicBezTo>
                <a:cubicBezTo>
                  <a:pt x="1406" y="965"/>
                  <a:pt x="1387" y="972"/>
                  <a:pt x="1375" y="972"/>
                </a:cubicBezTo>
                <a:cubicBezTo>
                  <a:pt x="1369" y="978"/>
                  <a:pt x="1369" y="978"/>
                  <a:pt x="1362" y="984"/>
                </a:cubicBezTo>
                <a:cubicBezTo>
                  <a:pt x="1350" y="984"/>
                  <a:pt x="1331" y="991"/>
                  <a:pt x="1318" y="997"/>
                </a:cubicBezTo>
                <a:cubicBezTo>
                  <a:pt x="1312" y="997"/>
                  <a:pt x="1306" y="1003"/>
                  <a:pt x="1306" y="1003"/>
                </a:cubicBezTo>
                <a:cubicBezTo>
                  <a:pt x="1300" y="1003"/>
                  <a:pt x="1300" y="1003"/>
                  <a:pt x="1293" y="1003"/>
                </a:cubicBezTo>
                <a:cubicBezTo>
                  <a:pt x="1293" y="1003"/>
                  <a:pt x="1293" y="1003"/>
                  <a:pt x="1300" y="1003"/>
                </a:cubicBezTo>
                <a:cubicBezTo>
                  <a:pt x="1306" y="1003"/>
                  <a:pt x="1312" y="997"/>
                  <a:pt x="1312" y="997"/>
                </a:cubicBezTo>
                <a:cubicBezTo>
                  <a:pt x="1306" y="1003"/>
                  <a:pt x="1293" y="1003"/>
                  <a:pt x="1281" y="1016"/>
                </a:cubicBezTo>
                <a:cubicBezTo>
                  <a:pt x="1256" y="1022"/>
                  <a:pt x="1256" y="1022"/>
                  <a:pt x="1256" y="1022"/>
                </a:cubicBezTo>
                <a:cubicBezTo>
                  <a:pt x="1262" y="1022"/>
                  <a:pt x="1262" y="1022"/>
                  <a:pt x="1262" y="1022"/>
                </a:cubicBezTo>
                <a:cubicBezTo>
                  <a:pt x="1281" y="1016"/>
                  <a:pt x="1281" y="1016"/>
                  <a:pt x="1281" y="1016"/>
                </a:cubicBezTo>
                <a:cubicBezTo>
                  <a:pt x="1268" y="1022"/>
                  <a:pt x="1249" y="1029"/>
                  <a:pt x="1237" y="1029"/>
                </a:cubicBezTo>
                <a:cubicBezTo>
                  <a:pt x="1237" y="1029"/>
                  <a:pt x="1237" y="1029"/>
                  <a:pt x="1249" y="1029"/>
                </a:cubicBezTo>
                <a:cubicBezTo>
                  <a:pt x="1199" y="1042"/>
                  <a:pt x="1143" y="1061"/>
                  <a:pt x="1111" y="1061"/>
                </a:cubicBezTo>
                <a:cubicBezTo>
                  <a:pt x="1111" y="1061"/>
                  <a:pt x="1111" y="1061"/>
                  <a:pt x="1080" y="1067"/>
                </a:cubicBezTo>
                <a:cubicBezTo>
                  <a:pt x="1080" y="1067"/>
                  <a:pt x="1080" y="1067"/>
                  <a:pt x="1080" y="1067"/>
                </a:cubicBezTo>
                <a:cubicBezTo>
                  <a:pt x="1080" y="1073"/>
                  <a:pt x="1080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61" y="1073"/>
                  <a:pt x="1061" y="1073"/>
                  <a:pt x="1061" y="1073"/>
                </a:cubicBezTo>
                <a:cubicBezTo>
                  <a:pt x="1048" y="1080"/>
                  <a:pt x="1030" y="1080"/>
                  <a:pt x="1017" y="1080"/>
                </a:cubicBezTo>
                <a:cubicBezTo>
                  <a:pt x="1017" y="1080"/>
                  <a:pt x="1017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23" y="1080"/>
                </a:cubicBezTo>
                <a:cubicBezTo>
                  <a:pt x="1017" y="1086"/>
                  <a:pt x="1011" y="1086"/>
                  <a:pt x="998" y="1086"/>
                </a:cubicBezTo>
                <a:cubicBezTo>
                  <a:pt x="992" y="1086"/>
                  <a:pt x="986" y="1086"/>
                  <a:pt x="986" y="1092"/>
                </a:cubicBezTo>
                <a:cubicBezTo>
                  <a:pt x="954" y="1092"/>
                  <a:pt x="948" y="1092"/>
                  <a:pt x="942" y="1092"/>
                </a:cubicBezTo>
                <a:cubicBezTo>
                  <a:pt x="948" y="1092"/>
                  <a:pt x="948" y="1092"/>
                  <a:pt x="954" y="1092"/>
                </a:cubicBezTo>
                <a:cubicBezTo>
                  <a:pt x="954" y="1092"/>
                  <a:pt x="954" y="1092"/>
                  <a:pt x="967" y="1092"/>
                </a:cubicBezTo>
                <a:cubicBezTo>
                  <a:pt x="954" y="1092"/>
                  <a:pt x="948" y="1092"/>
                  <a:pt x="936" y="1099"/>
                </a:cubicBezTo>
                <a:cubicBezTo>
                  <a:pt x="923" y="1099"/>
                  <a:pt x="910" y="1099"/>
                  <a:pt x="892" y="1105"/>
                </a:cubicBezTo>
                <a:cubicBezTo>
                  <a:pt x="892" y="1105"/>
                  <a:pt x="892" y="1105"/>
                  <a:pt x="885" y="1105"/>
                </a:cubicBezTo>
                <a:cubicBezTo>
                  <a:pt x="885" y="1105"/>
                  <a:pt x="885" y="1105"/>
                  <a:pt x="879" y="1105"/>
                </a:cubicBezTo>
                <a:cubicBezTo>
                  <a:pt x="873" y="1105"/>
                  <a:pt x="867" y="1105"/>
                  <a:pt x="860" y="1105"/>
                </a:cubicBezTo>
                <a:cubicBezTo>
                  <a:pt x="873" y="1105"/>
                  <a:pt x="860" y="1105"/>
                  <a:pt x="873" y="1105"/>
                </a:cubicBezTo>
                <a:cubicBezTo>
                  <a:pt x="910" y="1099"/>
                  <a:pt x="923" y="1099"/>
                  <a:pt x="936" y="1099"/>
                </a:cubicBezTo>
                <a:cubicBezTo>
                  <a:pt x="954" y="1092"/>
                  <a:pt x="979" y="1092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954" y="1092"/>
                  <a:pt x="879" y="1105"/>
                  <a:pt x="829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791" y="1111"/>
                  <a:pt x="766" y="1111"/>
                  <a:pt x="760" y="1111"/>
                </a:cubicBezTo>
                <a:cubicBezTo>
                  <a:pt x="728" y="1111"/>
                  <a:pt x="747" y="1111"/>
                  <a:pt x="760" y="1111"/>
                </a:cubicBezTo>
                <a:cubicBezTo>
                  <a:pt x="760" y="1111"/>
                  <a:pt x="760" y="1111"/>
                  <a:pt x="741" y="1111"/>
                </a:cubicBezTo>
                <a:cubicBezTo>
                  <a:pt x="728" y="1111"/>
                  <a:pt x="666" y="1124"/>
                  <a:pt x="628" y="1111"/>
                </a:cubicBezTo>
                <a:cubicBezTo>
                  <a:pt x="628" y="1111"/>
                  <a:pt x="628" y="1111"/>
                  <a:pt x="609" y="1111"/>
                </a:cubicBezTo>
                <a:cubicBezTo>
                  <a:pt x="653" y="1124"/>
                  <a:pt x="603" y="1124"/>
                  <a:pt x="653" y="1124"/>
                </a:cubicBezTo>
                <a:cubicBezTo>
                  <a:pt x="672" y="1124"/>
                  <a:pt x="697" y="1124"/>
                  <a:pt x="722" y="1124"/>
                </a:cubicBezTo>
                <a:cubicBezTo>
                  <a:pt x="710" y="1124"/>
                  <a:pt x="697" y="1124"/>
                  <a:pt x="691" y="1124"/>
                </a:cubicBezTo>
                <a:cubicBezTo>
                  <a:pt x="659" y="1124"/>
                  <a:pt x="641" y="1124"/>
                  <a:pt x="622" y="1124"/>
                </a:cubicBezTo>
                <a:cubicBezTo>
                  <a:pt x="615" y="1124"/>
                  <a:pt x="615" y="1124"/>
                  <a:pt x="603" y="1124"/>
                </a:cubicBezTo>
                <a:cubicBezTo>
                  <a:pt x="597" y="1124"/>
                  <a:pt x="590" y="1124"/>
                  <a:pt x="584" y="1124"/>
                </a:cubicBezTo>
                <a:cubicBezTo>
                  <a:pt x="603" y="1124"/>
                  <a:pt x="597" y="1124"/>
                  <a:pt x="615" y="1124"/>
                </a:cubicBezTo>
                <a:cubicBezTo>
                  <a:pt x="609" y="1124"/>
                  <a:pt x="603" y="1124"/>
                  <a:pt x="590" y="1124"/>
                </a:cubicBezTo>
                <a:cubicBezTo>
                  <a:pt x="641" y="1130"/>
                  <a:pt x="691" y="1130"/>
                  <a:pt x="741" y="1130"/>
                </a:cubicBezTo>
                <a:cubicBezTo>
                  <a:pt x="735" y="1130"/>
                  <a:pt x="735" y="1130"/>
                  <a:pt x="728" y="1130"/>
                </a:cubicBezTo>
                <a:cubicBezTo>
                  <a:pt x="735" y="1130"/>
                  <a:pt x="735" y="1130"/>
                  <a:pt x="735" y="1130"/>
                </a:cubicBezTo>
                <a:cubicBezTo>
                  <a:pt x="728" y="1130"/>
                  <a:pt x="728" y="1130"/>
                  <a:pt x="722" y="1130"/>
                </a:cubicBezTo>
                <a:cubicBezTo>
                  <a:pt x="747" y="1124"/>
                  <a:pt x="741" y="1124"/>
                  <a:pt x="760" y="1124"/>
                </a:cubicBezTo>
                <a:cubicBezTo>
                  <a:pt x="760" y="1124"/>
                  <a:pt x="760" y="1124"/>
                  <a:pt x="754" y="1124"/>
                </a:cubicBezTo>
                <a:cubicBezTo>
                  <a:pt x="766" y="1124"/>
                  <a:pt x="779" y="1124"/>
                  <a:pt x="797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810" y="1124"/>
                  <a:pt x="816" y="1124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79" y="1111"/>
                  <a:pt x="942" y="1105"/>
                  <a:pt x="992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2" y="1092"/>
                  <a:pt x="992" y="1092"/>
                  <a:pt x="992" y="1092"/>
                </a:cubicBezTo>
                <a:cubicBezTo>
                  <a:pt x="1023" y="1086"/>
                  <a:pt x="1042" y="1086"/>
                  <a:pt x="1067" y="1080"/>
                </a:cubicBezTo>
                <a:cubicBezTo>
                  <a:pt x="1055" y="1080"/>
                  <a:pt x="1055" y="1080"/>
                  <a:pt x="1055" y="1080"/>
                </a:cubicBezTo>
                <a:cubicBezTo>
                  <a:pt x="1061" y="1080"/>
                  <a:pt x="1061" y="1080"/>
                  <a:pt x="1061" y="1080"/>
                </a:cubicBezTo>
                <a:cubicBezTo>
                  <a:pt x="1067" y="1080"/>
                  <a:pt x="1067" y="1080"/>
                  <a:pt x="1067" y="1080"/>
                </a:cubicBezTo>
                <a:cubicBezTo>
                  <a:pt x="1080" y="1073"/>
                  <a:pt x="1099" y="1073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36" y="1067"/>
                  <a:pt x="1149" y="1061"/>
                  <a:pt x="1161" y="1061"/>
                </a:cubicBezTo>
                <a:cubicBezTo>
                  <a:pt x="1174" y="1054"/>
                  <a:pt x="1187" y="1054"/>
                  <a:pt x="1205" y="1048"/>
                </a:cubicBezTo>
                <a:cubicBezTo>
                  <a:pt x="1205" y="1048"/>
                  <a:pt x="1205" y="1048"/>
                  <a:pt x="1174" y="1054"/>
                </a:cubicBezTo>
                <a:cubicBezTo>
                  <a:pt x="1174" y="1054"/>
                  <a:pt x="1174" y="1054"/>
                  <a:pt x="1180" y="1054"/>
                </a:cubicBezTo>
                <a:cubicBezTo>
                  <a:pt x="1174" y="1054"/>
                  <a:pt x="1168" y="1061"/>
                  <a:pt x="1161" y="1061"/>
                </a:cubicBezTo>
                <a:cubicBezTo>
                  <a:pt x="1161" y="1061"/>
                  <a:pt x="1161" y="1061"/>
                  <a:pt x="1130" y="1067"/>
                </a:cubicBezTo>
                <a:cubicBezTo>
                  <a:pt x="1130" y="1067"/>
                  <a:pt x="1130" y="1067"/>
                  <a:pt x="1092" y="1073"/>
                </a:cubicBezTo>
                <a:cubicBezTo>
                  <a:pt x="1092" y="1073"/>
                  <a:pt x="1092" y="1073"/>
                  <a:pt x="1099" y="1073"/>
                </a:cubicBezTo>
                <a:cubicBezTo>
                  <a:pt x="1074" y="1080"/>
                  <a:pt x="1030" y="1092"/>
                  <a:pt x="1030" y="1092"/>
                </a:cubicBezTo>
                <a:cubicBezTo>
                  <a:pt x="1030" y="1092"/>
                  <a:pt x="1030" y="1092"/>
                  <a:pt x="1023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86" y="1099"/>
                  <a:pt x="979" y="1099"/>
                  <a:pt x="967" y="1099"/>
                </a:cubicBezTo>
                <a:cubicBezTo>
                  <a:pt x="948" y="1099"/>
                  <a:pt x="917" y="1105"/>
                  <a:pt x="879" y="1111"/>
                </a:cubicBezTo>
                <a:cubicBezTo>
                  <a:pt x="873" y="1111"/>
                  <a:pt x="873" y="1111"/>
                  <a:pt x="873" y="1111"/>
                </a:cubicBezTo>
                <a:cubicBezTo>
                  <a:pt x="879" y="1111"/>
                  <a:pt x="879" y="1111"/>
                  <a:pt x="879" y="1111"/>
                </a:cubicBezTo>
                <a:cubicBezTo>
                  <a:pt x="867" y="1111"/>
                  <a:pt x="854" y="1111"/>
                  <a:pt x="841" y="1111"/>
                </a:cubicBezTo>
                <a:cubicBezTo>
                  <a:pt x="841" y="1111"/>
                  <a:pt x="841" y="1124"/>
                  <a:pt x="835" y="1124"/>
                </a:cubicBezTo>
                <a:cubicBezTo>
                  <a:pt x="835" y="1124"/>
                  <a:pt x="835" y="1124"/>
                  <a:pt x="829" y="1124"/>
                </a:cubicBezTo>
                <a:cubicBezTo>
                  <a:pt x="829" y="1124"/>
                  <a:pt x="823" y="1124"/>
                  <a:pt x="816" y="1124"/>
                </a:cubicBezTo>
                <a:cubicBezTo>
                  <a:pt x="804" y="1124"/>
                  <a:pt x="804" y="1124"/>
                  <a:pt x="804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54" y="1130"/>
                  <a:pt x="722" y="1130"/>
                  <a:pt x="691" y="1130"/>
                </a:cubicBezTo>
                <a:cubicBezTo>
                  <a:pt x="672" y="1130"/>
                  <a:pt x="672" y="1130"/>
                  <a:pt x="653" y="1130"/>
                </a:cubicBezTo>
                <a:cubicBezTo>
                  <a:pt x="609" y="1130"/>
                  <a:pt x="584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40" y="1124"/>
                  <a:pt x="528" y="1124"/>
                  <a:pt x="509" y="1124"/>
                </a:cubicBezTo>
                <a:cubicBezTo>
                  <a:pt x="484" y="1111"/>
                  <a:pt x="465" y="1111"/>
                  <a:pt x="440" y="1105"/>
                </a:cubicBezTo>
                <a:cubicBezTo>
                  <a:pt x="408" y="1105"/>
                  <a:pt x="371" y="1092"/>
                  <a:pt x="333" y="1086"/>
                </a:cubicBezTo>
                <a:cubicBezTo>
                  <a:pt x="333" y="1086"/>
                  <a:pt x="333" y="1086"/>
                  <a:pt x="346" y="1086"/>
                </a:cubicBezTo>
                <a:cubicBezTo>
                  <a:pt x="333" y="1086"/>
                  <a:pt x="327" y="1086"/>
                  <a:pt x="321" y="1086"/>
                </a:cubicBezTo>
                <a:cubicBezTo>
                  <a:pt x="308" y="1080"/>
                  <a:pt x="289" y="1073"/>
                  <a:pt x="270" y="1067"/>
                </a:cubicBezTo>
                <a:cubicBezTo>
                  <a:pt x="270" y="1067"/>
                  <a:pt x="270" y="1067"/>
                  <a:pt x="270" y="1067"/>
                </a:cubicBezTo>
                <a:cubicBezTo>
                  <a:pt x="258" y="1061"/>
                  <a:pt x="245" y="1061"/>
                  <a:pt x="226" y="1054"/>
                </a:cubicBezTo>
                <a:cubicBezTo>
                  <a:pt x="226" y="1048"/>
                  <a:pt x="214" y="1048"/>
                  <a:pt x="214" y="1048"/>
                </a:cubicBezTo>
                <a:cubicBezTo>
                  <a:pt x="333" y="1099"/>
                  <a:pt x="465" y="1111"/>
                  <a:pt x="521" y="1124"/>
                </a:cubicBezTo>
                <a:cubicBezTo>
                  <a:pt x="553" y="1124"/>
                  <a:pt x="528" y="1124"/>
                  <a:pt x="572" y="1124"/>
                </a:cubicBezTo>
                <a:cubicBezTo>
                  <a:pt x="565" y="1124"/>
                  <a:pt x="528" y="1124"/>
                  <a:pt x="496" y="1111"/>
                </a:cubicBezTo>
                <a:cubicBezTo>
                  <a:pt x="496" y="1111"/>
                  <a:pt x="503" y="1111"/>
                  <a:pt x="509" y="1111"/>
                </a:cubicBezTo>
                <a:cubicBezTo>
                  <a:pt x="446" y="1105"/>
                  <a:pt x="402" y="1099"/>
                  <a:pt x="364" y="1086"/>
                </a:cubicBezTo>
                <a:cubicBezTo>
                  <a:pt x="364" y="1086"/>
                  <a:pt x="364" y="1086"/>
                  <a:pt x="364" y="1086"/>
                </a:cubicBezTo>
                <a:cubicBezTo>
                  <a:pt x="358" y="1086"/>
                  <a:pt x="358" y="1086"/>
                  <a:pt x="358" y="1086"/>
                </a:cubicBezTo>
                <a:cubicBezTo>
                  <a:pt x="333" y="1080"/>
                  <a:pt x="314" y="1080"/>
                  <a:pt x="295" y="1073"/>
                </a:cubicBezTo>
                <a:cubicBezTo>
                  <a:pt x="295" y="1067"/>
                  <a:pt x="302" y="1073"/>
                  <a:pt x="251" y="1054"/>
                </a:cubicBezTo>
                <a:cubicBezTo>
                  <a:pt x="251" y="1054"/>
                  <a:pt x="251" y="1054"/>
                  <a:pt x="270" y="1061"/>
                </a:cubicBezTo>
                <a:cubicBezTo>
                  <a:pt x="251" y="1054"/>
                  <a:pt x="226" y="1048"/>
                  <a:pt x="208" y="1035"/>
                </a:cubicBezTo>
                <a:cubicBezTo>
                  <a:pt x="208" y="1035"/>
                  <a:pt x="208" y="1035"/>
                  <a:pt x="201" y="1035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9" y="1029"/>
                  <a:pt x="189" y="1029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2" y="1022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76" y="1016"/>
                  <a:pt x="176" y="1016"/>
                  <a:pt x="176" y="1016"/>
                </a:cubicBezTo>
                <a:cubicBezTo>
                  <a:pt x="176" y="1016"/>
                  <a:pt x="176" y="1022"/>
                  <a:pt x="182" y="1022"/>
                </a:cubicBezTo>
                <a:cubicBezTo>
                  <a:pt x="176" y="1016"/>
                  <a:pt x="170" y="1016"/>
                  <a:pt x="164" y="1003"/>
                </a:cubicBezTo>
                <a:cubicBezTo>
                  <a:pt x="164" y="1003"/>
                  <a:pt x="170" y="1016"/>
                  <a:pt x="176" y="1016"/>
                </a:cubicBezTo>
                <a:cubicBezTo>
                  <a:pt x="170" y="1016"/>
                  <a:pt x="157" y="997"/>
                  <a:pt x="151" y="991"/>
                </a:cubicBezTo>
                <a:cubicBezTo>
                  <a:pt x="107" y="965"/>
                  <a:pt x="95" y="953"/>
                  <a:pt x="95" y="946"/>
                </a:cubicBezTo>
                <a:cubicBezTo>
                  <a:pt x="76" y="921"/>
                  <a:pt x="51" y="876"/>
                  <a:pt x="51" y="826"/>
                </a:cubicBezTo>
                <a:cubicBezTo>
                  <a:pt x="51" y="876"/>
                  <a:pt x="76" y="934"/>
                  <a:pt x="120" y="972"/>
                </a:cubicBezTo>
                <a:cubicBezTo>
                  <a:pt x="107" y="965"/>
                  <a:pt x="107" y="965"/>
                  <a:pt x="107" y="965"/>
                </a:cubicBezTo>
                <a:cubicBezTo>
                  <a:pt x="107" y="972"/>
                  <a:pt x="120" y="972"/>
                  <a:pt x="120" y="972"/>
                </a:cubicBezTo>
                <a:cubicBezTo>
                  <a:pt x="126" y="978"/>
                  <a:pt x="126" y="978"/>
                  <a:pt x="132" y="984"/>
                </a:cubicBezTo>
                <a:cubicBezTo>
                  <a:pt x="132" y="984"/>
                  <a:pt x="132" y="984"/>
                  <a:pt x="139" y="984"/>
                </a:cubicBezTo>
                <a:cubicBezTo>
                  <a:pt x="139" y="984"/>
                  <a:pt x="139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26" y="984"/>
                  <a:pt x="126" y="978"/>
                  <a:pt x="120" y="972"/>
                </a:cubicBezTo>
                <a:cubicBezTo>
                  <a:pt x="107" y="965"/>
                  <a:pt x="101" y="959"/>
                  <a:pt x="88" y="946"/>
                </a:cubicBezTo>
                <a:cubicBezTo>
                  <a:pt x="95" y="953"/>
                  <a:pt x="95" y="959"/>
                  <a:pt x="101" y="965"/>
                </a:cubicBezTo>
                <a:cubicBezTo>
                  <a:pt x="95" y="953"/>
                  <a:pt x="82" y="946"/>
                  <a:pt x="82" y="940"/>
                </a:cubicBezTo>
                <a:cubicBezTo>
                  <a:pt x="82" y="940"/>
                  <a:pt x="82" y="940"/>
                  <a:pt x="82" y="934"/>
                </a:cubicBezTo>
                <a:cubicBezTo>
                  <a:pt x="82" y="934"/>
                  <a:pt x="82" y="934"/>
                  <a:pt x="76" y="934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34"/>
                  <a:pt x="82" y="934"/>
                  <a:pt x="82" y="940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1"/>
                  <a:pt x="70" y="908"/>
                </a:cubicBezTo>
                <a:cubicBezTo>
                  <a:pt x="63" y="908"/>
                  <a:pt x="63" y="902"/>
                  <a:pt x="63" y="896"/>
                </a:cubicBezTo>
                <a:cubicBezTo>
                  <a:pt x="63" y="896"/>
                  <a:pt x="63" y="896"/>
                  <a:pt x="63" y="896"/>
                </a:cubicBezTo>
                <a:cubicBezTo>
                  <a:pt x="63" y="902"/>
                  <a:pt x="63" y="902"/>
                  <a:pt x="70" y="921"/>
                </a:cubicBezTo>
                <a:cubicBezTo>
                  <a:pt x="70" y="908"/>
                  <a:pt x="70" y="908"/>
                  <a:pt x="70" y="908"/>
                </a:cubicBezTo>
                <a:cubicBezTo>
                  <a:pt x="44" y="851"/>
                  <a:pt x="44" y="832"/>
                  <a:pt x="51" y="781"/>
                </a:cubicBezTo>
                <a:cubicBezTo>
                  <a:pt x="51" y="756"/>
                  <a:pt x="82" y="673"/>
                  <a:pt x="145" y="604"/>
                </a:cubicBezTo>
                <a:cubicBezTo>
                  <a:pt x="157" y="584"/>
                  <a:pt x="176" y="565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214" y="534"/>
                  <a:pt x="239" y="508"/>
                  <a:pt x="258" y="496"/>
                </a:cubicBezTo>
                <a:cubicBezTo>
                  <a:pt x="251" y="502"/>
                  <a:pt x="245" y="508"/>
                  <a:pt x="239" y="515"/>
                </a:cubicBezTo>
                <a:cubicBezTo>
                  <a:pt x="239" y="515"/>
                  <a:pt x="239" y="515"/>
                  <a:pt x="226" y="527"/>
                </a:cubicBezTo>
                <a:cubicBezTo>
                  <a:pt x="239" y="508"/>
                  <a:pt x="251" y="502"/>
                  <a:pt x="251" y="502"/>
                </a:cubicBezTo>
                <a:cubicBezTo>
                  <a:pt x="226" y="515"/>
                  <a:pt x="226" y="515"/>
                  <a:pt x="214" y="534"/>
                </a:cubicBezTo>
                <a:cubicBezTo>
                  <a:pt x="258" y="489"/>
                  <a:pt x="295" y="464"/>
                  <a:pt x="321" y="451"/>
                </a:cubicBezTo>
                <a:cubicBezTo>
                  <a:pt x="346" y="438"/>
                  <a:pt x="364" y="426"/>
                  <a:pt x="383" y="419"/>
                </a:cubicBezTo>
                <a:cubicBezTo>
                  <a:pt x="377" y="419"/>
                  <a:pt x="377" y="419"/>
                  <a:pt x="371" y="419"/>
                </a:cubicBezTo>
                <a:cubicBezTo>
                  <a:pt x="377" y="419"/>
                  <a:pt x="371" y="419"/>
                  <a:pt x="383" y="419"/>
                </a:cubicBezTo>
                <a:cubicBezTo>
                  <a:pt x="383" y="419"/>
                  <a:pt x="383" y="419"/>
                  <a:pt x="402" y="400"/>
                </a:cubicBezTo>
                <a:cubicBezTo>
                  <a:pt x="396" y="400"/>
                  <a:pt x="396" y="400"/>
                  <a:pt x="396" y="407"/>
                </a:cubicBezTo>
                <a:cubicBezTo>
                  <a:pt x="377" y="419"/>
                  <a:pt x="371" y="426"/>
                  <a:pt x="346" y="438"/>
                </a:cubicBezTo>
                <a:cubicBezTo>
                  <a:pt x="346" y="438"/>
                  <a:pt x="346" y="438"/>
                  <a:pt x="321" y="451"/>
                </a:cubicBezTo>
                <a:cubicBezTo>
                  <a:pt x="333" y="445"/>
                  <a:pt x="352" y="438"/>
                  <a:pt x="358" y="432"/>
                </a:cubicBezTo>
                <a:cubicBezTo>
                  <a:pt x="358" y="432"/>
                  <a:pt x="358" y="432"/>
                  <a:pt x="352" y="438"/>
                </a:cubicBezTo>
                <a:cubicBezTo>
                  <a:pt x="358" y="432"/>
                  <a:pt x="364" y="432"/>
                  <a:pt x="364" y="426"/>
                </a:cubicBezTo>
                <a:cubicBezTo>
                  <a:pt x="371" y="426"/>
                  <a:pt x="371" y="426"/>
                  <a:pt x="377" y="426"/>
                </a:cubicBezTo>
                <a:cubicBezTo>
                  <a:pt x="371" y="426"/>
                  <a:pt x="371" y="426"/>
                  <a:pt x="371" y="426"/>
                </a:cubicBezTo>
                <a:cubicBezTo>
                  <a:pt x="383" y="419"/>
                  <a:pt x="396" y="407"/>
                  <a:pt x="408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15" y="400"/>
                  <a:pt x="408" y="400"/>
                  <a:pt x="408" y="400"/>
                </a:cubicBezTo>
                <a:cubicBezTo>
                  <a:pt x="421" y="394"/>
                  <a:pt x="433" y="388"/>
                  <a:pt x="440" y="381"/>
                </a:cubicBezTo>
                <a:cubicBezTo>
                  <a:pt x="446" y="375"/>
                  <a:pt x="465" y="375"/>
                  <a:pt x="471" y="369"/>
                </a:cubicBezTo>
                <a:cubicBezTo>
                  <a:pt x="465" y="375"/>
                  <a:pt x="465" y="375"/>
                  <a:pt x="465" y="375"/>
                </a:cubicBezTo>
                <a:cubicBezTo>
                  <a:pt x="484" y="362"/>
                  <a:pt x="484" y="362"/>
                  <a:pt x="484" y="362"/>
                </a:cubicBezTo>
                <a:cubicBezTo>
                  <a:pt x="477" y="369"/>
                  <a:pt x="477" y="369"/>
                  <a:pt x="477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65" y="375"/>
                </a:cubicBezTo>
                <a:cubicBezTo>
                  <a:pt x="459" y="375"/>
                  <a:pt x="421" y="388"/>
                  <a:pt x="402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02" y="400"/>
                  <a:pt x="402" y="400"/>
                  <a:pt x="408" y="400"/>
                </a:cubicBezTo>
                <a:cubicBezTo>
                  <a:pt x="421" y="388"/>
                  <a:pt x="465" y="369"/>
                  <a:pt x="503" y="356"/>
                </a:cubicBezTo>
                <a:cubicBezTo>
                  <a:pt x="496" y="356"/>
                  <a:pt x="496" y="356"/>
                  <a:pt x="496" y="356"/>
                </a:cubicBezTo>
                <a:cubicBezTo>
                  <a:pt x="490" y="362"/>
                  <a:pt x="484" y="362"/>
                  <a:pt x="477" y="369"/>
                </a:cubicBezTo>
                <a:cubicBezTo>
                  <a:pt x="490" y="362"/>
                  <a:pt x="509" y="350"/>
                  <a:pt x="534" y="343"/>
                </a:cubicBezTo>
                <a:cubicBezTo>
                  <a:pt x="534" y="343"/>
                  <a:pt x="534" y="343"/>
                  <a:pt x="540" y="343"/>
                </a:cubicBezTo>
                <a:cubicBezTo>
                  <a:pt x="534" y="343"/>
                  <a:pt x="534" y="343"/>
                  <a:pt x="534" y="343"/>
                </a:cubicBezTo>
                <a:cubicBezTo>
                  <a:pt x="546" y="337"/>
                  <a:pt x="565" y="331"/>
                  <a:pt x="584" y="324"/>
                </a:cubicBezTo>
                <a:cubicBezTo>
                  <a:pt x="597" y="324"/>
                  <a:pt x="584" y="324"/>
                  <a:pt x="609" y="318"/>
                </a:cubicBezTo>
                <a:cubicBezTo>
                  <a:pt x="609" y="318"/>
                  <a:pt x="609" y="318"/>
                  <a:pt x="590" y="324"/>
                </a:cubicBezTo>
                <a:cubicBezTo>
                  <a:pt x="590" y="324"/>
                  <a:pt x="590" y="324"/>
                  <a:pt x="590" y="324"/>
                </a:cubicBezTo>
                <a:cubicBezTo>
                  <a:pt x="578" y="324"/>
                  <a:pt x="565" y="331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46" y="337"/>
                  <a:pt x="546" y="337"/>
                  <a:pt x="546" y="337"/>
                </a:cubicBezTo>
                <a:cubicBezTo>
                  <a:pt x="546" y="337"/>
                  <a:pt x="546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603" y="318"/>
                  <a:pt x="666" y="286"/>
                  <a:pt x="666" y="292"/>
                </a:cubicBezTo>
                <a:cubicBezTo>
                  <a:pt x="672" y="286"/>
                  <a:pt x="697" y="280"/>
                  <a:pt x="703" y="280"/>
                </a:cubicBezTo>
                <a:cubicBezTo>
                  <a:pt x="760" y="267"/>
                  <a:pt x="779" y="261"/>
                  <a:pt x="854" y="248"/>
                </a:cubicBezTo>
                <a:cubicBezTo>
                  <a:pt x="854" y="248"/>
                  <a:pt x="854" y="248"/>
                  <a:pt x="829" y="254"/>
                </a:cubicBezTo>
                <a:cubicBezTo>
                  <a:pt x="829" y="254"/>
                  <a:pt x="829" y="254"/>
                  <a:pt x="829" y="248"/>
                </a:cubicBezTo>
                <a:cubicBezTo>
                  <a:pt x="860" y="248"/>
                  <a:pt x="854" y="248"/>
                  <a:pt x="860" y="248"/>
                </a:cubicBezTo>
                <a:cubicBezTo>
                  <a:pt x="860" y="248"/>
                  <a:pt x="860" y="248"/>
                  <a:pt x="885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23" y="242"/>
                  <a:pt x="948" y="235"/>
                </a:cubicBezTo>
                <a:cubicBezTo>
                  <a:pt x="948" y="235"/>
                  <a:pt x="942" y="235"/>
                  <a:pt x="961" y="235"/>
                </a:cubicBezTo>
                <a:cubicBezTo>
                  <a:pt x="961" y="235"/>
                  <a:pt x="961" y="235"/>
                  <a:pt x="961" y="235"/>
                </a:cubicBezTo>
                <a:cubicBezTo>
                  <a:pt x="979" y="229"/>
                  <a:pt x="998" y="229"/>
                  <a:pt x="1030" y="229"/>
                </a:cubicBezTo>
                <a:cubicBezTo>
                  <a:pt x="1030" y="229"/>
                  <a:pt x="1030" y="229"/>
                  <a:pt x="1017" y="229"/>
                </a:cubicBezTo>
                <a:cubicBezTo>
                  <a:pt x="1036" y="229"/>
                  <a:pt x="1055" y="229"/>
                  <a:pt x="1067" y="229"/>
                </a:cubicBezTo>
                <a:cubicBezTo>
                  <a:pt x="1080" y="229"/>
                  <a:pt x="1074" y="229"/>
                  <a:pt x="1086" y="229"/>
                </a:cubicBezTo>
                <a:cubicBezTo>
                  <a:pt x="1086" y="229"/>
                  <a:pt x="1086" y="229"/>
                  <a:pt x="1099" y="223"/>
                </a:cubicBezTo>
                <a:cubicBezTo>
                  <a:pt x="1105" y="223"/>
                  <a:pt x="1105" y="223"/>
                  <a:pt x="1105" y="223"/>
                </a:cubicBezTo>
                <a:cubicBezTo>
                  <a:pt x="1111" y="223"/>
                  <a:pt x="1111" y="223"/>
                  <a:pt x="1118" y="223"/>
                </a:cubicBezTo>
                <a:cubicBezTo>
                  <a:pt x="1130" y="223"/>
                  <a:pt x="1118" y="223"/>
                  <a:pt x="1143" y="223"/>
                </a:cubicBezTo>
                <a:cubicBezTo>
                  <a:pt x="1130" y="223"/>
                  <a:pt x="1055" y="223"/>
                  <a:pt x="1011" y="229"/>
                </a:cubicBezTo>
                <a:cubicBezTo>
                  <a:pt x="1011" y="229"/>
                  <a:pt x="1011" y="229"/>
                  <a:pt x="1011" y="229"/>
                </a:cubicBezTo>
                <a:cubicBezTo>
                  <a:pt x="1030" y="229"/>
                  <a:pt x="1042" y="223"/>
                  <a:pt x="1055" y="223"/>
                </a:cubicBezTo>
                <a:cubicBezTo>
                  <a:pt x="1061" y="223"/>
                  <a:pt x="1061" y="223"/>
                  <a:pt x="1067" y="223"/>
                </a:cubicBezTo>
                <a:cubicBezTo>
                  <a:pt x="1048" y="223"/>
                  <a:pt x="1023" y="223"/>
                  <a:pt x="998" y="229"/>
                </a:cubicBezTo>
                <a:cubicBezTo>
                  <a:pt x="998" y="229"/>
                  <a:pt x="992" y="223"/>
                  <a:pt x="1023" y="223"/>
                </a:cubicBezTo>
                <a:cubicBezTo>
                  <a:pt x="1011" y="223"/>
                  <a:pt x="992" y="223"/>
                  <a:pt x="992" y="223"/>
                </a:cubicBezTo>
                <a:cubicBezTo>
                  <a:pt x="992" y="223"/>
                  <a:pt x="992" y="223"/>
                  <a:pt x="1017" y="223"/>
                </a:cubicBezTo>
                <a:cubicBezTo>
                  <a:pt x="998" y="223"/>
                  <a:pt x="986" y="223"/>
                  <a:pt x="986" y="223"/>
                </a:cubicBezTo>
                <a:cubicBezTo>
                  <a:pt x="992" y="223"/>
                  <a:pt x="992" y="223"/>
                  <a:pt x="992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79" y="223"/>
                  <a:pt x="973" y="223"/>
                </a:cubicBezTo>
                <a:cubicBezTo>
                  <a:pt x="979" y="223"/>
                  <a:pt x="979" y="223"/>
                  <a:pt x="998" y="216"/>
                </a:cubicBezTo>
                <a:cubicBezTo>
                  <a:pt x="986" y="223"/>
                  <a:pt x="973" y="223"/>
                  <a:pt x="961" y="223"/>
                </a:cubicBezTo>
                <a:cubicBezTo>
                  <a:pt x="973" y="223"/>
                  <a:pt x="979" y="216"/>
                  <a:pt x="992" y="216"/>
                </a:cubicBezTo>
                <a:cubicBezTo>
                  <a:pt x="992" y="216"/>
                  <a:pt x="992" y="216"/>
                  <a:pt x="1017" y="216"/>
                </a:cubicBezTo>
                <a:cubicBezTo>
                  <a:pt x="1030" y="216"/>
                  <a:pt x="1011" y="216"/>
                  <a:pt x="998" y="216"/>
                </a:cubicBezTo>
                <a:cubicBezTo>
                  <a:pt x="998" y="216"/>
                  <a:pt x="998" y="216"/>
                  <a:pt x="1011" y="216"/>
                </a:cubicBezTo>
                <a:cubicBezTo>
                  <a:pt x="1011" y="216"/>
                  <a:pt x="1011" y="216"/>
                  <a:pt x="986" y="216"/>
                </a:cubicBezTo>
                <a:cubicBezTo>
                  <a:pt x="992" y="216"/>
                  <a:pt x="998" y="216"/>
                  <a:pt x="1017" y="216"/>
                </a:cubicBezTo>
                <a:cubicBezTo>
                  <a:pt x="1017" y="216"/>
                  <a:pt x="1011" y="216"/>
                  <a:pt x="1030" y="216"/>
                </a:cubicBezTo>
                <a:cubicBezTo>
                  <a:pt x="1023" y="216"/>
                  <a:pt x="1023" y="216"/>
                  <a:pt x="1023" y="216"/>
                </a:cubicBezTo>
                <a:cubicBezTo>
                  <a:pt x="1023" y="216"/>
                  <a:pt x="1023" y="216"/>
                  <a:pt x="1030" y="204"/>
                </a:cubicBezTo>
                <a:cubicBezTo>
                  <a:pt x="979" y="216"/>
                  <a:pt x="973" y="216"/>
                  <a:pt x="973" y="216"/>
                </a:cubicBezTo>
                <a:cubicBezTo>
                  <a:pt x="986" y="216"/>
                  <a:pt x="986" y="216"/>
                  <a:pt x="986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54" y="216"/>
                  <a:pt x="942" y="223"/>
                  <a:pt x="929" y="223"/>
                </a:cubicBezTo>
                <a:cubicBezTo>
                  <a:pt x="929" y="223"/>
                  <a:pt x="948" y="223"/>
                  <a:pt x="961" y="216"/>
                </a:cubicBezTo>
                <a:cubicBezTo>
                  <a:pt x="967" y="216"/>
                  <a:pt x="967" y="216"/>
                  <a:pt x="973" y="216"/>
                </a:cubicBezTo>
                <a:cubicBezTo>
                  <a:pt x="973" y="216"/>
                  <a:pt x="973" y="216"/>
                  <a:pt x="967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67" y="223"/>
                  <a:pt x="954" y="223"/>
                  <a:pt x="942" y="223"/>
                </a:cubicBezTo>
                <a:cubicBezTo>
                  <a:pt x="954" y="223"/>
                  <a:pt x="961" y="223"/>
                  <a:pt x="967" y="216"/>
                </a:cubicBezTo>
                <a:cubicBezTo>
                  <a:pt x="948" y="223"/>
                  <a:pt x="948" y="223"/>
                  <a:pt x="948" y="223"/>
                </a:cubicBezTo>
                <a:cubicBezTo>
                  <a:pt x="942" y="223"/>
                  <a:pt x="942" y="223"/>
                  <a:pt x="936" y="223"/>
                </a:cubicBezTo>
                <a:cubicBezTo>
                  <a:pt x="923" y="223"/>
                  <a:pt x="910" y="229"/>
                  <a:pt x="885" y="229"/>
                </a:cubicBezTo>
                <a:cubicBezTo>
                  <a:pt x="892" y="229"/>
                  <a:pt x="892" y="229"/>
                  <a:pt x="892" y="229"/>
                </a:cubicBezTo>
                <a:cubicBezTo>
                  <a:pt x="904" y="229"/>
                  <a:pt x="904" y="223"/>
                  <a:pt x="904" y="223"/>
                </a:cubicBezTo>
                <a:cubicBezTo>
                  <a:pt x="904" y="223"/>
                  <a:pt x="904" y="223"/>
                  <a:pt x="910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04" y="223"/>
                  <a:pt x="892" y="223"/>
                  <a:pt x="885" y="229"/>
                </a:cubicBezTo>
                <a:cubicBezTo>
                  <a:pt x="885" y="229"/>
                  <a:pt x="885" y="229"/>
                  <a:pt x="879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67" y="229"/>
                  <a:pt x="860" y="229"/>
                  <a:pt x="860" y="229"/>
                </a:cubicBezTo>
                <a:cubicBezTo>
                  <a:pt x="854" y="229"/>
                  <a:pt x="841" y="235"/>
                  <a:pt x="835" y="235"/>
                </a:cubicBezTo>
                <a:cubicBezTo>
                  <a:pt x="841" y="235"/>
                  <a:pt x="848" y="235"/>
                  <a:pt x="854" y="229"/>
                </a:cubicBezTo>
                <a:cubicBezTo>
                  <a:pt x="854" y="229"/>
                  <a:pt x="848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35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10" y="242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91" y="242"/>
                  <a:pt x="791" y="242"/>
                  <a:pt x="797" y="242"/>
                </a:cubicBezTo>
                <a:cubicBezTo>
                  <a:pt x="797" y="242"/>
                  <a:pt x="797" y="242"/>
                  <a:pt x="791" y="242"/>
                </a:cubicBezTo>
                <a:cubicBezTo>
                  <a:pt x="791" y="242"/>
                  <a:pt x="791" y="242"/>
                  <a:pt x="772" y="248"/>
                </a:cubicBezTo>
                <a:cubicBezTo>
                  <a:pt x="772" y="248"/>
                  <a:pt x="772" y="248"/>
                  <a:pt x="760" y="248"/>
                </a:cubicBezTo>
                <a:cubicBezTo>
                  <a:pt x="735" y="254"/>
                  <a:pt x="710" y="261"/>
                  <a:pt x="685" y="267"/>
                </a:cubicBezTo>
                <a:cubicBezTo>
                  <a:pt x="641" y="280"/>
                  <a:pt x="622" y="286"/>
                  <a:pt x="609" y="292"/>
                </a:cubicBezTo>
                <a:cubicBezTo>
                  <a:pt x="622" y="286"/>
                  <a:pt x="615" y="286"/>
                  <a:pt x="647" y="280"/>
                </a:cubicBezTo>
                <a:cubicBezTo>
                  <a:pt x="641" y="280"/>
                  <a:pt x="634" y="280"/>
                  <a:pt x="628" y="280"/>
                </a:cubicBezTo>
                <a:cubicBezTo>
                  <a:pt x="647" y="280"/>
                  <a:pt x="659" y="273"/>
                  <a:pt x="672" y="267"/>
                </a:cubicBezTo>
                <a:cubicBezTo>
                  <a:pt x="672" y="267"/>
                  <a:pt x="672" y="267"/>
                  <a:pt x="672" y="267"/>
                </a:cubicBezTo>
                <a:cubicBezTo>
                  <a:pt x="659" y="273"/>
                  <a:pt x="647" y="273"/>
                  <a:pt x="634" y="280"/>
                </a:cubicBezTo>
                <a:cubicBezTo>
                  <a:pt x="634" y="280"/>
                  <a:pt x="634" y="280"/>
                  <a:pt x="634" y="280"/>
                </a:cubicBezTo>
                <a:cubicBezTo>
                  <a:pt x="641" y="273"/>
                  <a:pt x="653" y="273"/>
                  <a:pt x="659" y="267"/>
                </a:cubicBezTo>
                <a:cubicBezTo>
                  <a:pt x="666" y="267"/>
                  <a:pt x="666" y="267"/>
                  <a:pt x="666" y="267"/>
                </a:cubicBezTo>
                <a:cubicBezTo>
                  <a:pt x="697" y="261"/>
                  <a:pt x="722" y="254"/>
                  <a:pt x="747" y="248"/>
                </a:cubicBezTo>
                <a:cubicBezTo>
                  <a:pt x="741" y="248"/>
                  <a:pt x="728" y="254"/>
                  <a:pt x="697" y="261"/>
                </a:cubicBezTo>
                <a:cubicBezTo>
                  <a:pt x="697" y="261"/>
                  <a:pt x="697" y="261"/>
                  <a:pt x="697" y="261"/>
                </a:cubicBezTo>
                <a:cubicBezTo>
                  <a:pt x="722" y="254"/>
                  <a:pt x="747" y="248"/>
                  <a:pt x="760" y="242"/>
                </a:cubicBezTo>
                <a:cubicBezTo>
                  <a:pt x="791" y="242"/>
                  <a:pt x="779" y="242"/>
                  <a:pt x="779" y="242"/>
                </a:cubicBezTo>
                <a:cubicBezTo>
                  <a:pt x="791" y="235"/>
                  <a:pt x="797" y="235"/>
                  <a:pt x="804" y="235"/>
                </a:cubicBezTo>
                <a:cubicBezTo>
                  <a:pt x="810" y="235"/>
                  <a:pt x="810" y="235"/>
                  <a:pt x="810" y="235"/>
                </a:cubicBezTo>
                <a:cubicBezTo>
                  <a:pt x="797" y="235"/>
                  <a:pt x="797" y="235"/>
                  <a:pt x="791" y="242"/>
                </a:cubicBezTo>
                <a:cubicBezTo>
                  <a:pt x="804" y="235"/>
                  <a:pt x="804" y="235"/>
                  <a:pt x="810" y="235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841" y="229"/>
                  <a:pt x="841" y="229"/>
                  <a:pt x="841" y="229"/>
                </a:cubicBezTo>
                <a:cubicBezTo>
                  <a:pt x="835" y="229"/>
                  <a:pt x="835" y="229"/>
                  <a:pt x="835" y="229"/>
                </a:cubicBezTo>
                <a:cubicBezTo>
                  <a:pt x="854" y="223"/>
                  <a:pt x="860" y="223"/>
                  <a:pt x="923" y="216"/>
                </a:cubicBezTo>
                <a:cubicBezTo>
                  <a:pt x="923" y="216"/>
                  <a:pt x="923" y="216"/>
                  <a:pt x="929" y="216"/>
                </a:cubicBezTo>
                <a:cubicBezTo>
                  <a:pt x="910" y="216"/>
                  <a:pt x="892" y="216"/>
                  <a:pt x="904" y="216"/>
                </a:cubicBezTo>
                <a:cubicBezTo>
                  <a:pt x="904" y="216"/>
                  <a:pt x="904" y="216"/>
                  <a:pt x="892" y="216"/>
                </a:cubicBezTo>
                <a:cubicBezTo>
                  <a:pt x="910" y="216"/>
                  <a:pt x="917" y="216"/>
                  <a:pt x="923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10" y="216"/>
                  <a:pt x="892" y="216"/>
                  <a:pt x="879" y="223"/>
                </a:cubicBezTo>
                <a:cubicBezTo>
                  <a:pt x="848" y="223"/>
                  <a:pt x="810" y="235"/>
                  <a:pt x="772" y="242"/>
                </a:cubicBezTo>
                <a:cubicBezTo>
                  <a:pt x="772" y="235"/>
                  <a:pt x="779" y="235"/>
                  <a:pt x="779" y="235"/>
                </a:cubicBezTo>
                <a:cubicBezTo>
                  <a:pt x="772" y="242"/>
                  <a:pt x="766" y="242"/>
                  <a:pt x="760" y="242"/>
                </a:cubicBezTo>
                <a:cubicBezTo>
                  <a:pt x="754" y="242"/>
                  <a:pt x="747" y="248"/>
                  <a:pt x="741" y="248"/>
                </a:cubicBezTo>
                <a:cubicBezTo>
                  <a:pt x="716" y="254"/>
                  <a:pt x="716" y="254"/>
                  <a:pt x="703" y="254"/>
                </a:cubicBezTo>
                <a:cubicBezTo>
                  <a:pt x="710" y="254"/>
                  <a:pt x="710" y="254"/>
                  <a:pt x="716" y="254"/>
                </a:cubicBezTo>
                <a:cubicBezTo>
                  <a:pt x="710" y="254"/>
                  <a:pt x="697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85" y="261"/>
                  <a:pt x="672" y="261"/>
                  <a:pt x="666" y="267"/>
                </a:cubicBezTo>
                <a:cubicBezTo>
                  <a:pt x="666" y="267"/>
                  <a:pt x="666" y="267"/>
                  <a:pt x="659" y="267"/>
                </a:cubicBezTo>
                <a:cubicBezTo>
                  <a:pt x="659" y="267"/>
                  <a:pt x="659" y="267"/>
                  <a:pt x="653" y="267"/>
                </a:cubicBezTo>
                <a:cubicBezTo>
                  <a:pt x="634" y="273"/>
                  <a:pt x="609" y="286"/>
                  <a:pt x="584" y="292"/>
                </a:cubicBezTo>
                <a:cubicBezTo>
                  <a:pt x="578" y="292"/>
                  <a:pt x="578" y="292"/>
                  <a:pt x="578" y="292"/>
                </a:cubicBezTo>
                <a:cubicBezTo>
                  <a:pt x="572" y="299"/>
                  <a:pt x="572" y="299"/>
                  <a:pt x="572" y="299"/>
                </a:cubicBezTo>
                <a:cubicBezTo>
                  <a:pt x="540" y="305"/>
                  <a:pt x="515" y="324"/>
                  <a:pt x="490" y="331"/>
                </a:cubicBezTo>
                <a:cubicBezTo>
                  <a:pt x="440" y="350"/>
                  <a:pt x="402" y="375"/>
                  <a:pt x="364" y="394"/>
                </a:cubicBezTo>
                <a:cubicBezTo>
                  <a:pt x="364" y="394"/>
                  <a:pt x="364" y="394"/>
                  <a:pt x="364" y="394"/>
                </a:cubicBezTo>
                <a:cubicBezTo>
                  <a:pt x="358" y="394"/>
                  <a:pt x="358" y="400"/>
                  <a:pt x="352" y="400"/>
                </a:cubicBezTo>
                <a:cubicBezTo>
                  <a:pt x="346" y="407"/>
                  <a:pt x="352" y="400"/>
                  <a:pt x="346" y="407"/>
                </a:cubicBezTo>
                <a:cubicBezTo>
                  <a:pt x="352" y="400"/>
                  <a:pt x="352" y="400"/>
                  <a:pt x="352" y="400"/>
                </a:cubicBezTo>
                <a:cubicBezTo>
                  <a:pt x="314" y="426"/>
                  <a:pt x="289" y="438"/>
                  <a:pt x="270" y="458"/>
                </a:cubicBezTo>
                <a:cubicBezTo>
                  <a:pt x="264" y="458"/>
                  <a:pt x="264" y="458"/>
                  <a:pt x="264" y="458"/>
                </a:cubicBezTo>
                <a:cubicBezTo>
                  <a:pt x="283" y="445"/>
                  <a:pt x="289" y="445"/>
                  <a:pt x="321" y="419"/>
                </a:cubicBezTo>
                <a:cubicBezTo>
                  <a:pt x="314" y="426"/>
                  <a:pt x="314" y="426"/>
                  <a:pt x="308" y="426"/>
                </a:cubicBezTo>
                <a:cubicBezTo>
                  <a:pt x="314" y="426"/>
                  <a:pt x="314" y="426"/>
                  <a:pt x="321" y="419"/>
                </a:cubicBezTo>
                <a:cubicBezTo>
                  <a:pt x="321" y="419"/>
                  <a:pt x="327" y="419"/>
                  <a:pt x="327" y="407"/>
                </a:cubicBezTo>
                <a:cubicBezTo>
                  <a:pt x="346" y="407"/>
                  <a:pt x="352" y="400"/>
                  <a:pt x="364" y="394"/>
                </a:cubicBezTo>
                <a:cubicBezTo>
                  <a:pt x="364" y="394"/>
                  <a:pt x="364" y="394"/>
                  <a:pt x="364" y="388"/>
                </a:cubicBezTo>
                <a:cubicBezTo>
                  <a:pt x="383" y="381"/>
                  <a:pt x="396" y="375"/>
                  <a:pt x="408" y="369"/>
                </a:cubicBezTo>
                <a:cubicBezTo>
                  <a:pt x="415" y="369"/>
                  <a:pt x="415" y="362"/>
                  <a:pt x="415" y="362"/>
                </a:cubicBezTo>
                <a:cubicBezTo>
                  <a:pt x="440" y="350"/>
                  <a:pt x="471" y="343"/>
                  <a:pt x="490" y="331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9" y="324"/>
                  <a:pt x="509" y="324"/>
                  <a:pt x="509" y="324"/>
                </a:cubicBezTo>
                <a:cubicBezTo>
                  <a:pt x="509" y="324"/>
                  <a:pt x="509" y="324"/>
                  <a:pt x="503" y="324"/>
                </a:cubicBezTo>
                <a:cubicBezTo>
                  <a:pt x="509" y="324"/>
                  <a:pt x="509" y="324"/>
                  <a:pt x="515" y="318"/>
                </a:cubicBezTo>
                <a:cubicBezTo>
                  <a:pt x="515" y="324"/>
                  <a:pt x="515" y="324"/>
                  <a:pt x="509" y="324"/>
                </a:cubicBezTo>
                <a:cubicBezTo>
                  <a:pt x="515" y="318"/>
                  <a:pt x="515" y="318"/>
                  <a:pt x="521" y="318"/>
                </a:cubicBezTo>
                <a:cubicBezTo>
                  <a:pt x="528" y="318"/>
                  <a:pt x="534" y="305"/>
                  <a:pt x="540" y="305"/>
                </a:cubicBezTo>
                <a:cubicBezTo>
                  <a:pt x="572" y="292"/>
                  <a:pt x="578" y="292"/>
                  <a:pt x="584" y="292"/>
                </a:cubicBezTo>
                <a:cubicBezTo>
                  <a:pt x="584" y="292"/>
                  <a:pt x="584" y="292"/>
                  <a:pt x="597" y="286"/>
                </a:cubicBezTo>
                <a:cubicBezTo>
                  <a:pt x="609" y="280"/>
                  <a:pt x="609" y="280"/>
                  <a:pt x="628" y="273"/>
                </a:cubicBezTo>
                <a:cubicBezTo>
                  <a:pt x="666" y="261"/>
                  <a:pt x="722" y="248"/>
                  <a:pt x="747" y="242"/>
                </a:cubicBezTo>
                <a:cubicBezTo>
                  <a:pt x="816" y="229"/>
                  <a:pt x="766" y="235"/>
                  <a:pt x="860" y="223"/>
                </a:cubicBezTo>
                <a:cubicBezTo>
                  <a:pt x="848" y="223"/>
                  <a:pt x="835" y="229"/>
                  <a:pt x="816" y="229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16" y="229"/>
                  <a:pt x="816" y="229"/>
                  <a:pt x="810" y="229"/>
                </a:cubicBezTo>
                <a:cubicBezTo>
                  <a:pt x="810" y="229"/>
                  <a:pt x="804" y="229"/>
                  <a:pt x="797" y="229"/>
                </a:cubicBezTo>
                <a:cubicBezTo>
                  <a:pt x="804" y="229"/>
                  <a:pt x="810" y="229"/>
                  <a:pt x="816" y="223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23" y="223"/>
                  <a:pt x="823" y="223"/>
                  <a:pt x="823" y="223"/>
                </a:cubicBezTo>
                <a:cubicBezTo>
                  <a:pt x="841" y="223"/>
                  <a:pt x="873" y="216"/>
                  <a:pt x="904" y="204"/>
                </a:cubicBezTo>
                <a:cubicBezTo>
                  <a:pt x="879" y="216"/>
                  <a:pt x="860" y="216"/>
                  <a:pt x="841" y="223"/>
                </a:cubicBezTo>
                <a:cubicBezTo>
                  <a:pt x="848" y="216"/>
                  <a:pt x="848" y="216"/>
                  <a:pt x="848" y="216"/>
                </a:cubicBezTo>
                <a:cubicBezTo>
                  <a:pt x="848" y="216"/>
                  <a:pt x="848" y="216"/>
                  <a:pt x="841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16" y="223"/>
                  <a:pt x="804" y="229"/>
                  <a:pt x="791" y="229"/>
                </a:cubicBezTo>
                <a:cubicBezTo>
                  <a:pt x="791" y="229"/>
                  <a:pt x="791" y="229"/>
                  <a:pt x="791" y="229"/>
                </a:cubicBezTo>
                <a:cubicBezTo>
                  <a:pt x="779" y="229"/>
                  <a:pt x="779" y="229"/>
                  <a:pt x="779" y="229"/>
                </a:cubicBezTo>
                <a:cubicBezTo>
                  <a:pt x="772" y="235"/>
                  <a:pt x="772" y="235"/>
                  <a:pt x="766" y="235"/>
                </a:cubicBezTo>
                <a:cubicBezTo>
                  <a:pt x="779" y="229"/>
                  <a:pt x="797" y="229"/>
                  <a:pt x="829" y="223"/>
                </a:cubicBezTo>
                <a:cubicBezTo>
                  <a:pt x="823" y="223"/>
                  <a:pt x="835" y="216"/>
                  <a:pt x="804" y="229"/>
                </a:cubicBezTo>
                <a:cubicBezTo>
                  <a:pt x="760" y="235"/>
                  <a:pt x="747" y="235"/>
                  <a:pt x="747" y="235"/>
                </a:cubicBezTo>
                <a:cubicBezTo>
                  <a:pt x="716" y="242"/>
                  <a:pt x="728" y="242"/>
                  <a:pt x="728" y="242"/>
                </a:cubicBezTo>
                <a:cubicBezTo>
                  <a:pt x="716" y="242"/>
                  <a:pt x="622" y="273"/>
                  <a:pt x="597" y="280"/>
                </a:cubicBezTo>
                <a:cubicBezTo>
                  <a:pt x="546" y="299"/>
                  <a:pt x="528" y="305"/>
                  <a:pt x="553" y="299"/>
                </a:cubicBezTo>
                <a:cubicBezTo>
                  <a:pt x="553" y="299"/>
                  <a:pt x="553" y="299"/>
                  <a:pt x="521" y="305"/>
                </a:cubicBezTo>
                <a:cubicBezTo>
                  <a:pt x="509" y="318"/>
                  <a:pt x="503" y="324"/>
                  <a:pt x="496" y="324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84" y="331"/>
                  <a:pt x="484" y="331"/>
                  <a:pt x="484" y="331"/>
                </a:cubicBezTo>
                <a:cubicBezTo>
                  <a:pt x="465" y="337"/>
                  <a:pt x="433" y="350"/>
                  <a:pt x="352" y="388"/>
                </a:cubicBezTo>
                <a:cubicBezTo>
                  <a:pt x="352" y="388"/>
                  <a:pt x="352" y="388"/>
                  <a:pt x="364" y="381"/>
                </a:cubicBezTo>
                <a:cubicBezTo>
                  <a:pt x="396" y="369"/>
                  <a:pt x="446" y="343"/>
                  <a:pt x="490" y="324"/>
                </a:cubicBezTo>
                <a:cubicBezTo>
                  <a:pt x="509" y="318"/>
                  <a:pt x="521" y="305"/>
                  <a:pt x="534" y="299"/>
                </a:cubicBezTo>
                <a:cubicBezTo>
                  <a:pt x="477" y="324"/>
                  <a:pt x="433" y="343"/>
                  <a:pt x="421" y="350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08" y="362"/>
                  <a:pt x="402" y="362"/>
                  <a:pt x="396" y="369"/>
                </a:cubicBezTo>
                <a:cubicBezTo>
                  <a:pt x="390" y="369"/>
                  <a:pt x="383" y="369"/>
                  <a:pt x="371" y="375"/>
                </a:cubicBezTo>
                <a:cubicBezTo>
                  <a:pt x="371" y="375"/>
                  <a:pt x="371" y="375"/>
                  <a:pt x="352" y="388"/>
                </a:cubicBezTo>
                <a:cubicBezTo>
                  <a:pt x="346" y="394"/>
                  <a:pt x="352" y="388"/>
                  <a:pt x="333" y="394"/>
                </a:cubicBezTo>
                <a:cubicBezTo>
                  <a:pt x="321" y="407"/>
                  <a:pt x="327" y="400"/>
                  <a:pt x="346" y="394"/>
                </a:cubicBezTo>
                <a:cubicBezTo>
                  <a:pt x="314" y="407"/>
                  <a:pt x="321" y="407"/>
                  <a:pt x="295" y="426"/>
                </a:cubicBezTo>
                <a:cubicBezTo>
                  <a:pt x="295" y="426"/>
                  <a:pt x="295" y="426"/>
                  <a:pt x="289" y="432"/>
                </a:cubicBezTo>
                <a:cubicBezTo>
                  <a:pt x="289" y="426"/>
                  <a:pt x="295" y="426"/>
                  <a:pt x="295" y="426"/>
                </a:cubicBezTo>
                <a:cubicBezTo>
                  <a:pt x="289" y="426"/>
                  <a:pt x="289" y="432"/>
                  <a:pt x="283" y="438"/>
                </a:cubicBezTo>
                <a:cubicBezTo>
                  <a:pt x="277" y="438"/>
                  <a:pt x="289" y="432"/>
                  <a:pt x="277" y="438"/>
                </a:cubicBezTo>
                <a:cubicBezTo>
                  <a:pt x="277" y="438"/>
                  <a:pt x="277" y="438"/>
                  <a:pt x="270" y="445"/>
                </a:cubicBezTo>
                <a:cubicBezTo>
                  <a:pt x="258" y="451"/>
                  <a:pt x="270" y="445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39" y="464"/>
                  <a:pt x="239" y="464"/>
                  <a:pt x="239" y="464"/>
                </a:cubicBezTo>
                <a:cubicBezTo>
                  <a:pt x="245" y="464"/>
                  <a:pt x="245" y="464"/>
                  <a:pt x="245" y="458"/>
                </a:cubicBezTo>
                <a:cubicBezTo>
                  <a:pt x="226" y="470"/>
                  <a:pt x="226" y="470"/>
                  <a:pt x="226" y="470"/>
                </a:cubicBezTo>
                <a:cubicBezTo>
                  <a:pt x="226" y="470"/>
                  <a:pt x="226" y="470"/>
                  <a:pt x="226" y="477"/>
                </a:cubicBezTo>
                <a:cubicBezTo>
                  <a:pt x="226" y="477"/>
                  <a:pt x="226" y="477"/>
                  <a:pt x="258" y="451"/>
                </a:cubicBezTo>
                <a:cubicBezTo>
                  <a:pt x="239" y="464"/>
                  <a:pt x="208" y="483"/>
                  <a:pt x="189" y="502"/>
                </a:cubicBezTo>
                <a:cubicBezTo>
                  <a:pt x="182" y="508"/>
                  <a:pt x="182" y="508"/>
                  <a:pt x="182" y="508"/>
                </a:cubicBezTo>
                <a:cubicBezTo>
                  <a:pt x="170" y="515"/>
                  <a:pt x="170" y="515"/>
                  <a:pt x="164" y="527"/>
                </a:cubicBezTo>
                <a:cubicBezTo>
                  <a:pt x="164" y="527"/>
                  <a:pt x="164" y="527"/>
                  <a:pt x="170" y="527"/>
                </a:cubicBezTo>
                <a:cubicBezTo>
                  <a:pt x="151" y="546"/>
                  <a:pt x="132" y="565"/>
                  <a:pt x="120" y="578"/>
                </a:cubicBezTo>
                <a:cubicBezTo>
                  <a:pt x="120" y="578"/>
                  <a:pt x="107" y="578"/>
                  <a:pt x="107" y="584"/>
                </a:cubicBezTo>
                <a:cubicBezTo>
                  <a:pt x="101" y="591"/>
                  <a:pt x="101" y="591"/>
                  <a:pt x="101" y="591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107" y="584"/>
                  <a:pt x="126" y="572"/>
                  <a:pt x="120" y="572"/>
                </a:cubicBezTo>
                <a:cubicBezTo>
                  <a:pt x="126" y="565"/>
                  <a:pt x="132" y="559"/>
                  <a:pt x="132" y="559"/>
                </a:cubicBezTo>
                <a:cubicBezTo>
                  <a:pt x="126" y="565"/>
                  <a:pt x="120" y="572"/>
                  <a:pt x="101" y="591"/>
                </a:cubicBezTo>
                <a:cubicBezTo>
                  <a:pt x="101" y="591"/>
                  <a:pt x="101" y="591"/>
                  <a:pt x="107" y="578"/>
                </a:cubicBezTo>
                <a:cubicBezTo>
                  <a:pt x="101" y="591"/>
                  <a:pt x="95" y="597"/>
                  <a:pt x="88" y="604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82" y="610"/>
                  <a:pt x="70" y="635"/>
                  <a:pt x="63" y="648"/>
                </a:cubicBezTo>
                <a:cubicBezTo>
                  <a:pt x="63" y="648"/>
                  <a:pt x="57" y="654"/>
                  <a:pt x="57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61"/>
                </a:cubicBezTo>
                <a:cubicBezTo>
                  <a:pt x="51" y="673"/>
                  <a:pt x="44" y="680"/>
                  <a:pt x="38" y="699"/>
                </a:cubicBezTo>
                <a:cubicBezTo>
                  <a:pt x="44" y="686"/>
                  <a:pt x="44" y="686"/>
                  <a:pt x="44" y="680"/>
                </a:cubicBezTo>
                <a:cubicBezTo>
                  <a:pt x="44" y="686"/>
                  <a:pt x="38" y="692"/>
                  <a:pt x="38" y="699"/>
                </a:cubicBezTo>
                <a:cubicBezTo>
                  <a:pt x="38" y="699"/>
                  <a:pt x="38" y="699"/>
                  <a:pt x="38" y="699"/>
                </a:cubicBezTo>
                <a:cubicBezTo>
                  <a:pt x="32" y="705"/>
                  <a:pt x="32" y="718"/>
                  <a:pt x="32" y="718"/>
                </a:cubicBezTo>
                <a:cubicBezTo>
                  <a:pt x="26" y="730"/>
                  <a:pt x="26" y="730"/>
                  <a:pt x="26" y="730"/>
                </a:cubicBezTo>
                <a:cubicBezTo>
                  <a:pt x="19" y="743"/>
                  <a:pt x="26" y="730"/>
                  <a:pt x="19" y="743"/>
                </a:cubicBezTo>
                <a:cubicBezTo>
                  <a:pt x="19" y="743"/>
                  <a:pt x="19" y="743"/>
                  <a:pt x="19" y="750"/>
                </a:cubicBezTo>
                <a:cubicBezTo>
                  <a:pt x="19" y="750"/>
                  <a:pt x="19" y="750"/>
                  <a:pt x="13" y="769"/>
                </a:cubicBezTo>
                <a:cubicBezTo>
                  <a:pt x="13" y="775"/>
                  <a:pt x="13" y="781"/>
                  <a:pt x="13" y="794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13"/>
                  <a:pt x="13" y="832"/>
                  <a:pt x="13" y="845"/>
                </a:cubicBezTo>
                <a:cubicBezTo>
                  <a:pt x="13" y="864"/>
                  <a:pt x="13" y="857"/>
                  <a:pt x="13" y="857"/>
                </a:cubicBezTo>
                <a:cubicBezTo>
                  <a:pt x="13" y="876"/>
                  <a:pt x="19" y="896"/>
                  <a:pt x="26" y="908"/>
                </a:cubicBezTo>
                <a:cubicBezTo>
                  <a:pt x="32" y="927"/>
                  <a:pt x="32" y="927"/>
                  <a:pt x="44" y="953"/>
                </a:cubicBezTo>
                <a:cubicBezTo>
                  <a:pt x="57" y="972"/>
                  <a:pt x="70" y="984"/>
                  <a:pt x="82" y="1003"/>
                </a:cubicBezTo>
                <a:cubicBezTo>
                  <a:pt x="82" y="1003"/>
                  <a:pt x="82" y="997"/>
                  <a:pt x="76" y="997"/>
                </a:cubicBezTo>
                <a:cubicBezTo>
                  <a:pt x="82" y="1003"/>
                  <a:pt x="82" y="1003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95" y="1022"/>
                  <a:pt x="95" y="1022"/>
                  <a:pt x="95" y="1022"/>
                </a:cubicBezTo>
                <a:cubicBezTo>
                  <a:pt x="101" y="1022"/>
                  <a:pt x="101" y="1029"/>
                  <a:pt x="107" y="1029"/>
                </a:cubicBezTo>
                <a:cubicBezTo>
                  <a:pt x="101" y="1029"/>
                  <a:pt x="101" y="1022"/>
                  <a:pt x="95" y="1022"/>
                </a:cubicBezTo>
                <a:cubicBezTo>
                  <a:pt x="101" y="1022"/>
                  <a:pt x="107" y="1029"/>
                  <a:pt x="107" y="1035"/>
                </a:cubicBezTo>
                <a:cubicBezTo>
                  <a:pt x="101" y="1029"/>
                  <a:pt x="88" y="1016"/>
                  <a:pt x="82" y="1003"/>
                </a:cubicBezTo>
                <a:cubicBezTo>
                  <a:pt x="88" y="1016"/>
                  <a:pt x="95" y="1016"/>
                  <a:pt x="101" y="1022"/>
                </a:cubicBezTo>
                <a:cubicBezTo>
                  <a:pt x="164" y="1067"/>
                  <a:pt x="239" y="1099"/>
                  <a:pt x="302" y="1111"/>
                </a:cubicBezTo>
                <a:cubicBezTo>
                  <a:pt x="333" y="1130"/>
                  <a:pt x="377" y="1143"/>
                  <a:pt x="415" y="1149"/>
                </a:cubicBezTo>
                <a:cubicBezTo>
                  <a:pt x="408" y="1149"/>
                  <a:pt x="402" y="1149"/>
                  <a:pt x="396" y="1143"/>
                </a:cubicBezTo>
                <a:cubicBezTo>
                  <a:pt x="383" y="1143"/>
                  <a:pt x="396" y="1143"/>
                  <a:pt x="371" y="1137"/>
                </a:cubicBezTo>
                <a:cubicBezTo>
                  <a:pt x="371" y="1137"/>
                  <a:pt x="371" y="1137"/>
                  <a:pt x="383" y="1143"/>
                </a:cubicBezTo>
                <a:cubicBezTo>
                  <a:pt x="408" y="1149"/>
                  <a:pt x="402" y="1143"/>
                  <a:pt x="433" y="1149"/>
                </a:cubicBezTo>
                <a:cubicBezTo>
                  <a:pt x="433" y="1149"/>
                  <a:pt x="433" y="1149"/>
                  <a:pt x="433" y="1149"/>
                </a:cubicBezTo>
                <a:cubicBezTo>
                  <a:pt x="440" y="1149"/>
                  <a:pt x="440" y="1149"/>
                  <a:pt x="446" y="1156"/>
                </a:cubicBezTo>
                <a:cubicBezTo>
                  <a:pt x="465" y="1156"/>
                  <a:pt x="484" y="1156"/>
                  <a:pt x="496" y="1162"/>
                </a:cubicBezTo>
                <a:cubicBezTo>
                  <a:pt x="490" y="1162"/>
                  <a:pt x="490" y="1162"/>
                  <a:pt x="490" y="1162"/>
                </a:cubicBezTo>
                <a:cubicBezTo>
                  <a:pt x="496" y="1162"/>
                  <a:pt x="496" y="1162"/>
                  <a:pt x="496" y="1162"/>
                </a:cubicBezTo>
                <a:cubicBezTo>
                  <a:pt x="509" y="1162"/>
                  <a:pt x="521" y="1162"/>
                  <a:pt x="528" y="1162"/>
                </a:cubicBezTo>
                <a:cubicBezTo>
                  <a:pt x="528" y="1162"/>
                  <a:pt x="528" y="1162"/>
                  <a:pt x="565" y="1168"/>
                </a:cubicBezTo>
                <a:cubicBezTo>
                  <a:pt x="565" y="1168"/>
                  <a:pt x="565" y="1168"/>
                  <a:pt x="540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09" y="1162"/>
                  <a:pt x="490" y="1156"/>
                  <a:pt x="477" y="1156"/>
                </a:cubicBezTo>
                <a:cubicBezTo>
                  <a:pt x="503" y="1162"/>
                  <a:pt x="528" y="1162"/>
                  <a:pt x="565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46" y="1162"/>
                  <a:pt x="546" y="1162"/>
                  <a:pt x="546" y="1162"/>
                </a:cubicBezTo>
                <a:cubicBezTo>
                  <a:pt x="553" y="1162"/>
                  <a:pt x="553" y="1162"/>
                  <a:pt x="572" y="1162"/>
                </a:cubicBezTo>
                <a:cubicBezTo>
                  <a:pt x="641" y="1168"/>
                  <a:pt x="716" y="1168"/>
                  <a:pt x="791" y="1162"/>
                </a:cubicBezTo>
                <a:cubicBezTo>
                  <a:pt x="791" y="1162"/>
                  <a:pt x="791" y="1162"/>
                  <a:pt x="791" y="1162"/>
                </a:cubicBezTo>
                <a:cubicBezTo>
                  <a:pt x="797" y="1162"/>
                  <a:pt x="797" y="1162"/>
                  <a:pt x="804" y="1162"/>
                </a:cubicBezTo>
                <a:cubicBezTo>
                  <a:pt x="841" y="1156"/>
                  <a:pt x="879" y="1156"/>
                  <a:pt x="923" y="1149"/>
                </a:cubicBezTo>
                <a:cubicBezTo>
                  <a:pt x="923" y="1149"/>
                  <a:pt x="923" y="1149"/>
                  <a:pt x="923" y="1149"/>
                </a:cubicBezTo>
                <a:cubicBezTo>
                  <a:pt x="929" y="1149"/>
                  <a:pt x="929" y="1149"/>
                  <a:pt x="929" y="1149"/>
                </a:cubicBezTo>
                <a:cubicBezTo>
                  <a:pt x="942" y="1143"/>
                  <a:pt x="954" y="1143"/>
                  <a:pt x="961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73" y="1143"/>
                  <a:pt x="979" y="1137"/>
                </a:cubicBezTo>
                <a:cubicBezTo>
                  <a:pt x="973" y="1143"/>
                  <a:pt x="973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73" y="1143"/>
                  <a:pt x="973" y="1137"/>
                  <a:pt x="979" y="1137"/>
                </a:cubicBezTo>
                <a:cubicBezTo>
                  <a:pt x="1023" y="1130"/>
                  <a:pt x="1061" y="1124"/>
                  <a:pt x="1092" y="1111"/>
                </a:cubicBezTo>
                <a:cubicBezTo>
                  <a:pt x="1092" y="1111"/>
                  <a:pt x="1092" y="1111"/>
                  <a:pt x="1130" y="1105"/>
                </a:cubicBezTo>
                <a:cubicBezTo>
                  <a:pt x="1136" y="1105"/>
                  <a:pt x="1143" y="1099"/>
                  <a:pt x="1149" y="1099"/>
                </a:cubicBezTo>
                <a:cubicBezTo>
                  <a:pt x="1155" y="1099"/>
                  <a:pt x="1161" y="1099"/>
                  <a:pt x="1168" y="1092"/>
                </a:cubicBezTo>
                <a:cubicBezTo>
                  <a:pt x="1168" y="1092"/>
                  <a:pt x="1168" y="1092"/>
                  <a:pt x="1168" y="1092"/>
                </a:cubicBezTo>
                <a:cubicBezTo>
                  <a:pt x="1174" y="1092"/>
                  <a:pt x="1174" y="1092"/>
                  <a:pt x="1180" y="1092"/>
                </a:cubicBezTo>
                <a:cubicBezTo>
                  <a:pt x="1187" y="1092"/>
                  <a:pt x="1193" y="1086"/>
                  <a:pt x="1199" y="1086"/>
                </a:cubicBezTo>
                <a:cubicBezTo>
                  <a:pt x="1199" y="1086"/>
                  <a:pt x="1205" y="1086"/>
                  <a:pt x="1212" y="1080"/>
                </a:cubicBezTo>
                <a:cubicBezTo>
                  <a:pt x="1212" y="1080"/>
                  <a:pt x="1212" y="1080"/>
                  <a:pt x="1212" y="1080"/>
                </a:cubicBezTo>
                <a:cubicBezTo>
                  <a:pt x="1212" y="1080"/>
                  <a:pt x="1212" y="1080"/>
                  <a:pt x="1218" y="1080"/>
                </a:cubicBezTo>
                <a:cubicBezTo>
                  <a:pt x="1224" y="1080"/>
                  <a:pt x="1224" y="1080"/>
                  <a:pt x="1237" y="1073"/>
                </a:cubicBezTo>
                <a:cubicBezTo>
                  <a:pt x="1243" y="1073"/>
                  <a:pt x="1249" y="1073"/>
                  <a:pt x="1249" y="1073"/>
                </a:cubicBezTo>
                <a:cubicBezTo>
                  <a:pt x="1249" y="1073"/>
                  <a:pt x="1249" y="1073"/>
                  <a:pt x="1249" y="1073"/>
                </a:cubicBezTo>
                <a:cubicBezTo>
                  <a:pt x="1256" y="1067"/>
                  <a:pt x="1268" y="1067"/>
                  <a:pt x="1274" y="1061"/>
                </a:cubicBezTo>
                <a:cubicBezTo>
                  <a:pt x="1274" y="1061"/>
                  <a:pt x="1274" y="1061"/>
                  <a:pt x="1268" y="1067"/>
                </a:cubicBezTo>
                <a:cubicBezTo>
                  <a:pt x="1268" y="1067"/>
                  <a:pt x="1268" y="1067"/>
                  <a:pt x="1274" y="1067"/>
                </a:cubicBezTo>
                <a:cubicBezTo>
                  <a:pt x="1274" y="1067"/>
                  <a:pt x="1274" y="1067"/>
                  <a:pt x="1274" y="1067"/>
                </a:cubicBezTo>
                <a:cubicBezTo>
                  <a:pt x="1274" y="1061"/>
                  <a:pt x="1281" y="1061"/>
                  <a:pt x="1287" y="1061"/>
                </a:cubicBezTo>
                <a:cubicBezTo>
                  <a:pt x="1293" y="1054"/>
                  <a:pt x="1293" y="1061"/>
                  <a:pt x="1318" y="1048"/>
                </a:cubicBezTo>
                <a:cubicBezTo>
                  <a:pt x="1300" y="1054"/>
                  <a:pt x="1318" y="1048"/>
                  <a:pt x="1287" y="1061"/>
                </a:cubicBezTo>
                <a:cubicBezTo>
                  <a:pt x="1287" y="1054"/>
                  <a:pt x="1318" y="1048"/>
                  <a:pt x="1356" y="1035"/>
                </a:cubicBezTo>
                <a:cubicBezTo>
                  <a:pt x="1356" y="1035"/>
                  <a:pt x="1362" y="1029"/>
                  <a:pt x="1369" y="1029"/>
                </a:cubicBezTo>
                <a:cubicBezTo>
                  <a:pt x="1381" y="1022"/>
                  <a:pt x="1394" y="1016"/>
                  <a:pt x="1406" y="1003"/>
                </a:cubicBezTo>
                <a:cubicBezTo>
                  <a:pt x="1406" y="1003"/>
                  <a:pt x="1400" y="1003"/>
                  <a:pt x="1400" y="1016"/>
                </a:cubicBezTo>
                <a:cubicBezTo>
                  <a:pt x="1406" y="1003"/>
                  <a:pt x="1406" y="1003"/>
                  <a:pt x="1412" y="997"/>
                </a:cubicBezTo>
                <a:cubicBezTo>
                  <a:pt x="1412" y="1003"/>
                  <a:pt x="1412" y="1003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06" y="1003"/>
                  <a:pt x="1406" y="1003"/>
                  <a:pt x="1406" y="1003"/>
                </a:cubicBezTo>
                <a:cubicBezTo>
                  <a:pt x="1406" y="1003"/>
                  <a:pt x="1400" y="1016"/>
                  <a:pt x="1394" y="1016"/>
                </a:cubicBezTo>
                <a:cubicBezTo>
                  <a:pt x="1400" y="1016"/>
                  <a:pt x="1400" y="1016"/>
                  <a:pt x="1400" y="1016"/>
                </a:cubicBezTo>
                <a:cubicBezTo>
                  <a:pt x="1400" y="1016"/>
                  <a:pt x="1400" y="1016"/>
                  <a:pt x="1394" y="1016"/>
                </a:cubicBezTo>
                <a:cubicBezTo>
                  <a:pt x="1394" y="1016"/>
                  <a:pt x="1394" y="1016"/>
                  <a:pt x="1400" y="1016"/>
                </a:cubicBezTo>
                <a:cubicBezTo>
                  <a:pt x="1406" y="1016"/>
                  <a:pt x="1406" y="1016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25" y="997"/>
                  <a:pt x="1438" y="991"/>
                  <a:pt x="1456" y="984"/>
                </a:cubicBezTo>
                <a:cubicBezTo>
                  <a:pt x="1444" y="984"/>
                  <a:pt x="1456" y="984"/>
                  <a:pt x="1444" y="984"/>
                </a:cubicBezTo>
                <a:cubicBezTo>
                  <a:pt x="1444" y="984"/>
                  <a:pt x="1444" y="984"/>
                  <a:pt x="1463" y="978"/>
                </a:cubicBezTo>
                <a:cubicBezTo>
                  <a:pt x="1469" y="972"/>
                  <a:pt x="1469" y="972"/>
                  <a:pt x="1469" y="978"/>
                </a:cubicBezTo>
                <a:cubicBezTo>
                  <a:pt x="1463" y="978"/>
                  <a:pt x="1463" y="978"/>
                  <a:pt x="1456" y="984"/>
                </a:cubicBezTo>
                <a:cubicBezTo>
                  <a:pt x="1463" y="978"/>
                  <a:pt x="1463" y="978"/>
                  <a:pt x="1469" y="978"/>
                </a:cubicBezTo>
                <a:cubicBezTo>
                  <a:pt x="1469" y="978"/>
                  <a:pt x="1469" y="978"/>
                  <a:pt x="1469" y="978"/>
                </a:cubicBezTo>
                <a:cubicBezTo>
                  <a:pt x="1469" y="978"/>
                  <a:pt x="1469" y="978"/>
                  <a:pt x="1475" y="972"/>
                </a:cubicBezTo>
                <a:cubicBezTo>
                  <a:pt x="1475" y="972"/>
                  <a:pt x="1482" y="972"/>
                  <a:pt x="1488" y="965"/>
                </a:cubicBezTo>
                <a:cubicBezTo>
                  <a:pt x="1488" y="965"/>
                  <a:pt x="1488" y="965"/>
                  <a:pt x="1475" y="972"/>
                </a:cubicBezTo>
                <a:cubicBezTo>
                  <a:pt x="1488" y="965"/>
                  <a:pt x="1494" y="959"/>
                  <a:pt x="1507" y="953"/>
                </a:cubicBezTo>
                <a:cubicBezTo>
                  <a:pt x="1507" y="953"/>
                  <a:pt x="1507" y="953"/>
                  <a:pt x="1519" y="946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9" y="946"/>
                  <a:pt x="1525" y="940"/>
                  <a:pt x="1532" y="940"/>
                </a:cubicBezTo>
                <a:cubicBezTo>
                  <a:pt x="1532" y="940"/>
                  <a:pt x="1532" y="940"/>
                  <a:pt x="1525" y="940"/>
                </a:cubicBezTo>
                <a:cubicBezTo>
                  <a:pt x="1551" y="921"/>
                  <a:pt x="1544" y="927"/>
                  <a:pt x="1551" y="921"/>
                </a:cubicBezTo>
                <a:cubicBezTo>
                  <a:pt x="1551" y="921"/>
                  <a:pt x="1551" y="921"/>
                  <a:pt x="1551" y="921"/>
                </a:cubicBezTo>
                <a:cubicBezTo>
                  <a:pt x="1557" y="921"/>
                  <a:pt x="1557" y="908"/>
                  <a:pt x="1563" y="908"/>
                </a:cubicBezTo>
                <a:cubicBezTo>
                  <a:pt x="1582" y="902"/>
                  <a:pt x="1582" y="896"/>
                  <a:pt x="1582" y="896"/>
                </a:cubicBezTo>
                <a:cubicBezTo>
                  <a:pt x="1582" y="902"/>
                  <a:pt x="1582" y="902"/>
                  <a:pt x="1582" y="902"/>
                </a:cubicBezTo>
                <a:cubicBezTo>
                  <a:pt x="1594" y="889"/>
                  <a:pt x="1607" y="883"/>
                  <a:pt x="1613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64"/>
                  <a:pt x="1626" y="864"/>
                  <a:pt x="1626" y="857"/>
                </a:cubicBezTo>
                <a:cubicBezTo>
                  <a:pt x="1632" y="857"/>
                  <a:pt x="1632" y="857"/>
                  <a:pt x="1632" y="851"/>
                </a:cubicBezTo>
                <a:cubicBezTo>
                  <a:pt x="1632" y="851"/>
                  <a:pt x="1632" y="851"/>
                  <a:pt x="1651" y="838"/>
                </a:cubicBezTo>
                <a:cubicBezTo>
                  <a:pt x="1651" y="838"/>
                  <a:pt x="1651" y="838"/>
                  <a:pt x="1638" y="845"/>
                </a:cubicBezTo>
                <a:cubicBezTo>
                  <a:pt x="1645" y="845"/>
                  <a:pt x="1651" y="838"/>
                  <a:pt x="1657" y="832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26"/>
                  <a:pt x="1657" y="826"/>
                  <a:pt x="1657" y="826"/>
                </a:cubicBezTo>
                <a:cubicBezTo>
                  <a:pt x="1670" y="807"/>
                  <a:pt x="1689" y="794"/>
                  <a:pt x="1670" y="807"/>
                </a:cubicBezTo>
                <a:cubicBezTo>
                  <a:pt x="1689" y="794"/>
                  <a:pt x="1707" y="769"/>
                  <a:pt x="1726" y="737"/>
                </a:cubicBezTo>
                <a:cubicBezTo>
                  <a:pt x="1726" y="737"/>
                  <a:pt x="1739" y="718"/>
                  <a:pt x="1739" y="705"/>
                </a:cubicBezTo>
                <a:cubicBezTo>
                  <a:pt x="1739" y="705"/>
                  <a:pt x="1739" y="705"/>
                  <a:pt x="1739" y="699"/>
                </a:cubicBezTo>
                <a:cubicBezTo>
                  <a:pt x="1739" y="705"/>
                  <a:pt x="1733" y="718"/>
                  <a:pt x="1733" y="718"/>
                </a:cubicBezTo>
                <a:cubicBezTo>
                  <a:pt x="1739" y="718"/>
                  <a:pt x="1739" y="705"/>
                  <a:pt x="1739" y="699"/>
                </a:cubicBezTo>
                <a:cubicBezTo>
                  <a:pt x="1745" y="692"/>
                  <a:pt x="1745" y="692"/>
                  <a:pt x="1751" y="673"/>
                </a:cubicBezTo>
                <a:cubicBezTo>
                  <a:pt x="1751" y="680"/>
                  <a:pt x="1745" y="686"/>
                  <a:pt x="1739" y="692"/>
                </a:cubicBezTo>
                <a:cubicBezTo>
                  <a:pt x="1745" y="686"/>
                  <a:pt x="1751" y="667"/>
                  <a:pt x="1758" y="661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ubicBezTo>
                  <a:pt x="1764" y="629"/>
                  <a:pt x="1764" y="629"/>
                  <a:pt x="1764" y="629"/>
                </a:cubicBezTo>
                <a:cubicBezTo>
                  <a:pt x="1764" y="604"/>
                  <a:pt x="1764" y="610"/>
                  <a:pt x="1764" y="635"/>
                </a:cubicBezTo>
                <a:cubicBezTo>
                  <a:pt x="1770" y="597"/>
                  <a:pt x="1770" y="572"/>
                  <a:pt x="1776" y="553"/>
                </a:cubicBezTo>
                <a:cubicBezTo>
                  <a:pt x="1776" y="553"/>
                  <a:pt x="1776" y="553"/>
                  <a:pt x="1770" y="572"/>
                </a:cubicBezTo>
                <a:cubicBezTo>
                  <a:pt x="1770" y="559"/>
                  <a:pt x="1776" y="553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lose/>
                <a:moveTo>
                  <a:pt x="44" y="953"/>
                </a:moveTo>
                <a:cubicBezTo>
                  <a:pt x="44" y="953"/>
                  <a:pt x="44" y="946"/>
                  <a:pt x="38" y="946"/>
                </a:cubicBezTo>
                <a:cubicBezTo>
                  <a:pt x="44" y="946"/>
                  <a:pt x="44" y="953"/>
                  <a:pt x="44" y="953"/>
                </a:cubicBezTo>
                <a:close/>
                <a:moveTo>
                  <a:pt x="672" y="58"/>
                </a:moveTo>
                <a:cubicBezTo>
                  <a:pt x="672" y="58"/>
                  <a:pt x="672" y="58"/>
                  <a:pt x="672" y="58"/>
                </a:cubicBezTo>
                <a:cubicBezTo>
                  <a:pt x="685" y="58"/>
                  <a:pt x="685" y="58"/>
                  <a:pt x="691" y="58"/>
                </a:cubicBezTo>
                <a:cubicBezTo>
                  <a:pt x="685" y="58"/>
                  <a:pt x="685" y="58"/>
                  <a:pt x="672" y="58"/>
                </a:cubicBezTo>
                <a:close/>
                <a:moveTo>
                  <a:pt x="860" y="20"/>
                </a:moveTo>
                <a:cubicBezTo>
                  <a:pt x="860" y="20"/>
                  <a:pt x="860" y="20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lose/>
                <a:moveTo>
                  <a:pt x="565" y="1130"/>
                </a:move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lose/>
                <a:moveTo>
                  <a:pt x="38" y="940"/>
                </a:moveTo>
                <a:cubicBezTo>
                  <a:pt x="38" y="946"/>
                  <a:pt x="38" y="946"/>
                  <a:pt x="38" y="946"/>
                </a:cubicBezTo>
                <a:cubicBezTo>
                  <a:pt x="38" y="940"/>
                  <a:pt x="32" y="934"/>
                  <a:pt x="32" y="927"/>
                </a:cubicBezTo>
                <a:cubicBezTo>
                  <a:pt x="32" y="934"/>
                  <a:pt x="32" y="934"/>
                  <a:pt x="38" y="940"/>
                </a:cubicBezTo>
                <a:close/>
                <a:moveTo>
                  <a:pt x="1551" y="927"/>
                </a:moveTo>
                <a:cubicBezTo>
                  <a:pt x="1563" y="908"/>
                  <a:pt x="1563" y="908"/>
                  <a:pt x="1563" y="908"/>
                </a:cubicBezTo>
                <a:cubicBezTo>
                  <a:pt x="1557" y="921"/>
                  <a:pt x="1557" y="921"/>
                  <a:pt x="1557" y="921"/>
                </a:cubicBezTo>
                <a:cubicBezTo>
                  <a:pt x="1551" y="927"/>
                  <a:pt x="1551" y="927"/>
                  <a:pt x="1551" y="927"/>
                </a:cubicBezTo>
                <a:close/>
                <a:moveTo>
                  <a:pt x="1563" y="134"/>
                </a:moveTo>
                <a:cubicBezTo>
                  <a:pt x="1576" y="134"/>
                  <a:pt x="1582" y="140"/>
                  <a:pt x="1582" y="140"/>
                </a:cubicBezTo>
                <a:cubicBezTo>
                  <a:pt x="1576" y="134"/>
                  <a:pt x="1576" y="134"/>
                  <a:pt x="1563" y="134"/>
                </a:cubicBezTo>
                <a:close/>
                <a:moveTo>
                  <a:pt x="1594" y="146"/>
                </a:moveTo>
                <a:cubicBezTo>
                  <a:pt x="1594" y="146"/>
                  <a:pt x="1594" y="146"/>
                  <a:pt x="1594" y="146"/>
                </a:cubicBezTo>
                <a:cubicBezTo>
                  <a:pt x="1601" y="153"/>
                  <a:pt x="1601" y="153"/>
                  <a:pt x="1601" y="153"/>
                </a:cubicBezTo>
                <a:cubicBezTo>
                  <a:pt x="1594" y="146"/>
                  <a:pt x="1594" y="146"/>
                  <a:pt x="1594" y="146"/>
                </a:cubicBezTo>
                <a:cubicBezTo>
                  <a:pt x="1588" y="146"/>
                  <a:pt x="1588" y="140"/>
                  <a:pt x="1582" y="140"/>
                </a:cubicBezTo>
                <a:cubicBezTo>
                  <a:pt x="1582" y="140"/>
                  <a:pt x="1582" y="140"/>
                  <a:pt x="1582" y="140"/>
                </a:cubicBezTo>
                <a:cubicBezTo>
                  <a:pt x="1588" y="140"/>
                  <a:pt x="1594" y="146"/>
                  <a:pt x="1601" y="153"/>
                </a:cubicBezTo>
                <a:cubicBezTo>
                  <a:pt x="1607" y="159"/>
                  <a:pt x="1594" y="146"/>
                  <a:pt x="1594" y="146"/>
                </a:cubicBezTo>
                <a:close/>
                <a:moveTo>
                  <a:pt x="19" y="750"/>
                </a:moveTo>
                <a:cubicBezTo>
                  <a:pt x="13" y="756"/>
                  <a:pt x="13" y="769"/>
                  <a:pt x="13" y="775"/>
                </a:cubicBezTo>
                <a:cubicBezTo>
                  <a:pt x="13" y="769"/>
                  <a:pt x="13" y="769"/>
                  <a:pt x="19" y="756"/>
                </a:cubicBezTo>
                <a:cubicBezTo>
                  <a:pt x="19" y="750"/>
                  <a:pt x="19" y="750"/>
                  <a:pt x="19" y="750"/>
                </a:cubicBezTo>
                <a:close/>
                <a:moveTo>
                  <a:pt x="1638" y="185"/>
                </a:moveTo>
                <a:cubicBezTo>
                  <a:pt x="1645" y="191"/>
                  <a:pt x="1645" y="191"/>
                  <a:pt x="1645" y="191"/>
                </a:cubicBezTo>
                <a:cubicBezTo>
                  <a:pt x="1651" y="197"/>
                  <a:pt x="1651" y="197"/>
                  <a:pt x="1651" y="197"/>
                </a:cubicBezTo>
                <a:cubicBezTo>
                  <a:pt x="1638" y="185"/>
                  <a:pt x="1638" y="185"/>
                  <a:pt x="1638" y="185"/>
                </a:cubicBezTo>
                <a:close/>
                <a:moveTo>
                  <a:pt x="1657" y="832"/>
                </a:moveTo>
                <a:cubicBezTo>
                  <a:pt x="1651" y="838"/>
                  <a:pt x="1651" y="838"/>
                  <a:pt x="1645" y="845"/>
                </a:cubicBezTo>
                <a:cubicBezTo>
                  <a:pt x="1651" y="838"/>
                  <a:pt x="1651" y="838"/>
                  <a:pt x="1657" y="832"/>
                </a:cubicBezTo>
                <a:close/>
                <a:moveTo>
                  <a:pt x="1645" y="845"/>
                </a:moveTo>
                <a:cubicBezTo>
                  <a:pt x="1638" y="851"/>
                  <a:pt x="1638" y="851"/>
                  <a:pt x="1638" y="851"/>
                </a:cubicBezTo>
                <a:cubicBezTo>
                  <a:pt x="1638" y="851"/>
                  <a:pt x="1638" y="851"/>
                  <a:pt x="1626" y="857"/>
                </a:cubicBezTo>
                <a:cubicBezTo>
                  <a:pt x="1645" y="845"/>
                  <a:pt x="1632" y="857"/>
                  <a:pt x="1645" y="845"/>
                </a:cubicBezTo>
                <a:cubicBezTo>
                  <a:pt x="1651" y="838"/>
                  <a:pt x="1651" y="838"/>
                  <a:pt x="1645" y="845"/>
                </a:cubicBezTo>
                <a:close/>
                <a:moveTo>
                  <a:pt x="1657" y="832"/>
                </a:moveTo>
                <a:cubicBezTo>
                  <a:pt x="1657" y="832"/>
                  <a:pt x="1664" y="826"/>
                  <a:pt x="1682" y="807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82" y="807"/>
                  <a:pt x="1670" y="813"/>
                  <a:pt x="1682" y="800"/>
                </a:cubicBezTo>
                <a:cubicBezTo>
                  <a:pt x="1682" y="800"/>
                  <a:pt x="1682" y="800"/>
                  <a:pt x="1695" y="781"/>
                </a:cubicBezTo>
                <a:cubicBezTo>
                  <a:pt x="1689" y="794"/>
                  <a:pt x="1689" y="800"/>
                  <a:pt x="1682" y="807"/>
                </a:cubicBezTo>
                <a:cubicBezTo>
                  <a:pt x="1682" y="807"/>
                  <a:pt x="1682" y="807"/>
                  <a:pt x="1682" y="807"/>
                </a:cubicBezTo>
                <a:cubicBezTo>
                  <a:pt x="1682" y="800"/>
                  <a:pt x="1689" y="800"/>
                  <a:pt x="1689" y="794"/>
                </a:cubicBezTo>
                <a:cubicBezTo>
                  <a:pt x="1689" y="794"/>
                  <a:pt x="1689" y="800"/>
                  <a:pt x="1682" y="800"/>
                </a:cubicBezTo>
                <a:cubicBezTo>
                  <a:pt x="1682" y="807"/>
                  <a:pt x="1670" y="807"/>
                  <a:pt x="1670" y="807"/>
                </a:cubicBezTo>
                <a:cubicBezTo>
                  <a:pt x="1670" y="807"/>
                  <a:pt x="1670" y="807"/>
                  <a:pt x="1670" y="807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32"/>
                  <a:pt x="1657" y="832"/>
                  <a:pt x="1657" y="832"/>
                </a:cubicBezTo>
                <a:close/>
                <a:moveTo>
                  <a:pt x="1707" y="267"/>
                </a:moveTo>
                <a:cubicBezTo>
                  <a:pt x="1714" y="273"/>
                  <a:pt x="1720" y="280"/>
                  <a:pt x="1726" y="292"/>
                </a:cubicBezTo>
                <a:cubicBezTo>
                  <a:pt x="1720" y="280"/>
                  <a:pt x="1720" y="280"/>
                  <a:pt x="1720" y="280"/>
                </a:cubicBezTo>
                <a:cubicBezTo>
                  <a:pt x="1720" y="273"/>
                  <a:pt x="1714" y="267"/>
                  <a:pt x="1707" y="267"/>
                </a:cubicBezTo>
                <a:close/>
                <a:moveTo>
                  <a:pt x="1513" y="953"/>
                </a:moveTo>
                <a:cubicBezTo>
                  <a:pt x="1532" y="940"/>
                  <a:pt x="1532" y="940"/>
                  <a:pt x="1532" y="940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3" y="953"/>
                  <a:pt x="1513" y="953"/>
                  <a:pt x="1513" y="953"/>
                </a:cubicBezTo>
                <a:close/>
                <a:moveTo>
                  <a:pt x="1689" y="235"/>
                </a:moveTo>
                <a:cubicBezTo>
                  <a:pt x="1695" y="242"/>
                  <a:pt x="1695" y="242"/>
                  <a:pt x="1695" y="242"/>
                </a:cubicBezTo>
                <a:cubicBezTo>
                  <a:pt x="1689" y="235"/>
                  <a:pt x="1689" y="235"/>
                  <a:pt x="1689" y="235"/>
                </a:cubicBezTo>
                <a:cubicBezTo>
                  <a:pt x="1689" y="235"/>
                  <a:pt x="1689" y="235"/>
                  <a:pt x="1695" y="242"/>
                </a:cubicBezTo>
                <a:cubicBezTo>
                  <a:pt x="1695" y="248"/>
                  <a:pt x="1701" y="248"/>
                  <a:pt x="1701" y="248"/>
                </a:cubicBezTo>
                <a:cubicBezTo>
                  <a:pt x="1701" y="248"/>
                  <a:pt x="1695" y="248"/>
                  <a:pt x="1695" y="242"/>
                </a:cubicBezTo>
                <a:cubicBezTo>
                  <a:pt x="1695" y="242"/>
                  <a:pt x="1695" y="242"/>
                  <a:pt x="1689" y="235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1"/>
                </a:cubicBezTo>
                <a:cubicBezTo>
                  <a:pt x="1701" y="254"/>
                  <a:pt x="1701" y="254"/>
                  <a:pt x="1701" y="248"/>
                </a:cubicBezTo>
                <a:cubicBezTo>
                  <a:pt x="1701" y="254"/>
                  <a:pt x="1707" y="261"/>
                  <a:pt x="1707" y="261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7"/>
                </a:cubicBezTo>
                <a:cubicBezTo>
                  <a:pt x="1714" y="267"/>
                  <a:pt x="1714" y="267"/>
                  <a:pt x="1714" y="267"/>
                </a:cubicBezTo>
                <a:cubicBezTo>
                  <a:pt x="1714" y="267"/>
                  <a:pt x="1714" y="267"/>
                  <a:pt x="1707" y="261"/>
                </a:cubicBezTo>
                <a:close/>
                <a:moveTo>
                  <a:pt x="283" y="1111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302" y="1124"/>
                  <a:pt x="283" y="1111"/>
                </a:cubicBezTo>
                <a:close/>
                <a:moveTo>
                  <a:pt x="270" y="1105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05"/>
                  <a:pt x="277" y="1105"/>
                  <a:pt x="277" y="1105"/>
                </a:cubicBezTo>
                <a:cubicBezTo>
                  <a:pt x="270" y="1105"/>
                  <a:pt x="270" y="1105"/>
                  <a:pt x="270" y="1105"/>
                </a:cubicBezTo>
                <a:close/>
                <a:moveTo>
                  <a:pt x="277" y="1111"/>
                </a:moveTo>
                <a:cubicBezTo>
                  <a:pt x="277" y="1111"/>
                  <a:pt x="277" y="1111"/>
                  <a:pt x="277" y="1111"/>
                </a:cubicBezTo>
                <a:cubicBezTo>
                  <a:pt x="270" y="1105"/>
                  <a:pt x="270" y="1105"/>
                  <a:pt x="264" y="1105"/>
                </a:cubicBezTo>
                <a:cubicBezTo>
                  <a:pt x="270" y="1105"/>
                  <a:pt x="270" y="1105"/>
                  <a:pt x="277" y="1111"/>
                </a:cubicBezTo>
                <a:close/>
                <a:moveTo>
                  <a:pt x="270" y="1105"/>
                </a:moveTo>
                <a:cubicBezTo>
                  <a:pt x="258" y="1105"/>
                  <a:pt x="258" y="1105"/>
                  <a:pt x="258" y="1105"/>
                </a:cubicBezTo>
                <a:cubicBezTo>
                  <a:pt x="270" y="1105"/>
                  <a:pt x="264" y="1105"/>
                  <a:pt x="270" y="1105"/>
                </a:cubicBezTo>
                <a:close/>
                <a:moveTo>
                  <a:pt x="208" y="1086"/>
                </a:moveTo>
                <a:cubicBezTo>
                  <a:pt x="208" y="1086"/>
                  <a:pt x="214" y="1086"/>
                  <a:pt x="201" y="1080"/>
                </a:cubicBezTo>
                <a:cubicBezTo>
                  <a:pt x="201" y="1080"/>
                  <a:pt x="201" y="1080"/>
                  <a:pt x="201" y="1080"/>
                </a:cubicBezTo>
                <a:cubicBezTo>
                  <a:pt x="189" y="1073"/>
                  <a:pt x="170" y="1067"/>
                  <a:pt x="145" y="1048"/>
                </a:cubicBezTo>
                <a:cubicBezTo>
                  <a:pt x="151" y="1054"/>
                  <a:pt x="151" y="1054"/>
                  <a:pt x="151" y="1054"/>
                </a:cubicBezTo>
                <a:cubicBezTo>
                  <a:pt x="151" y="1054"/>
                  <a:pt x="145" y="1054"/>
                  <a:pt x="139" y="1054"/>
                </a:cubicBezTo>
                <a:cubicBezTo>
                  <a:pt x="145" y="1054"/>
                  <a:pt x="151" y="1054"/>
                  <a:pt x="151" y="1061"/>
                </a:cubicBezTo>
                <a:cubicBezTo>
                  <a:pt x="170" y="1067"/>
                  <a:pt x="195" y="1080"/>
                  <a:pt x="195" y="1080"/>
                </a:cubicBezTo>
                <a:cubicBezTo>
                  <a:pt x="226" y="1092"/>
                  <a:pt x="201" y="1080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45" y="1099"/>
                  <a:pt x="245" y="1099"/>
                  <a:pt x="245" y="1099"/>
                </a:cubicBezTo>
                <a:cubicBezTo>
                  <a:pt x="245" y="1099"/>
                  <a:pt x="245" y="1099"/>
                  <a:pt x="270" y="1105"/>
                </a:cubicBezTo>
                <a:cubicBezTo>
                  <a:pt x="258" y="1105"/>
                  <a:pt x="264" y="1105"/>
                  <a:pt x="245" y="1099"/>
                </a:cubicBezTo>
                <a:cubicBezTo>
                  <a:pt x="239" y="1092"/>
                  <a:pt x="226" y="1092"/>
                  <a:pt x="214" y="1086"/>
                </a:cubicBezTo>
                <a:cubicBezTo>
                  <a:pt x="208" y="1086"/>
                  <a:pt x="208" y="1086"/>
                  <a:pt x="208" y="1086"/>
                </a:cubicBezTo>
                <a:close/>
                <a:moveTo>
                  <a:pt x="264" y="1105"/>
                </a:moveTo>
                <a:cubicBezTo>
                  <a:pt x="258" y="1105"/>
                  <a:pt x="251" y="1099"/>
                  <a:pt x="251" y="1099"/>
                </a:cubicBezTo>
                <a:cubicBezTo>
                  <a:pt x="258" y="1105"/>
                  <a:pt x="258" y="1105"/>
                  <a:pt x="264" y="1105"/>
                </a:cubicBezTo>
                <a:close/>
                <a:moveTo>
                  <a:pt x="251" y="1099"/>
                </a:moveTo>
                <a:cubicBezTo>
                  <a:pt x="251" y="1099"/>
                  <a:pt x="251" y="1099"/>
                  <a:pt x="245" y="1099"/>
                </a:cubicBezTo>
                <a:cubicBezTo>
                  <a:pt x="251" y="1099"/>
                  <a:pt x="245" y="1099"/>
                  <a:pt x="251" y="1099"/>
                </a:cubicBezTo>
                <a:close/>
                <a:moveTo>
                  <a:pt x="214" y="1086"/>
                </a:moveTo>
                <a:cubicBezTo>
                  <a:pt x="214" y="1086"/>
                  <a:pt x="214" y="1086"/>
                  <a:pt x="226" y="1092"/>
                </a:cubicBezTo>
                <a:cubicBezTo>
                  <a:pt x="214" y="1086"/>
                  <a:pt x="214" y="1086"/>
                  <a:pt x="214" y="1086"/>
                </a:cubicBezTo>
                <a:close/>
                <a:moveTo>
                  <a:pt x="13" y="876"/>
                </a:moveTo>
                <a:cubicBezTo>
                  <a:pt x="13" y="883"/>
                  <a:pt x="13" y="883"/>
                  <a:pt x="13" y="889"/>
                </a:cubicBezTo>
                <a:cubicBezTo>
                  <a:pt x="13" y="876"/>
                  <a:pt x="13" y="870"/>
                  <a:pt x="0" y="857"/>
                </a:cubicBezTo>
                <a:cubicBezTo>
                  <a:pt x="0" y="857"/>
                  <a:pt x="0" y="857"/>
                  <a:pt x="13" y="876"/>
                </a:cubicBezTo>
                <a:close/>
                <a:moveTo>
                  <a:pt x="107" y="1035"/>
                </a:moveTo>
                <a:cubicBezTo>
                  <a:pt x="120" y="1035"/>
                  <a:pt x="120" y="1035"/>
                  <a:pt x="120" y="1035"/>
                </a:cubicBezTo>
                <a:cubicBezTo>
                  <a:pt x="120" y="1035"/>
                  <a:pt x="120" y="1035"/>
                  <a:pt x="107" y="1035"/>
                </a:cubicBezTo>
                <a:close/>
                <a:moveTo>
                  <a:pt x="70" y="991"/>
                </a:moveTo>
                <a:cubicBezTo>
                  <a:pt x="70" y="991"/>
                  <a:pt x="70" y="991"/>
                  <a:pt x="70" y="984"/>
                </a:cubicBezTo>
                <a:cubicBezTo>
                  <a:pt x="70" y="991"/>
                  <a:pt x="70" y="991"/>
                  <a:pt x="70" y="991"/>
                </a:cubicBezTo>
                <a:cubicBezTo>
                  <a:pt x="76" y="991"/>
                  <a:pt x="76" y="997"/>
                  <a:pt x="76" y="997"/>
                </a:cubicBezTo>
                <a:cubicBezTo>
                  <a:pt x="76" y="997"/>
                  <a:pt x="76" y="991"/>
                  <a:pt x="70" y="991"/>
                </a:cubicBezTo>
                <a:cubicBezTo>
                  <a:pt x="70" y="984"/>
                  <a:pt x="70" y="984"/>
                  <a:pt x="70" y="991"/>
                </a:cubicBezTo>
                <a:close/>
                <a:moveTo>
                  <a:pt x="57" y="978"/>
                </a:moveTo>
                <a:cubicBezTo>
                  <a:pt x="51" y="972"/>
                  <a:pt x="51" y="965"/>
                  <a:pt x="44" y="953"/>
                </a:cubicBezTo>
                <a:cubicBezTo>
                  <a:pt x="51" y="965"/>
                  <a:pt x="51" y="965"/>
                  <a:pt x="57" y="978"/>
                </a:cubicBezTo>
                <a:close/>
                <a:moveTo>
                  <a:pt x="88" y="1016"/>
                </a:move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03"/>
                </a:cubicBezTo>
                <a:cubicBezTo>
                  <a:pt x="88" y="1016"/>
                  <a:pt x="88" y="1016"/>
                  <a:pt x="88" y="1016"/>
                </a:cubicBezTo>
                <a:close/>
                <a:moveTo>
                  <a:pt x="38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38" y="946"/>
                  <a:pt x="38" y="940"/>
                  <a:pt x="32" y="934"/>
                </a:cubicBezTo>
                <a:cubicBezTo>
                  <a:pt x="32" y="940"/>
                  <a:pt x="38" y="946"/>
                  <a:pt x="38" y="953"/>
                </a:cubicBezTo>
                <a:close/>
                <a:moveTo>
                  <a:pt x="584" y="1168"/>
                </a:moveTo>
                <a:cubicBezTo>
                  <a:pt x="572" y="1162"/>
                  <a:pt x="553" y="1162"/>
                  <a:pt x="540" y="1162"/>
                </a:cubicBezTo>
                <a:cubicBezTo>
                  <a:pt x="546" y="1162"/>
                  <a:pt x="565" y="1162"/>
                  <a:pt x="572" y="1168"/>
                </a:cubicBezTo>
                <a:cubicBezTo>
                  <a:pt x="572" y="1162"/>
                  <a:pt x="565" y="1162"/>
                  <a:pt x="584" y="1168"/>
                </a:cubicBezTo>
                <a:close/>
                <a:moveTo>
                  <a:pt x="63" y="642"/>
                </a:moveTo>
                <a:cubicBezTo>
                  <a:pt x="63" y="648"/>
                  <a:pt x="57" y="648"/>
                  <a:pt x="57" y="648"/>
                </a:cubicBezTo>
                <a:cubicBezTo>
                  <a:pt x="57" y="648"/>
                  <a:pt x="57" y="648"/>
                  <a:pt x="57" y="648"/>
                </a:cubicBezTo>
                <a:cubicBezTo>
                  <a:pt x="57" y="648"/>
                  <a:pt x="57" y="648"/>
                  <a:pt x="63" y="642"/>
                </a:cubicBezTo>
                <a:cubicBezTo>
                  <a:pt x="63" y="642"/>
                  <a:pt x="63" y="642"/>
                  <a:pt x="70" y="635"/>
                </a:cubicBezTo>
                <a:cubicBezTo>
                  <a:pt x="63" y="642"/>
                  <a:pt x="63" y="648"/>
                  <a:pt x="57" y="648"/>
                </a:cubicBezTo>
                <a:cubicBezTo>
                  <a:pt x="63" y="642"/>
                  <a:pt x="63" y="642"/>
                  <a:pt x="63" y="642"/>
                </a:cubicBezTo>
                <a:cubicBezTo>
                  <a:pt x="51" y="661"/>
                  <a:pt x="57" y="648"/>
                  <a:pt x="44" y="667"/>
                </a:cubicBezTo>
                <a:cubicBezTo>
                  <a:pt x="51" y="661"/>
                  <a:pt x="57" y="648"/>
                  <a:pt x="63" y="642"/>
                </a:cubicBezTo>
                <a:cubicBezTo>
                  <a:pt x="63" y="642"/>
                  <a:pt x="63" y="642"/>
                  <a:pt x="63" y="642"/>
                </a:cubicBezTo>
                <a:close/>
                <a:moveTo>
                  <a:pt x="823" y="1162"/>
                </a:moveTo>
                <a:cubicBezTo>
                  <a:pt x="823" y="1162"/>
                  <a:pt x="823" y="1162"/>
                  <a:pt x="823" y="1162"/>
                </a:cubicBezTo>
                <a:cubicBezTo>
                  <a:pt x="823" y="1162"/>
                  <a:pt x="823" y="1162"/>
                  <a:pt x="835" y="1162"/>
                </a:cubicBezTo>
                <a:cubicBezTo>
                  <a:pt x="848" y="1156"/>
                  <a:pt x="848" y="1156"/>
                  <a:pt x="823" y="1162"/>
                </a:cubicBezTo>
                <a:close/>
                <a:moveTo>
                  <a:pt x="170" y="508"/>
                </a:moveTo>
                <a:cubicBezTo>
                  <a:pt x="164" y="527"/>
                  <a:pt x="157" y="527"/>
                  <a:pt x="176" y="508"/>
                </a:cubicBezTo>
                <a:cubicBezTo>
                  <a:pt x="170" y="508"/>
                  <a:pt x="170" y="508"/>
                  <a:pt x="170" y="508"/>
                </a:cubicBezTo>
                <a:close/>
                <a:moveTo>
                  <a:pt x="615" y="1168"/>
                </a:moveTo>
                <a:cubicBezTo>
                  <a:pt x="628" y="1168"/>
                  <a:pt x="628" y="1168"/>
                  <a:pt x="628" y="1168"/>
                </a:cubicBezTo>
                <a:cubicBezTo>
                  <a:pt x="653" y="1168"/>
                  <a:pt x="685" y="1168"/>
                  <a:pt x="703" y="1168"/>
                </a:cubicBezTo>
                <a:cubicBezTo>
                  <a:pt x="647" y="1168"/>
                  <a:pt x="647" y="1168"/>
                  <a:pt x="615" y="1168"/>
                </a:cubicBezTo>
                <a:close/>
                <a:moveTo>
                  <a:pt x="1030" y="1137"/>
                </a:moveTo>
                <a:cubicBezTo>
                  <a:pt x="1042" y="1130"/>
                  <a:pt x="1042" y="1130"/>
                  <a:pt x="1042" y="1130"/>
                </a:cubicBezTo>
                <a:cubicBezTo>
                  <a:pt x="1011" y="1137"/>
                  <a:pt x="1011" y="1137"/>
                  <a:pt x="1011" y="1137"/>
                </a:cubicBezTo>
                <a:cubicBezTo>
                  <a:pt x="1030" y="1137"/>
                  <a:pt x="1030" y="1137"/>
                  <a:pt x="1030" y="1137"/>
                </a:cubicBezTo>
                <a:close/>
                <a:moveTo>
                  <a:pt x="1067" y="1124"/>
                </a:moveTo>
                <a:cubicBezTo>
                  <a:pt x="1099" y="1111"/>
                  <a:pt x="1086" y="1111"/>
                  <a:pt x="1080" y="1124"/>
                </a:cubicBezTo>
                <a:cubicBezTo>
                  <a:pt x="1067" y="1124"/>
                  <a:pt x="1067" y="1124"/>
                  <a:pt x="1067" y="1124"/>
                </a:cubicBezTo>
                <a:close/>
                <a:moveTo>
                  <a:pt x="1419" y="1003"/>
                </a:moveTo>
                <a:cubicBezTo>
                  <a:pt x="1406" y="1016"/>
                  <a:pt x="1412" y="1003"/>
                  <a:pt x="1400" y="1016"/>
                </a:cubicBezTo>
                <a:cubicBezTo>
                  <a:pt x="1419" y="1003"/>
                  <a:pt x="1419" y="1003"/>
                  <a:pt x="1419" y="1003"/>
                </a:cubicBezTo>
                <a:close/>
                <a:moveTo>
                  <a:pt x="308" y="1124"/>
                </a:moveTo>
                <a:cubicBezTo>
                  <a:pt x="308" y="1130"/>
                  <a:pt x="314" y="1130"/>
                  <a:pt x="333" y="1137"/>
                </a:cubicBezTo>
                <a:cubicBezTo>
                  <a:pt x="333" y="1137"/>
                  <a:pt x="333" y="1137"/>
                  <a:pt x="333" y="1130"/>
                </a:cubicBezTo>
                <a:cubicBezTo>
                  <a:pt x="327" y="1130"/>
                  <a:pt x="321" y="1130"/>
                  <a:pt x="314" y="1130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52" y="381"/>
                </a:moveTo>
                <a:cubicBezTo>
                  <a:pt x="358" y="381"/>
                  <a:pt x="358" y="381"/>
                  <a:pt x="358" y="381"/>
                </a:cubicBezTo>
                <a:cubicBezTo>
                  <a:pt x="346" y="381"/>
                  <a:pt x="352" y="381"/>
                  <a:pt x="352" y="381"/>
                </a:cubicBezTo>
                <a:close/>
                <a:moveTo>
                  <a:pt x="590" y="1168"/>
                </a:moveTo>
                <a:cubicBezTo>
                  <a:pt x="590" y="1168"/>
                  <a:pt x="590" y="1168"/>
                  <a:pt x="615" y="1168"/>
                </a:cubicBezTo>
                <a:cubicBezTo>
                  <a:pt x="615" y="1168"/>
                  <a:pt x="609" y="1168"/>
                  <a:pt x="597" y="1168"/>
                </a:cubicBezTo>
                <a:cubicBezTo>
                  <a:pt x="590" y="1168"/>
                  <a:pt x="590" y="1168"/>
                  <a:pt x="590" y="1168"/>
                </a:cubicBezTo>
                <a:close/>
                <a:moveTo>
                  <a:pt x="1055" y="1130"/>
                </a:moveTo>
                <a:cubicBezTo>
                  <a:pt x="1055" y="1130"/>
                  <a:pt x="1055" y="1130"/>
                  <a:pt x="1048" y="1130"/>
                </a:cubicBezTo>
                <a:cubicBezTo>
                  <a:pt x="1055" y="1130"/>
                  <a:pt x="1055" y="1130"/>
                  <a:pt x="1055" y="1130"/>
                </a:cubicBezTo>
                <a:close/>
                <a:moveTo>
                  <a:pt x="1048" y="1130"/>
                </a:moveTo>
                <a:cubicBezTo>
                  <a:pt x="1048" y="1130"/>
                  <a:pt x="1048" y="1130"/>
                  <a:pt x="1042" y="1130"/>
                </a:cubicBezTo>
                <a:cubicBezTo>
                  <a:pt x="1048" y="1130"/>
                  <a:pt x="1048" y="1130"/>
                  <a:pt x="1048" y="1130"/>
                </a:cubicBezTo>
                <a:close/>
                <a:moveTo>
                  <a:pt x="1701" y="781"/>
                </a:moveTo>
                <a:cubicBezTo>
                  <a:pt x="1707" y="769"/>
                  <a:pt x="1707" y="769"/>
                  <a:pt x="1707" y="769"/>
                </a:cubicBezTo>
                <a:cubicBezTo>
                  <a:pt x="1695" y="788"/>
                  <a:pt x="1695" y="788"/>
                  <a:pt x="1695" y="788"/>
                </a:cubicBezTo>
                <a:cubicBezTo>
                  <a:pt x="1701" y="781"/>
                  <a:pt x="1701" y="781"/>
                  <a:pt x="1701" y="781"/>
                </a:cubicBezTo>
                <a:close/>
                <a:moveTo>
                  <a:pt x="390" y="1143"/>
                </a:moveTo>
                <a:cubicBezTo>
                  <a:pt x="390" y="1143"/>
                  <a:pt x="390" y="1143"/>
                  <a:pt x="390" y="1143"/>
                </a:cubicBezTo>
                <a:cubicBezTo>
                  <a:pt x="390" y="1143"/>
                  <a:pt x="390" y="1143"/>
                  <a:pt x="390" y="1143"/>
                </a:cubicBezTo>
                <a:close/>
                <a:moveTo>
                  <a:pt x="371" y="1143"/>
                </a:moveTo>
                <a:cubicBezTo>
                  <a:pt x="383" y="1143"/>
                  <a:pt x="383" y="1143"/>
                  <a:pt x="371" y="1143"/>
                </a:cubicBezTo>
                <a:close/>
                <a:moveTo>
                  <a:pt x="371" y="1143"/>
                </a:moveTo>
                <a:cubicBezTo>
                  <a:pt x="371" y="1143"/>
                  <a:pt x="371" y="1143"/>
                  <a:pt x="371" y="1143"/>
                </a:cubicBezTo>
                <a:cubicBezTo>
                  <a:pt x="371" y="1143"/>
                  <a:pt x="371" y="1143"/>
                  <a:pt x="371" y="1143"/>
                </a:cubicBezTo>
                <a:close/>
                <a:moveTo>
                  <a:pt x="390" y="1143"/>
                </a:moveTo>
                <a:cubicBezTo>
                  <a:pt x="383" y="1143"/>
                  <a:pt x="383" y="1143"/>
                  <a:pt x="383" y="1143"/>
                </a:cubicBezTo>
                <a:cubicBezTo>
                  <a:pt x="383" y="1143"/>
                  <a:pt x="383" y="1143"/>
                  <a:pt x="390" y="1143"/>
                </a:cubicBezTo>
                <a:close/>
                <a:moveTo>
                  <a:pt x="383" y="1143"/>
                </a:moveTo>
                <a:cubicBezTo>
                  <a:pt x="377" y="1143"/>
                  <a:pt x="371" y="1143"/>
                  <a:pt x="371" y="1143"/>
                </a:cubicBezTo>
                <a:cubicBezTo>
                  <a:pt x="377" y="1143"/>
                  <a:pt x="377" y="1143"/>
                  <a:pt x="383" y="1143"/>
                </a:cubicBezTo>
                <a:close/>
                <a:moveTo>
                  <a:pt x="1582" y="902"/>
                </a:moveTo>
                <a:cubicBezTo>
                  <a:pt x="1607" y="883"/>
                  <a:pt x="1607" y="883"/>
                  <a:pt x="1607" y="883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2" y="902"/>
                  <a:pt x="1582" y="902"/>
                  <a:pt x="1582" y="902"/>
                </a:cubicBezTo>
                <a:close/>
                <a:moveTo>
                  <a:pt x="120" y="1035"/>
                </a:moveTo>
                <a:cubicBezTo>
                  <a:pt x="107" y="1035"/>
                  <a:pt x="107" y="1029"/>
                  <a:pt x="107" y="1029"/>
                </a:cubicBezTo>
                <a:cubicBezTo>
                  <a:pt x="107" y="1029"/>
                  <a:pt x="107" y="1029"/>
                  <a:pt x="107" y="1029"/>
                </a:cubicBezTo>
                <a:cubicBezTo>
                  <a:pt x="107" y="1035"/>
                  <a:pt x="120" y="1035"/>
                  <a:pt x="120" y="1035"/>
                </a:cubicBezTo>
                <a:close/>
                <a:moveTo>
                  <a:pt x="929" y="1149"/>
                </a:moveTo>
                <a:cubicBezTo>
                  <a:pt x="948" y="1149"/>
                  <a:pt x="948" y="1149"/>
                  <a:pt x="948" y="1149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29" y="1149"/>
                  <a:pt x="929" y="1149"/>
                  <a:pt x="929" y="1149"/>
                </a:cubicBezTo>
                <a:close/>
                <a:moveTo>
                  <a:pt x="132" y="1048"/>
                </a:moveTo>
                <a:cubicBezTo>
                  <a:pt x="132" y="1048"/>
                  <a:pt x="132" y="1048"/>
                  <a:pt x="132" y="1048"/>
                </a:cubicBezTo>
                <a:cubicBezTo>
                  <a:pt x="139" y="1048"/>
                  <a:pt x="139" y="1048"/>
                  <a:pt x="132" y="1048"/>
                </a:cubicBezTo>
                <a:close/>
                <a:moveTo>
                  <a:pt x="120" y="1035"/>
                </a:moveTo>
                <a:cubicBezTo>
                  <a:pt x="120" y="1035"/>
                  <a:pt x="107" y="1029"/>
                  <a:pt x="95" y="1022"/>
                </a:cubicBezTo>
                <a:cubicBezTo>
                  <a:pt x="95" y="1022"/>
                  <a:pt x="95" y="1022"/>
                  <a:pt x="107" y="1035"/>
                </a:cubicBezTo>
                <a:cubicBezTo>
                  <a:pt x="107" y="1035"/>
                  <a:pt x="107" y="1035"/>
                  <a:pt x="107" y="1035"/>
                </a:cubicBezTo>
                <a:cubicBezTo>
                  <a:pt x="120" y="1035"/>
                  <a:pt x="126" y="1042"/>
                  <a:pt x="132" y="1048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0" y="1035"/>
                  <a:pt x="120" y="1035"/>
                  <a:pt x="120" y="1035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6" y="1042"/>
                  <a:pt x="120" y="1042"/>
                  <a:pt x="120" y="1035"/>
                </a:cubicBezTo>
                <a:close/>
                <a:moveTo>
                  <a:pt x="308" y="1124"/>
                </a:moveTo>
                <a:cubicBezTo>
                  <a:pt x="308" y="1124"/>
                  <a:pt x="308" y="1124"/>
                  <a:pt x="308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295" y="1124"/>
                  <a:pt x="302" y="1124"/>
                </a:cubicBezTo>
                <a:cubicBezTo>
                  <a:pt x="289" y="1111"/>
                  <a:pt x="289" y="1111"/>
                  <a:pt x="289" y="1111"/>
                </a:cubicBezTo>
                <a:cubicBezTo>
                  <a:pt x="289" y="1124"/>
                  <a:pt x="289" y="1124"/>
                  <a:pt x="289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96" y="1149"/>
                </a:moveTo>
                <a:cubicBezTo>
                  <a:pt x="408" y="1149"/>
                  <a:pt x="408" y="1149"/>
                  <a:pt x="408" y="1149"/>
                </a:cubicBezTo>
                <a:cubicBezTo>
                  <a:pt x="402" y="1149"/>
                  <a:pt x="402" y="1149"/>
                  <a:pt x="390" y="1143"/>
                </a:cubicBezTo>
                <a:cubicBezTo>
                  <a:pt x="396" y="1149"/>
                  <a:pt x="396" y="1149"/>
                  <a:pt x="396" y="1149"/>
                </a:cubicBezTo>
                <a:close/>
                <a:moveTo>
                  <a:pt x="415" y="1149"/>
                </a:moveTo>
                <a:cubicBezTo>
                  <a:pt x="415" y="1149"/>
                  <a:pt x="415" y="1149"/>
                  <a:pt x="408" y="1149"/>
                </a:cubicBezTo>
                <a:cubicBezTo>
                  <a:pt x="415" y="1149"/>
                  <a:pt x="415" y="1149"/>
                  <a:pt x="415" y="1149"/>
                </a:cubicBezTo>
                <a:close/>
                <a:moveTo>
                  <a:pt x="88" y="1003"/>
                </a:moveTo>
                <a:cubicBezTo>
                  <a:pt x="82" y="1003"/>
                  <a:pt x="82" y="1003"/>
                  <a:pt x="76" y="997"/>
                </a:cubicBezTo>
                <a:cubicBezTo>
                  <a:pt x="82" y="1003"/>
                  <a:pt x="82" y="1003"/>
                  <a:pt x="88" y="1003"/>
                </a:cubicBezTo>
                <a:close/>
                <a:moveTo>
                  <a:pt x="986" y="1143"/>
                </a:moveTo>
                <a:cubicBezTo>
                  <a:pt x="998" y="1137"/>
                  <a:pt x="998" y="1137"/>
                  <a:pt x="998" y="1137"/>
                </a:cubicBezTo>
                <a:cubicBezTo>
                  <a:pt x="973" y="1143"/>
                  <a:pt x="973" y="1143"/>
                  <a:pt x="973" y="1143"/>
                </a:cubicBezTo>
                <a:cubicBezTo>
                  <a:pt x="986" y="1143"/>
                  <a:pt x="986" y="1143"/>
                  <a:pt x="986" y="1143"/>
                </a:cubicBezTo>
                <a:close/>
              </a:path>
            </a:pathLst>
          </a:custGeom>
          <a:solidFill>
            <a:srgbClr val="CC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dCircle2"/>
          <p:cNvSpPr>
            <a:spLocks noEditPoints="1"/>
          </p:cNvSpPr>
          <p:nvPr/>
        </p:nvSpPr>
        <p:spPr bwMode="auto">
          <a:xfrm>
            <a:off x="5079130" y="2019967"/>
            <a:ext cx="753085" cy="598741"/>
          </a:xfrm>
          <a:custGeom>
            <a:avLst/>
            <a:gdLst>
              <a:gd name="T0" fmla="*/ 1538 w 1776"/>
              <a:gd name="T1" fmla="*/ 876 h 1168"/>
              <a:gd name="T2" fmla="*/ 1733 w 1776"/>
              <a:gd name="T3" fmla="*/ 464 h 1168"/>
              <a:gd name="T4" fmla="*/ 1538 w 1776"/>
              <a:gd name="T5" fmla="*/ 883 h 1168"/>
              <a:gd name="T6" fmla="*/ 1664 w 1776"/>
              <a:gd name="T7" fmla="*/ 286 h 1168"/>
              <a:gd name="T8" fmla="*/ 553 w 1776"/>
              <a:gd name="T9" fmla="*/ 1111 h 1168"/>
              <a:gd name="T10" fmla="*/ 70 w 1776"/>
              <a:gd name="T11" fmla="*/ 921 h 1168"/>
              <a:gd name="T12" fmla="*/ 239 w 1776"/>
              <a:gd name="T13" fmla="*/ 515 h 1168"/>
              <a:gd name="T14" fmla="*/ 1482 w 1776"/>
              <a:gd name="T15" fmla="*/ 927 h 1168"/>
              <a:gd name="T16" fmla="*/ 145 w 1776"/>
              <a:gd name="T17" fmla="*/ 604 h 1168"/>
              <a:gd name="T18" fmla="*/ 1620 w 1776"/>
              <a:gd name="T19" fmla="*/ 807 h 1168"/>
              <a:gd name="T20" fmla="*/ 327 w 1776"/>
              <a:gd name="T21" fmla="*/ 451 h 1168"/>
              <a:gd name="T22" fmla="*/ 1733 w 1776"/>
              <a:gd name="T23" fmla="*/ 515 h 1168"/>
              <a:gd name="T24" fmla="*/ 1011 w 1776"/>
              <a:gd name="T25" fmla="*/ 235 h 1168"/>
              <a:gd name="T26" fmla="*/ 1726 w 1776"/>
              <a:gd name="T27" fmla="*/ 400 h 1168"/>
              <a:gd name="T28" fmla="*/ 1532 w 1776"/>
              <a:gd name="T29" fmla="*/ 115 h 1168"/>
              <a:gd name="T30" fmla="*/ 653 w 1776"/>
              <a:gd name="T31" fmla="*/ 58 h 1168"/>
              <a:gd name="T32" fmla="*/ 1726 w 1776"/>
              <a:gd name="T33" fmla="*/ 292 h 1168"/>
              <a:gd name="T34" fmla="*/ 1776 w 1776"/>
              <a:gd name="T35" fmla="*/ 489 h 1168"/>
              <a:gd name="T36" fmla="*/ 1325 w 1776"/>
              <a:gd name="T37" fmla="*/ 997 h 1168"/>
              <a:gd name="T38" fmla="*/ 998 w 1776"/>
              <a:gd name="T39" fmla="*/ 32 h 1168"/>
              <a:gd name="T40" fmla="*/ 904 w 1776"/>
              <a:gd name="T41" fmla="*/ 39 h 1168"/>
              <a:gd name="T42" fmla="*/ 1475 w 1776"/>
              <a:gd name="T43" fmla="*/ 121 h 1168"/>
              <a:gd name="T44" fmla="*/ 13 w 1776"/>
              <a:gd name="T45" fmla="*/ 870 h 1168"/>
              <a:gd name="T46" fmla="*/ 1695 w 1776"/>
              <a:gd name="T47" fmla="*/ 324 h 1168"/>
              <a:gd name="T48" fmla="*/ 1400 w 1776"/>
              <a:gd name="T49" fmla="*/ 972 h 1168"/>
              <a:gd name="T50" fmla="*/ 1055 w 1776"/>
              <a:gd name="T51" fmla="*/ 204 h 1168"/>
              <a:gd name="T52" fmla="*/ 854 w 1776"/>
              <a:gd name="T53" fmla="*/ 229 h 1168"/>
              <a:gd name="T54" fmla="*/ 923 w 1776"/>
              <a:gd name="T55" fmla="*/ 216 h 1168"/>
              <a:gd name="T56" fmla="*/ 653 w 1776"/>
              <a:gd name="T57" fmla="*/ 261 h 1168"/>
              <a:gd name="T58" fmla="*/ 44 w 1776"/>
              <a:gd name="T59" fmla="*/ 680 h 1168"/>
              <a:gd name="T60" fmla="*/ 44 w 1776"/>
              <a:gd name="T61" fmla="*/ 953 h 1168"/>
              <a:gd name="T62" fmla="*/ 1739 w 1776"/>
              <a:gd name="T63" fmla="*/ 318 h 1168"/>
              <a:gd name="T64" fmla="*/ 1532 w 1776"/>
              <a:gd name="T65" fmla="*/ 115 h 1168"/>
              <a:gd name="T66" fmla="*/ 647 w 1776"/>
              <a:gd name="T67" fmla="*/ 64 h 1168"/>
              <a:gd name="T68" fmla="*/ 1023 w 1776"/>
              <a:gd name="T69" fmla="*/ 20 h 1168"/>
              <a:gd name="T70" fmla="*/ 973 w 1776"/>
              <a:gd name="T71" fmla="*/ 32 h 1168"/>
              <a:gd name="T72" fmla="*/ 1645 w 1776"/>
              <a:gd name="T73" fmla="*/ 242 h 1168"/>
              <a:gd name="T74" fmla="*/ 1739 w 1776"/>
              <a:gd name="T75" fmla="*/ 572 h 1168"/>
              <a:gd name="T76" fmla="*/ 1607 w 1776"/>
              <a:gd name="T77" fmla="*/ 832 h 1168"/>
              <a:gd name="T78" fmla="*/ 1475 w 1776"/>
              <a:gd name="T79" fmla="*/ 934 h 1168"/>
              <a:gd name="T80" fmla="*/ 1525 w 1776"/>
              <a:gd name="T81" fmla="*/ 889 h 1168"/>
              <a:gd name="T82" fmla="*/ 936 w 1776"/>
              <a:gd name="T83" fmla="*/ 1099 h 1168"/>
              <a:gd name="T84" fmla="*/ 1055 w 1776"/>
              <a:gd name="T85" fmla="*/ 1080 h 1168"/>
              <a:gd name="T86" fmla="*/ 270 w 1776"/>
              <a:gd name="T87" fmla="*/ 1067 h 1168"/>
              <a:gd name="T88" fmla="*/ 101 w 1776"/>
              <a:gd name="T89" fmla="*/ 965 h 1168"/>
              <a:gd name="T90" fmla="*/ 440 w 1776"/>
              <a:gd name="T91" fmla="*/ 381 h 1168"/>
              <a:gd name="T92" fmla="*/ 1067 w 1776"/>
              <a:gd name="T93" fmla="*/ 229 h 1168"/>
              <a:gd name="T94" fmla="*/ 948 w 1776"/>
              <a:gd name="T95" fmla="*/ 223 h 1168"/>
              <a:gd name="T96" fmla="*/ 760 w 1776"/>
              <a:gd name="T97" fmla="*/ 242 h 1168"/>
              <a:gd name="T98" fmla="*/ 321 w 1776"/>
              <a:gd name="T99" fmla="*/ 419 h 1168"/>
              <a:gd name="T100" fmla="*/ 829 w 1776"/>
              <a:gd name="T101" fmla="*/ 223 h 1168"/>
              <a:gd name="T102" fmla="*/ 164 w 1776"/>
              <a:gd name="T103" fmla="*/ 527 h 1168"/>
              <a:gd name="T104" fmla="*/ 95 w 1776"/>
              <a:gd name="T105" fmla="*/ 1022 h 1168"/>
              <a:gd name="T106" fmla="*/ 979 w 1776"/>
              <a:gd name="T107" fmla="*/ 1137 h 1168"/>
              <a:gd name="T108" fmla="*/ 1456 w 1776"/>
              <a:gd name="T109" fmla="*/ 984 h 1168"/>
              <a:gd name="T110" fmla="*/ 1764 w 1776"/>
              <a:gd name="T111" fmla="*/ 635 h 1168"/>
              <a:gd name="T112" fmla="*/ 19 w 1776"/>
              <a:gd name="T113" fmla="*/ 756 h 1168"/>
              <a:gd name="T114" fmla="*/ 1701 w 1776"/>
              <a:gd name="T115" fmla="*/ 248 h 1168"/>
              <a:gd name="T116" fmla="*/ 214 w 1776"/>
              <a:gd name="T117" fmla="*/ 1086 h 1168"/>
              <a:gd name="T118" fmla="*/ 57 w 1776"/>
              <a:gd name="T119" fmla="*/ 648 h 1168"/>
              <a:gd name="T120" fmla="*/ 597 w 1776"/>
              <a:gd name="T121" fmla="*/ 1168 h 1168"/>
              <a:gd name="T122" fmla="*/ 132 w 1776"/>
              <a:gd name="T123" fmla="*/ 104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76" h="1168">
                <a:moveTo>
                  <a:pt x="1620" y="242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0" y="235"/>
                  <a:pt x="1620" y="235"/>
                  <a:pt x="1620" y="242"/>
                </a:cubicBezTo>
                <a:close/>
                <a:moveTo>
                  <a:pt x="1645" y="254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32" y="242"/>
                  <a:pt x="1645" y="254"/>
                </a:cubicBezTo>
                <a:close/>
                <a:moveTo>
                  <a:pt x="1488" y="908"/>
                </a:moveTo>
                <a:cubicBezTo>
                  <a:pt x="1488" y="908"/>
                  <a:pt x="1488" y="908"/>
                  <a:pt x="1488" y="908"/>
                </a:cubicBezTo>
                <a:cubicBezTo>
                  <a:pt x="1488" y="908"/>
                  <a:pt x="1488" y="908"/>
                  <a:pt x="1488" y="908"/>
                </a:cubicBezTo>
                <a:close/>
                <a:moveTo>
                  <a:pt x="1488" y="908"/>
                </a:moveTo>
                <a:cubicBezTo>
                  <a:pt x="1482" y="908"/>
                  <a:pt x="1488" y="908"/>
                  <a:pt x="1475" y="921"/>
                </a:cubicBezTo>
                <a:cubicBezTo>
                  <a:pt x="1482" y="908"/>
                  <a:pt x="1488" y="908"/>
                  <a:pt x="1488" y="908"/>
                </a:cubicBezTo>
                <a:close/>
                <a:moveTo>
                  <a:pt x="408" y="400"/>
                </a:moveTo>
                <a:cubicBezTo>
                  <a:pt x="415" y="400"/>
                  <a:pt x="421" y="394"/>
                  <a:pt x="433" y="394"/>
                </a:cubicBezTo>
                <a:cubicBezTo>
                  <a:pt x="433" y="394"/>
                  <a:pt x="433" y="394"/>
                  <a:pt x="415" y="400"/>
                </a:cubicBezTo>
                <a:cubicBezTo>
                  <a:pt x="415" y="400"/>
                  <a:pt x="415" y="400"/>
                  <a:pt x="408" y="400"/>
                </a:cubicBezTo>
                <a:close/>
                <a:moveTo>
                  <a:pt x="333" y="451"/>
                </a:moveTo>
                <a:cubicBezTo>
                  <a:pt x="333" y="451"/>
                  <a:pt x="333" y="451"/>
                  <a:pt x="308" y="464"/>
                </a:cubicBezTo>
                <a:cubicBezTo>
                  <a:pt x="327" y="451"/>
                  <a:pt x="352" y="445"/>
                  <a:pt x="364" y="432"/>
                </a:cubicBezTo>
                <a:cubicBezTo>
                  <a:pt x="377" y="426"/>
                  <a:pt x="390" y="419"/>
                  <a:pt x="408" y="407"/>
                </a:cubicBezTo>
                <a:cubicBezTo>
                  <a:pt x="383" y="426"/>
                  <a:pt x="358" y="438"/>
                  <a:pt x="333" y="451"/>
                </a:cubicBezTo>
                <a:close/>
                <a:moveTo>
                  <a:pt x="396" y="1092"/>
                </a:moveTo>
                <a:cubicBezTo>
                  <a:pt x="408" y="1092"/>
                  <a:pt x="408" y="1092"/>
                  <a:pt x="408" y="1092"/>
                </a:cubicBezTo>
                <a:cubicBezTo>
                  <a:pt x="396" y="1092"/>
                  <a:pt x="408" y="1092"/>
                  <a:pt x="396" y="1092"/>
                </a:cubicBezTo>
                <a:close/>
                <a:moveTo>
                  <a:pt x="1312" y="997"/>
                </a:moveTo>
                <a:cubicBezTo>
                  <a:pt x="1318" y="997"/>
                  <a:pt x="1318" y="997"/>
                  <a:pt x="1325" y="991"/>
                </a:cubicBezTo>
                <a:cubicBezTo>
                  <a:pt x="1318" y="997"/>
                  <a:pt x="1318" y="997"/>
                  <a:pt x="1312" y="997"/>
                </a:cubicBezTo>
                <a:close/>
                <a:moveTo>
                  <a:pt x="590" y="1124"/>
                </a:moveTo>
                <a:cubicBezTo>
                  <a:pt x="584" y="1124"/>
                  <a:pt x="572" y="1124"/>
                  <a:pt x="553" y="1124"/>
                </a:cubicBezTo>
                <a:cubicBezTo>
                  <a:pt x="565" y="1124"/>
                  <a:pt x="578" y="1124"/>
                  <a:pt x="590" y="1124"/>
                </a:cubicBezTo>
                <a:close/>
                <a:moveTo>
                  <a:pt x="1381" y="972"/>
                </a:moveTo>
                <a:cubicBezTo>
                  <a:pt x="1394" y="965"/>
                  <a:pt x="1400" y="965"/>
                  <a:pt x="1400" y="965"/>
                </a:cubicBezTo>
                <a:cubicBezTo>
                  <a:pt x="1394" y="965"/>
                  <a:pt x="1387" y="972"/>
                  <a:pt x="1381" y="972"/>
                </a:cubicBezTo>
                <a:cubicBezTo>
                  <a:pt x="1381" y="972"/>
                  <a:pt x="1381" y="972"/>
                  <a:pt x="1375" y="972"/>
                </a:cubicBezTo>
                <a:cubicBezTo>
                  <a:pt x="1394" y="965"/>
                  <a:pt x="1387" y="972"/>
                  <a:pt x="1381" y="972"/>
                </a:cubicBezTo>
                <a:close/>
                <a:moveTo>
                  <a:pt x="1538" y="876"/>
                </a:moveTo>
                <a:cubicBezTo>
                  <a:pt x="1538" y="883"/>
                  <a:pt x="1532" y="883"/>
                  <a:pt x="1525" y="889"/>
                </a:cubicBezTo>
                <a:cubicBezTo>
                  <a:pt x="1532" y="889"/>
                  <a:pt x="1532" y="883"/>
                  <a:pt x="1538" y="883"/>
                </a:cubicBezTo>
                <a:cubicBezTo>
                  <a:pt x="1538" y="876"/>
                  <a:pt x="1538" y="876"/>
                  <a:pt x="1538" y="876"/>
                </a:cubicBezTo>
                <a:close/>
                <a:moveTo>
                  <a:pt x="546" y="1124"/>
                </a:moveTo>
                <a:cubicBezTo>
                  <a:pt x="553" y="1124"/>
                  <a:pt x="565" y="1124"/>
                  <a:pt x="578" y="1124"/>
                </a:cubicBezTo>
                <a:cubicBezTo>
                  <a:pt x="572" y="1124"/>
                  <a:pt x="572" y="1124"/>
                  <a:pt x="572" y="1124"/>
                </a:cubicBezTo>
                <a:cubicBezTo>
                  <a:pt x="546" y="1124"/>
                  <a:pt x="546" y="1124"/>
                  <a:pt x="546" y="1124"/>
                </a:cubicBezTo>
                <a:close/>
                <a:moveTo>
                  <a:pt x="1670" y="750"/>
                </a:moveTo>
                <a:cubicBezTo>
                  <a:pt x="1682" y="743"/>
                  <a:pt x="1670" y="750"/>
                  <a:pt x="1682" y="737"/>
                </a:cubicBezTo>
                <a:cubicBezTo>
                  <a:pt x="1689" y="730"/>
                  <a:pt x="1701" y="705"/>
                  <a:pt x="1707" y="692"/>
                </a:cubicBezTo>
                <a:cubicBezTo>
                  <a:pt x="1701" y="705"/>
                  <a:pt x="1701" y="705"/>
                  <a:pt x="1695" y="718"/>
                </a:cubicBezTo>
                <a:cubicBezTo>
                  <a:pt x="1695" y="705"/>
                  <a:pt x="1701" y="705"/>
                  <a:pt x="1701" y="692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9"/>
                  <a:pt x="1701" y="699"/>
                  <a:pt x="1701" y="699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2"/>
                  <a:pt x="1701" y="692"/>
                  <a:pt x="1701" y="692"/>
                </a:cubicBezTo>
                <a:cubicBezTo>
                  <a:pt x="1707" y="692"/>
                  <a:pt x="1707" y="686"/>
                  <a:pt x="1707" y="686"/>
                </a:cubicBezTo>
                <a:cubicBezTo>
                  <a:pt x="1707" y="680"/>
                  <a:pt x="1714" y="673"/>
                  <a:pt x="1714" y="673"/>
                </a:cubicBezTo>
                <a:cubicBezTo>
                  <a:pt x="1714" y="667"/>
                  <a:pt x="1714" y="661"/>
                  <a:pt x="1720" y="661"/>
                </a:cubicBezTo>
                <a:cubicBezTo>
                  <a:pt x="1720" y="654"/>
                  <a:pt x="1720" y="654"/>
                  <a:pt x="1720" y="654"/>
                </a:cubicBezTo>
                <a:cubicBezTo>
                  <a:pt x="1720" y="654"/>
                  <a:pt x="1714" y="661"/>
                  <a:pt x="1714" y="667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20" y="654"/>
                  <a:pt x="1720" y="648"/>
                  <a:pt x="1720" y="648"/>
                </a:cubicBezTo>
                <a:cubicBezTo>
                  <a:pt x="1720" y="642"/>
                  <a:pt x="1720" y="648"/>
                  <a:pt x="1720" y="642"/>
                </a:cubicBezTo>
                <a:cubicBezTo>
                  <a:pt x="1726" y="635"/>
                  <a:pt x="1726" y="635"/>
                  <a:pt x="1726" y="635"/>
                </a:cubicBezTo>
                <a:cubicBezTo>
                  <a:pt x="1720" y="642"/>
                  <a:pt x="1720" y="648"/>
                  <a:pt x="1720" y="654"/>
                </a:cubicBezTo>
                <a:cubicBezTo>
                  <a:pt x="1726" y="642"/>
                  <a:pt x="1726" y="635"/>
                  <a:pt x="1733" y="604"/>
                </a:cubicBezTo>
                <a:cubicBezTo>
                  <a:pt x="1733" y="604"/>
                  <a:pt x="1733" y="604"/>
                  <a:pt x="1726" y="629"/>
                </a:cubicBezTo>
                <a:cubicBezTo>
                  <a:pt x="1726" y="610"/>
                  <a:pt x="1733" y="604"/>
                  <a:pt x="1733" y="604"/>
                </a:cubicBezTo>
                <a:cubicBezTo>
                  <a:pt x="1726" y="623"/>
                  <a:pt x="1726" y="623"/>
                  <a:pt x="1726" y="623"/>
                </a:cubicBezTo>
                <a:cubicBezTo>
                  <a:pt x="1733" y="604"/>
                  <a:pt x="1733" y="610"/>
                  <a:pt x="1733" y="604"/>
                </a:cubicBezTo>
                <a:cubicBezTo>
                  <a:pt x="1733" y="597"/>
                  <a:pt x="1733" y="591"/>
                  <a:pt x="1739" y="572"/>
                </a:cubicBezTo>
                <a:cubicBezTo>
                  <a:pt x="1739" y="565"/>
                  <a:pt x="1739" y="565"/>
                  <a:pt x="1733" y="584"/>
                </a:cubicBezTo>
                <a:cubicBezTo>
                  <a:pt x="1739" y="546"/>
                  <a:pt x="1739" y="527"/>
                  <a:pt x="1739" y="470"/>
                </a:cubicBezTo>
                <a:cubicBezTo>
                  <a:pt x="1739" y="464"/>
                  <a:pt x="1739" y="464"/>
                  <a:pt x="1739" y="464"/>
                </a:cubicBezTo>
                <a:cubicBezTo>
                  <a:pt x="1739" y="464"/>
                  <a:pt x="1739" y="464"/>
                  <a:pt x="1739" y="451"/>
                </a:cubicBezTo>
                <a:cubicBezTo>
                  <a:pt x="1733" y="451"/>
                  <a:pt x="1733" y="451"/>
                  <a:pt x="1733" y="451"/>
                </a:cubicBezTo>
                <a:cubicBezTo>
                  <a:pt x="1733" y="451"/>
                  <a:pt x="1733" y="451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70"/>
                  <a:pt x="1733" y="464"/>
                  <a:pt x="1733" y="470"/>
                </a:cubicBezTo>
                <a:cubicBezTo>
                  <a:pt x="1739" y="477"/>
                  <a:pt x="1739" y="483"/>
                  <a:pt x="1739" y="483"/>
                </a:cubicBezTo>
                <a:cubicBezTo>
                  <a:pt x="1739" y="483"/>
                  <a:pt x="1739" y="483"/>
                  <a:pt x="1739" y="483"/>
                </a:cubicBezTo>
                <a:cubicBezTo>
                  <a:pt x="1739" y="489"/>
                  <a:pt x="1739" y="489"/>
                  <a:pt x="1739" y="477"/>
                </a:cubicBezTo>
                <a:cubicBezTo>
                  <a:pt x="1739" y="477"/>
                  <a:pt x="1739" y="477"/>
                  <a:pt x="1739" y="477"/>
                </a:cubicBezTo>
                <a:cubicBezTo>
                  <a:pt x="1739" y="477"/>
                  <a:pt x="1739" y="477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34"/>
                  <a:pt x="1739" y="540"/>
                  <a:pt x="1739" y="553"/>
                </a:cubicBezTo>
                <a:cubicBezTo>
                  <a:pt x="1733" y="572"/>
                  <a:pt x="1733" y="572"/>
                  <a:pt x="1733" y="572"/>
                </a:cubicBezTo>
                <a:cubicBezTo>
                  <a:pt x="1733" y="584"/>
                  <a:pt x="1733" y="597"/>
                  <a:pt x="1726" y="604"/>
                </a:cubicBezTo>
                <a:cubicBezTo>
                  <a:pt x="1726" y="623"/>
                  <a:pt x="1726" y="635"/>
                  <a:pt x="1720" y="648"/>
                </a:cubicBezTo>
                <a:cubicBezTo>
                  <a:pt x="1720" y="648"/>
                  <a:pt x="1720" y="642"/>
                  <a:pt x="1720" y="654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01" y="699"/>
                  <a:pt x="1689" y="730"/>
                  <a:pt x="1651" y="775"/>
                </a:cubicBezTo>
                <a:cubicBezTo>
                  <a:pt x="1651" y="769"/>
                  <a:pt x="1664" y="762"/>
                  <a:pt x="1670" y="750"/>
                </a:cubicBezTo>
                <a:close/>
                <a:moveTo>
                  <a:pt x="1733" y="464"/>
                </a:moveTo>
                <a:cubicBezTo>
                  <a:pt x="1733" y="464"/>
                  <a:pt x="1733" y="464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lose/>
                <a:moveTo>
                  <a:pt x="998" y="1086"/>
                </a:moveTo>
                <a:cubicBezTo>
                  <a:pt x="1017" y="1086"/>
                  <a:pt x="1017" y="1086"/>
                  <a:pt x="1017" y="1086"/>
                </a:cubicBezTo>
                <a:cubicBezTo>
                  <a:pt x="1011" y="1086"/>
                  <a:pt x="1011" y="1086"/>
                  <a:pt x="998" y="1086"/>
                </a:cubicBezTo>
                <a:close/>
                <a:moveTo>
                  <a:pt x="1733" y="464"/>
                </a:moveTo>
                <a:cubicBezTo>
                  <a:pt x="1733" y="458"/>
                  <a:pt x="1733" y="458"/>
                  <a:pt x="1733" y="458"/>
                </a:cubicBezTo>
                <a:cubicBezTo>
                  <a:pt x="1733" y="458"/>
                  <a:pt x="1733" y="458"/>
                  <a:pt x="1733" y="464"/>
                </a:cubicBezTo>
                <a:close/>
                <a:moveTo>
                  <a:pt x="603" y="1124"/>
                </a:moveTo>
                <a:cubicBezTo>
                  <a:pt x="590" y="1124"/>
                  <a:pt x="584" y="1124"/>
                  <a:pt x="578" y="1124"/>
                </a:cubicBezTo>
                <a:cubicBezTo>
                  <a:pt x="578" y="1124"/>
                  <a:pt x="590" y="1124"/>
                  <a:pt x="603" y="1124"/>
                </a:cubicBezTo>
                <a:close/>
                <a:moveTo>
                  <a:pt x="1011" y="1086"/>
                </a:moveTo>
                <a:cubicBezTo>
                  <a:pt x="1011" y="1086"/>
                  <a:pt x="1011" y="1086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1011" y="1086"/>
                  <a:pt x="1011" y="1086"/>
                  <a:pt x="1011" y="1086"/>
                </a:cubicBezTo>
                <a:close/>
                <a:moveTo>
                  <a:pt x="1030" y="1080"/>
                </a:moveTo>
                <a:cubicBezTo>
                  <a:pt x="1023" y="1080"/>
                  <a:pt x="1017" y="1086"/>
                  <a:pt x="1011" y="1086"/>
                </a:cubicBezTo>
                <a:cubicBezTo>
                  <a:pt x="1017" y="1086"/>
                  <a:pt x="1023" y="1080"/>
                  <a:pt x="1030" y="1080"/>
                </a:cubicBezTo>
                <a:cubicBezTo>
                  <a:pt x="1030" y="1080"/>
                  <a:pt x="1030" y="1080"/>
                  <a:pt x="1030" y="1080"/>
                </a:cubicBezTo>
                <a:close/>
                <a:moveTo>
                  <a:pt x="1325" y="991"/>
                </a:moveTo>
                <a:cubicBezTo>
                  <a:pt x="1325" y="991"/>
                  <a:pt x="1331" y="991"/>
                  <a:pt x="1337" y="991"/>
                </a:cubicBezTo>
                <a:cubicBezTo>
                  <a:pt x="1337" y="991"/>
                  <a:pt x="1331" y="991"/>
                  <a:pt x="1325" y="991"/>
                </a:cubicBezTo>
                <a:close/>
                <a:moveTo>
                  <a:pt x="1538" y="883"/>
                </a:moveTo>
                <a:cubicBezTo>
                  <a:pt x="1538" y="883"/>
                  <a:pt x="1538" y="883"/>
                  <a:pt x="1538" y="883"/>
                </a:cubicBezTo>
                <a:cubicBezTo>
                  <a:pt x="1544" y="883"/>
                  <a:pt x="1544" y="883"/>
                  <a:pt x="1544" y="883"/>
                </a:cubicBezTo>
                <a:cubicBezTo>
                  <a:pt x="1544" y="876"/>
                  <a:pt x="1544" y="876"/>
                  <a:pt x="1551" y="876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7" y="870"/>
                  <a:pt x="1557" y="870"/>
                  <a:pt x="1557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44" y="876"/>
                  <a:pt x="1544" y="876"/>
                  <a:pt x="1525" y="889"/>
                </a:cubicBezTo>
                <a:cubicBezTo>
                  <a:pt x="1525" y="896"/>
                  <a:pt x="1525" y="896"/>
                  <a:pt x="1525" y="896"/>
                </a:cubicBezTo>
                <a:cubicBezTo>
                  <a:pt x="1532" y="889"/>
                  <a:pt x="1538" y="883"/>
                  <a:pt x="1538" y="883"/>
                </a:cubicBezTo>
                <a:cubicBezTo>
                  <a:pt x="1538" y="883"/>
                  <a:pt x="1538" y="883"/>
                  <a:pt x="1538" y="883"/>
                </a:cubicBezTo>
                <a:close/>
                <a:moveTo>
                  <a:pt x="998" y="1086"/>
                </a:moveTo>
                <a:cubicBezTo>
                  <a:pt x="998" y="1086"/>
                  <a:pt x="998" y="1086"/>
                  <a:pt x="998" y="1086"/>
                </a:cubicBezTo>
                <a:cubicBezTo>
                  <a:pt x="998" y="1086"/>
                  <a:pt x="998" y="1086"/>
                  <a:pt x="992" y="1086"/>
                </a:cubicBezTo>
                <a:cubicBezTo>
                  <a:pt x="998" y="1086"/>
                  <a:pt x="998" y="1086"/>
                  <a:pt x="998" y="1086"/>
                </a:cubicBezTo>
                <a:close/>
                <a:moveTo>
                  <a:pt x="615" y="1124"/>
                </a:moveTo>
                <a:cubicBezTo>
                  <a:pt x="628" y="1124"/>
                  <a:pt x="622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7" y="1124"/>
                  <a:pt x="653" y="1124"/>
                </a:cubicBezTo>
                <a:cubicBezTo>
                  <a:pt x="653" y="1124"/>
                  <a:pt x="653" y="1124"/>
                  <a:pt x="653" y="1124"/>
                </a:cubicBezTo>
                <a:cubicBezTo>
                  <a:pt x="634" y="1124"/>
                  <a:pt x="615" y="1124"/>
                  <a:pt x="603" y="1124"/>
                </a:cubicBezTo>
                <a:cubicBezTo>
                  <a:pt x="609" y="1124"/>
                  <a:pt x="609" y="1124"/>
                  <a:pt x="615" y="1124"/>
                </a:cubicBezTo>
                <a:close/>
                <a:moveTo>
                  <a:pt x="1701" y="692"/>
                </a:moveTo>
                <a:cubicBezTo>
                  <a:pt x="1701" y="699"/>
                  <a:pt x="1701" y="699"/>
                  <a:pt x="1701" y="699"/>
                </a:cubicBezTo>
                <a:cubicBezTo>
                  <a:pt x="1701" y="692"/>
                  <a:pt x="1701" y="692"/>
                  <a:pt x="1701" y="692"/>
                </a:cubicBezTo>
                <a:close/>
                <a:moveTo>
                  <a:pt x="873" y="1105"/>
                </a:moveTo>
                <a:cubicBezTo>
                  <a:pt x="879" y="1105"/>
                  <a:pt x="879" y="1105"/>
                  <a:pt x="879" y="1105"/>
                </a:cubicBezTo>
                <a:cubicBezTo>
                  <a:pt x="904" y="1099"/>
                  <a:pt x="923" y="1099"/>
                  <a:pt x="936" y="1099"/>
                </a:cubicBezTo>
                <a:cubicBezTo>
                  <a:pt x="942" y="1099"/>
                  <a:pt x="942" y="1099"/>
                  <a:pt x="942" y="1099"/>
                </a:cubicBezTo>
                <a:cubicBezTo>
                  <a:pt x="942" y="1099"/>
                  <a:pt x="942" y="1099"/>
                  <a:pt x="942" y="1092"/>
                </a:cubicBezTo>
                <a:cubicBezTo>
                  <a:pt x="942" y="1099"/>
                  <a:pt x="936" y="1099"/>
                  <a:pt x="936" y="1099"/>
                </a:cubicBezTo>
                <a:cubicBezTo>
                  <a:pt x="910" y="1099"/>
                  <a:pt x="885" y="1105"/>
                  <a:pt x="873" y="1105"/>
                </a:cubicBezTo>
                <a:close/>
                <a:moveTo>
                  <a:pt x="992" y="1086"/>
                </a:moveTo>
                <a:cubicBezTo>
                  <a:pt x="986" y="1086"/>
                  <a:pt x="986" y="1092"/>
                  <a:pt x="986" y="1092"/>
                </a:cubicBezTo>
                <a:cubicBezTo>
                  <a:pt x="986" y="1086"/>
                  <a:pt x="992" y="1086"/>
                  <a:pt x="992" y="1086"/>
                </a:cubicBezTo>
                <a:close/>
                <a:moveTo>
                  <a:pt x="1168" y="1048"/>
                </a:moveTo>
                <a:cubicBezTo>
                  <a:pt x="1180" y="1048"/>
                  <a:pt x="1168" y="1048"/>
                  <a:pt x="1193" y="1042"/>
                </a:cubicBezTo>
                <a:cubicBezTo>
                  <a:pt x="1193" y="1042"/>
                  <a:pt x="1193" y="1042"/>
                  <a:pt x="1168" y="1048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lose/>
                <a:moveTo>
                  <a:pt x="258" y="502"/>
                </a:moveTo>
                <a:cubicBezTo>
                  <a:pt x="258" y="502"/>
                  <a:pt x="258" y="502"/>
                  <a:pt x="264" y="502"/>
                </a:cubicBezTo>
                <a:cubicBezTo>
                  <a:pt x="264" y="496"/>
                  <a:pt x="264" y="496"/>
                  <a:pt x="270" y="496"/>
                </a:cubicBezTo>
                <a:cubicBezTo>
                  <a:pt x="264" y="502"/>
                  <a:pt x="258" y="502"/>
                  <a:pt x="258" y="502"/>
                </a:cubicBezTo>
                <a:cubicBezTo>
                  <a:pt x="258" y="502"/>
                  <a:pt x="258" y="502"/>
                  <a:pt x="258" y="502"/>
                </a:cubicBezTo>
                <a:cubicBezTo>
                  <a:pt x="251" y="508"/>
                  <a:pt x="251" y="508"/>
                  <a:pt x="251" y="508"/>
                </a:cubicBezTo>
                <a:cubicBezTo>
                  <a:pt x="239" y="515"/>
                  <a:pt x="226" y="527"/>
                  <a:pt x="226" y="534"/>
                </a:cubicBezTo>
                <a:cubicBezTo>
                  <a:pt x="214" y="540"/>
                  <a:pt x="226" y="534"/>
                  <a:pt x="226" y="534"/>
                </a:cubicBezTo>
                <a:cubicBezTo>
                  <a:pt x="226" y="534"/>
                  <a:pt x="226" y="534"/>
                  <a:pt x="208" y="546"/>
                </a:cubicBezTo>
                <a:cubicBezTo>
                  <a:pt x="208" y="546"/>
                  <a:pt x="208" y="546"/>
                  <a:pt x="195" y="553"/>
                </a:cubicBezTo>
                <a:cubicBezTo>
                  <a:pt x="176" y="572"/>
                  <a:pt x="120" y="642"/>
                  <a:pt x="95" y="673"/>
                </a:cubicBezTo>
                <a:cubicBezTo>
                  <a:pt x="95" y="680"/>
                  <a:pt x="88" y="692"/>
                  <a:pt x="82" y="699"/>
                </a:cubicBezTo>
                <a:cubicBezTo>
                  <a:pt x="88" y="686"/>
                  <a:pt x="95" y="673"/>
                  <a:pt x="107" y="661"/>
                </a:cubicBezTo>
                <a:cubicBezTo>
                  <a:pt x="120" y="642"/>
                  <a:pt x="132" y="629"/>
                  <a:pt x="145" y="610"/>
                </a:cubicBezTo>
                <a:cubicBezTo>
                  <a:pt x="145" y="610"/>
                  <a:pt x="145" y="610"/>
                  <a:pt x="139" y="629"/>
                </a:cubicBezTo>
                <a:cubicBezTo>
                  <a:pt x="176" y="572"/>
                  <a:pt x="208" y="540"/>
                  <a:pt x="308" y="470"/>
                </a:cubicBezTo>
                <a:cubicBezTo>
                  <a:pt x="295" y="477"/>
                  <a:pt x="277" y="489"/>
                  <a:pt x="258" y="502"/>
                </a:cubicBezTo>
                <a:close/>
                <a:moveTo>
                  <a:pt x="195" y="1029"/>
                </a:moveTo>
                <a:cubicBezTo>
                  <a:pt x="195" y="1029"/>
                  <a:pt x="195" y="1029"/>
                  <a:pt x="195" y="1029"/>
                </a:cubicBezTo>
                <a:cubicBezTo>
                  <a:pt x="195" y="1029"/>
                  <a:pt x="195" y="1029"/>
                  <a:pt x="195" y="1029"/>
                </a:cubicBezTo>
                <a:close/>
                <a:moveTo>
                  <a:pt x="189" y="1022"/>
                </a:moveTo>
                <a:cubicBezTo>
                  <a:pt x="189" y="1022"/>
                  <a:pt x="189" y="1022"/>
                  <a:pt x="189" y="1022"/>
                </a:cubicBezTo>
                <a:cubicBezTo>
                  <a:pt x="195" y="1029"/>
                  <a:pt x="195" y="1029"/>
                  <a:pt x="195" y="1029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lose/>
                <a:moveTo>
                  <a:pt x="390" y="1092"/>
                </a:moveTo>
                <a:cubicBezTo>
                  <a:pt x="371" y="1086"/>
                  <a:pt x="358" y="1080"/>
                  <a:pt x="346" y="1080"/>
                </a:cubicBezTo>
                <a:cubicBezTo>
                  <a:pt x="358" y="1086"/>
                  <a:pt x="371" y="1086"/>
                  <a:pt x="390" y="1092"/>
                </a:cubicBezTo>
                <a:close/>
                <a:moveTo>
                  <a:pt x="553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53" y="1111"/>
                </a:moveTo>
                <a:cubicBezTo>
                  <a:pt x="565" y="1111"/>
                  <a:pt x="565" y="1111"/>
                  <a:pt x="553" y="1111"/>
                </a:cubicBez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2" y="1111"/>
                </a:cubicBezTo>
                <a:cubicBezTo>
                  <a:pt x="565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46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40" y="1111"/>
                  <a:pt x="540" y="1111"/>
                  <a:pt x="540" y="1111"/>
                </a:cubicBezTo>
                <a:cubicBezTo>
                  <a:pt x="546" y="1111"/>
                  <a:pt x="546" y="1111"/>
                  <a:pt x="546" y="1111"/>
                </a:cubicBezTo>
                <a:close/>
                <a:moveTo>
                  <a:pt x="540" y="1111"/>
                </a:moveTo>
                <a:cubicBezTo>
                  <a:pt x="534" y="1111"/>
                  <a:pt x="534" y="1111"/>
                  <a:pt x="521" y="1111"/>
                </a:cubicBezTo>
                <a:cubicBezTo>
                  <a:pt x="528" y="1111"/>
                  <a:pt x="534" y="1111"/>
                  <a:pt x="540" y="1111"/>
                </a:cubicBezTo>
                <a:close/>
                <a:moveTo>
                  <a:pt x="597" y="1111"/>
                </a:moveTo>
                <a:cubicBezTo>
                  <a:pt x="590" y="1111"/>
                  <a:pt x="584" y="1111"/>
                  <a:pt x="584" y="1111"/>
                </a:cubicBezTo>
                <a:cubicBezTo>
                  <a:pt x="584" y="1111"/>
                  <a:pt x="584" y="1111"/>
                  <a:pt x="584" y="1111"/>
                </a:cubicBezTo>
                <a:cubicBezTo>
                  <a:pt x="584" y="1111"/>
                  <a:pt x="590" y="1111"/>
                  <a:pt x="597" y="1111"/>
                </a:cubicBezTo>
                <a:close/>
                <a:moveTo>
                  <a:pt x="553" y="1111"/>
                </a:move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65" y="1111"/>
                </a:move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8" y="1111"/>
                </a:cubicBezTo>
                <a:cubicBezTo>
                  <a:pt x="572" y="1111"/>
                  <a:pt x="572" y="1111"/>
                  <a:pt x="565" y="1111"/>
                </a:cubicBezTo>
                <a:close/>
                <a:moveTo>
                  <a:pt x="1682" y="299"/>
                </a:moveTo>
                <a:cubicBezTo>
                  <a:pt x="1670" y="292"/>
                  <a:pt x="1670" y="292"/>
                  <a:pt x="1670" y="292"/>
                </a:cubicBezTo>
                <a:cubicBezTo>
                  <a:pt x="1682" y="299"/>
                  <a:pt x="1670" y="292"/>
                  <a:pt x="1682" y="299"/>
                </a:cubicBezTo>
                <a:close/>
                <a:moveTo>
                  <a:pt x="120" y="972"/>
                </a:moveTo>
                <a:cubicBezTo>
                  <a:pt x="107" y="965"/>
                  <a:pt x="107" y="965"/>
                  <a:pt x="101" y="959"/>
                </a:cubicBezTo>
                <a:cubicBezTo>
                  <a:pt x="107" y="965"/>
                  <a:pt x="107" y="965"/>
                  <a:pt x="120" y="972"/>
                </a:cubicBezTo>
                <a:close/>
                <a:moveTo>
                  <a:pt x="251" y="496"/>
                </a:moveTo>
                <a:cubicBezTo>
                  <a:pt x="251" y="502"/>
                  <a:pt x="251" y="502"/>
                  <a:pt x="251" y="502"/>
                </a:cubicBezTo>
                <a:cubicBezTo>
                  <a:pt x="251" y="496"/>
                  <a:pt x="251" y="496"/>
                  <a:pt x="251" y="496"/>
                </a:cubicBezTo>
                <a:cubicBezTo>
                  <a:pt x="251" y="496"/>
                  <a:pt x="251" y="496"/>
                  <a:pt x="251" y="496"/>
                </a:cubicBezTo>
                <a:close/>
                <a:moveTo>
                  <a:pt x="321" y="451"/>
                </a:moveTo>
                <a:cubicBezTo>
                  <a:pt x="308" y="464"/>
                  <a:pt x="283" y="477"/>
                  <a:pt x="258" y="496"/>
                </a:cubicBezTo>
                <a:cubicBezTo>
                  <a:pt x="283" y="477"/>
                  <a:pt x="302" y="464"/>
                  <a:pt x="321" y="451"/>
                </a:cubicBezTo>
                <a:close/>
                <a:moveTo>
                  <a:pt x="76" y="927"/>
                </a:moveTo>
                <a:cubicBezTo>
                  <a:pt x="76" y="921"/>
                  <a:pt x="70" y="921"/>
                  <a:pt x="70" y="921"/>
                </a:cubicBezTo>
                <a:cubicBezTo>
                  <a:pt x="70" y="921"/>
                  <a:pt x="76" y="921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lose/>
                <a:moveTo>
                  <a:pt x="264" y="489"/>
                </a:moveTo>
                <a:cubicBezTo>
                  <a:pt x="264" y="496"/>
                  <a:pt x="258" y="496"/>
                  <a:pt x="251" y="496"/>
                </a:cubicBezTo>
                <a:cubicBezTo>
                  <a:pt x="264" y="489"/>
                  <a:pt x="264" y="489"/>
                  <a:pt x="264" y="489"/>
                </a:cubicBezTo>
                <a:close/>
                <a:moveTo>
                  <a:pt x="572" y="1124"/>
                </a:moveTo>
                <a:cubicBezTo>
                  <a:pt x="578" y="1124"/>
                  <a:pt x="578" y="1124"/>
                  <a:pt x="578" y="1124"/>
                </a:cubicBezTo>
                <a:cubicBezTo>
                  <a:pt x="578" y="1124"/>
                  <a:pt x="578" y="1124"/>
                  <a:pt x="572" y="1124"/>
                </a:cubicBezTo>
                <a:close/>
                <a:moveTo>
                  <a:pt x="1023" y="235"/>
                </a:moveTo>
                <a:cubicBezTo>
                  <a:pt x="1023" y="235"/>
                  <a:pt x="1023" y="235"/>
                  <a:pt x="992" y="235"/>
                </a:cubicBezTo>
                <a:cubicBezTo>
                  <a:pt x="998" y="235"/>
                  <a:pt x="1017" y="235"/>
                  <a:pt x="1023" y="235"/>
                </a:cubicBezTo>
                <a:cubicBezTo>
                  <a:pt x="1023" y="235"/>
                  <a:pt x="1023" y="235"/>
                  <a:pt x="1023" y="235"/>
                </a:cubicBezTo>
                <a:close/>
                <a:moveTo>
                  <a:pt x="1048" y="235"/>
                </a:moveTo>
                <a:cubicBezTo>
                  <a:pt x="1042" y="235"/>
                  <a:pt x="1030" y="235"/>
                  <a:pt x="1023" y="235"/>
                </a:cubicBezTo>
                <a:cubicBezTo>
                  <a:pt x="1036" y="235"/>
                  <a:pt x="1023" y="235"/>
                  <a:pt x="1042" y="235"/>
                </a:cubicBezTo>
                <a:cubicBezTo>
                  <a:pt x="1048" y="235"/>
                  <a:pt x="1048" y="235"/>
                  <a:pt x="1048" y="235"/>
                </a:cubicBezTo>
                <a:close/>
                <a:moveTo>
                  <a:pt x="503" y="1105"/>
                </a:moveTo>
                <a:cubicBezTo>
                  <a:pt x="496" y="1105"/>
                  <a:pt x="496" y="1105"/>
                  <a:pt x="496" y="1105"/>
                </a:cubicBezTo>
                <a:cubicBezTo>
                  <a:pt x="515" y="1111"/>
                  <a:pt x="503" y="1105"/>
                  <a:pt x="503" y="1105"/>
                </a:cubicBezTo>
                <a:close/>
                <a:moveTo>
                  <a:pt x="779" y="267"/>
                </a:moveTo>
                <a:cubicBezTo>
                  <a:pt x="779" y="267"/>
                  <a:pt x="779" y="267"/>
                  <a:pt x="779" y="267"/>
                </a:cubicBezTo>
                <a:cubicBezTo>
                  <a:pt x="779" y="267"/>
                  <a:pt x="779" y="267"/>
                  <a:pt x="779" y="267"/>
                </a:cubicBezTo>
                <a:cubicBezTo>
                  <a:pt x="791" y="267"/>
                  <a:pt x="797" y="267"/>
                  <a:pt x="810" y="261"/>
                </a:cubicBezTo>
                <a:cubicBezTo>
                  <a:pt x="829" y="261"/>
                  <a:pt x="848" y="254"/>
                  <a:pt x="867" y="254"/>
                </a:cubicBezTo>
                <a:cubicBezTo>
                  <a:pt x="873" y="254"/>
                  <a:pt x="873" y="254"/>
                  <a:pt x="873" y="254"/>
                </a:cubicBezTo>
                <a:cubicBezTo>
                  <a:pt x="873" y="248"/>
                  <a:pt x="873" y="248"/>
                  <a:pt x="873" y="248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85" y="248"/>
                  <a:pt x="885" y="248"/>
                  <a:pt x="854" y="254"/>
                </a:cubicBezTo>
                <a:cubicBezTo>
                  <a:pt x="835" y="254"/>
                  <a:pt x="816" y="261"/>
                  <a:pt x="791" y="267"/>
                </a:cubicBezTo>
                <a:cubicBezTo>
                  <a:pt x="791" y="267"/>
                  <a:pt x="791" y="267"/>
                  <a:pt x="791" y="267"/>
                </a:cubicBezTo>
                <a:cubicBezTo>
                  <a:pt x="760" y="273"/>
                  <a:pt x="760" y="273"/>
                  <a:pt x="760" y="273"/>
                </a:cubicBezTo>
                <a:cubicBezTo>
                  <a:pt x="766" y="273"/>
                  <a:pt x="766" y="273"/>
                  <a:pt x="766" y="273"/>
                </a:cubicBezTo>
                <a:cubicBezTo>
                  <a:pt x="747" y="273"/>
                  <a:pt x="722" y="280"/>
                  <a:pt x="703" y="286"/>
                </a:cubicBezTo>
                <a:cubicBezTo>
                  <a:pt x="703" y="286"/>
                  <a:pt x="710" y="286"/>
                  <a:pt x="747" y="273"/>
                </a:cubicBezTo>
                <a:cubicBezTo>
                  <a:pt x="747" y="280"/>
                  <a:pt x="741" y="280"/>
                  <a:pt x="741" y="280"/>
                </a:cubicBezTo>
                <a:cubicBezTo>
                  <a:pt x="754" y="273"/>
                  <a:pt x="760" y="273"/>
                  <a:pt x="779" y="267"/>
                </a:cubicBezTo>
                <a:close/>
                <a:moveTo>
                  <a:pt x="239" y="515"/>
                </a:moveTo>
                <a:cubicBezTo>
                  <a:pt x="251" y="508"/>
                  <a:pt x="251" y="508"/>
                  <a:pt x="258" y="502"/>
                </a:cubicBezTo>
                <a:cubicBezTo>
                  <a:pt x="251" y="508"/>
                  <a:pt x="251" y="508"/>
                  <a:pt x="226" y="527"/>
                </a:cubicBezTo>
                <a:cubicBezTo>
                  <a:pt x="239" y="515"/>
                  <a:pt x="239" y="515"/>
                  <a:pt x="239" y="515"/>
                </a:cubicBezTo>
                <a:close/>
                <a:moveTo>
                  <a:pt x="214" y="1042"/>
                </a:moveTo>
                <a:cubicBezTo>
                  <a:pt x="239" y="1048"/>
                  <a:pt x="239" y="1048"/>
                  <a:pt x="239" y="1048"/>
                </a:cubicBezTo>
                <a:cubicBezTo>
                  <a:pt x="226" y="1042"/>
                  <a:pt x="239" y="1048"/>
                  <a:pt x="214" y="1042"/>
                </a:cubicBezTo>
                <a:close/>
                <a:moveTo>
                  <a:pt x="1444" y="934"/>
                </a:moveTo>
                <a:cubicBezTo>
                  <a:pt x="1431" y="946"/>
                  <a:pt x="1438" y="940"/>
                  <a:pt x="1431" y="946"/>
                </a:cubicBezTo>
                <a:cubicBezTo>
                  <a:pt x="1444" y="940"/>
                  <a:pt x="1444" y="934"/>
                  <a:pt x="1444" y="934"/>
                </a:cubicBezTo>
                <a:close/>
                <a:moveTo>
                  <a:pt x="433" y="1099"/>
                </a:moveTo>
                <a:cubicBezTo>
                  <a:pt x="433" y="1099"/>
                  <a:pt x="440" y="1099"/>
                  <a:pt x="459" y="1105"/>
                </a:cubicBezTo>
                <a:cubicBezTo>
                  <a:pt x="446" y="1105"/>
                  <a:pt x="440" y="1099"/>
                  <a:pt x="433" y="1099"/>
                </a:cubicBezTo>
                <a:close/>
                <a:moveTo>
                  <a:pt x="509" y="1111"/>
                </a:moveTo>
                <a:cubicBezTo>
                  <a:pt x="496" y="1111"/>
                  <a:pt x="484" y="1105"/>
                  <a:pt x="471" y="1105"/>
                </a:cubicBezTo>
                <a:cubicBezTo>
                  <a:pt x="477" y="1105"/>
                  <a:pt x="477" y="1105"/>
                  <a:pt x="496" y="1105"/>
                </a:cubicBezTo>
                <a:cubicBezTo>
                  <a:pt x="477" y="1105"/>
                  <a:pt x="477" y="1105"/>
                  <a:pt x="477" y="1105"/>
                </a:cubicBezTo>
                <a:cubicBezTo>
                  <a:pt x="477" y="1105"/>
                  <a:pt x="477" y="1105"/>
                  <a:pt x="471" y="1105"/>
                </a:cubicBezTo>
                <a:cubicBezTo>
                  <a:pt x="465" y="1105"/>
                  <a:pt x="465" y="1105"/>
                  <a:pt x="459" y="1105"/>
                </a:cubicBezTo>
                <a:cubicBezTo>
                  <a:pt x="465" y="1105"/>
                  <a:pt x="477" y="1105"/>
                  <a:pt x="484" y="1105"/>
                </a:cubicBezTo>
                <a:cubicBezTo>
                  <a:pt x="503" y="1111"/>
                  <a:pt x="509" y="1111"/>
                  <a:pt x="509" y="1111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31" y="946"/>
                  <a:pt x="1431" y="946"/>
                  <a:pt x="1431" y="946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270" y="496"/>
                </a:moveTo>
                <a:cubicBezTo>
                  <a:pt x="270" y="496"/>
                  <a:pt x="270" y="496"/>
                  <a:pt x="283" y="483"/>
                </a:cubicBezTo>
                <a:cubicBezTo>
                  <a:pt x="270" y="489"/>
                  <a:pt x="283" y="483"/>
                  <a:pt x="270" y="496"/>
                </a:cubicBezTo>
                <a:close/>
                <a:moveTo>
                  <a:pt x="1513" y="896"/>
                </a:moveTo>
                <a:cubicBezTo>
                  <a:pt x="1513" y="896"/>
                  <a:pt x="1513" y="896"/>
                  <a:pt x="1507" y="896"/>
                </a:cubicBezTo>
                <a:cubicBezTo>
                  <a:pt x="1482" y="921"/>
                  <a:pt x="1482" y="921"/>
                  <a:pt x="1482" y="927"/>
                </a:cubicBezTo>
                <a:cubicBezTo>
                  <a:pt x="1482" y="921"/>
                  <a:pt x="1482" y="921"/>
                  <a:pt x="1488" y="921"/>
                </a:cubicBezTo>
                <a:cubicBezTo>
                  <a:pt x="1488" y="921"/>
                  <a:pt x="1488" y="921"/>
                  <a:pt x="1507" y="902"/>
                </a:cubicBezTo>
                <a:cubicBezTo>
                  <a:pt x="1525" y="889"/>
                  <a:pt x="1532" y="883"/>
                  <a:pt x="1557" y="864"/>
                </a:cubicBezTo>
                <a:cubicBezTo>
                  <a:pt x="1582" y="845"/>
                  <a:pt x="1576" y="857"/>
                  <a:pt x="1582" y="851"/>
                </a:cubicBezTo>
                <a:cubicBezTo>
                  <a:pt x="1532" y="883"/>
                  <a:pt x="1519" y="889"/>
                  <a:pt x="1488" y="908"/>
                </a:cubicBezTo>
                <a:cubicBezTo>
                  <a:pt x="1482" y="921"/>
                  <a:pt x="1482" y="921"/>
                  <a:pt x="1482" y="921"/>
                </a:cubicBezTo>
                <a:cubicBezTo>
                  <a:pt x="1519" y="896"/>
                  <a:pt x="1544" y="876"/>
                  <a:pt x="1551" y="870"/>
                </a:cubicBezTo>
                <a:cubicBezTo>
                  <a:pt x="1551" y="870"/>
                  <a:pt x="1544" y="870"/>
                  <a:pt x="1544" y="876"/>
                </a:cubicBezTo>
                <a:cubicBezTo>
                  <a:pt x="1538" y="883"/>
                  <a:pt x="1532" y="883"/>
                  <a:pt x="1513" y="896"/>
                </a:cubicBezTo>
                <a:cubicBezTo>
                  <a:pt x="1513" y="896"/>
                  <a:pt x="1507" y="902"/>
                  <a:pt x="1513" y="896"/>
                </a:cubicBezTo>
                <a:close/>
                <a:moveTo>
                  <a:pt x="1482" y="927"/>
                </a:moveTo>
                <a:cubicBezTo>
                  <a:pt x="1469" y="934"/>
                  <a:pt x="1469" y="934"/>
                  <a:pt x="1469" y="934"/>
                </a:cubicBezTo>
                <a:cubicBezTo>
                  <a:pt x="1475" y="927"/>
                  <a:pt x="1475" y="927"/>
                  <a:pt x="1482" y="927"/>
                </a:cubicBezTo>
                <a:close/>
                <a:moveTo>
                  <a:pt x="1733" y="470"/>
                </a:moveTo>
                <a:cubicBezTo>
                  <a:pt x="1726" y="458"/>
                  <a:pt x="1726" y="438"/>
                  <a:pt x="1726" y="458"/>
                </a:cubicBezTo>
                <a:cubicBezTo>
                  <a:pt x="1733" y="470"/>
                  <a:pt x="1733" y="470"/>
                  <a:pt x="1733" y="470"/>
                </a:cubicBezTo>
                <a:close/>
                <a:moveTo>
                  <a:pt x="88" y="686"/>
                </a:moveTo>
                <a:cubicBezTo>
                  <a:pt x="88" y="686"/>
                  <a:pt x="88" y="686"/>
                  <a:pt x="76" y="705"/>
                </a:cubicBezTo>
                <a:cubicBezTo>
                  <a:pt x="57" y="750"/>
                  <a:pt x="63" y="743"/>
                  <a:pt x="51" y="775"/>
                </a:cubicBezTo>
                <a:cubicBezTo>
                  <a:pt x="51" y="794"/>
                  <a:pt x="51" y="788"/>
                  <a:pt x="51" y="800"/>
                </a:cubicBezTo>
                <a:cubicBezTo>
                  <a:pt x="57" y="769"/>
                  <a:pt x="57" y="769"/>
                  <a:pt x="70" y="730"/>
                </a:cubicBezTo>
                <a:cubicBezTo>
                  <a:pt x="63" y="743"/>
                  <a:pt x="63" y="750"/>
                  <a:pt x="57" y="762"/>
                </a:cubicBezTo>
                <a:cubicBezTo>
                  <a:pt x="63" y="750"/>
                  <a:pt x="70" y="730"/>
                  <a:pt x="76" y="718"/>
                </a:cubicBezTo>
                <a:cubicBezTo>
                  <a:pt x="82" y="699"/>
                  <a:pt x="82" y="692"/>
                  <a:pt x="88" y="686"/>
                </a:cubicBezTo>
                <a:close/>
                <a:moveTo>
                  <a:pt x="1456" y="934"/>
                </a:moveTo>
                <a:cubicBezTo>
                  <a:pt x="1463" y="934"/>
                  <a:pt x="1469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1"/>
                  <a:pt x="1475" y="927"/>
                  <a:pt x="1475" y="921"/>
                </a:cubicBezTo>
                <a:cubicBezTo>
                  <a:pt x="1469" y="927"/>
                  <a:pt x="1469" y="927"/>
                  <a:pt x="1469" y="927"/>
                </a:cubicBezTo>
                <a:cubicBezTo>
                  <a:pt x="1463" y="927"/>
                  <a:pt x="1463" y="934"/>
                  <a:pt x="1456" y="934"/>
                </a:cubicBezTo>
                <a:close/>
                <a:moveTo>
                  <a:pt x="1444" y="940"/>
                </a:moveTo>
                <a:cubicBezTo>
                  <a:pt x="1456" y="934"/>
                  <a:pt x="1456" y="934"/>
                  <a:pt x="1456" y="934"/>
                </a:cubicBezTo>
                <a:cubicBezTo>
                  <a:pt x="1438" y="940"/>
                  <a:pt x="1431" y="946"/>
                  <a:pt x="1444" y="940"/>
                </a:cubicBezTo>
                <a:close/>
                <a:moveTo>
                  <a:pt x="1657" y="273"/>
                </a:moveTo>
                <a:cubicBezTo>
                  <a:pt x="1657" y="273"/>
                  <a:pt x="1657" y="273"/>
                  <a:pt x="1657" y="273"/>
                </a:cubicBezTo>
                <a:cubicBezTo>
                  <a:pt x="1657" y="273"/>
                  <a:pt x="1657" y="273"/>
                  <a:pt x="1657" y="273"/>
                </a:cubicBezTo>
                <a:cubicBezTo>
                  <a:pt x="1651" y="267"/>
                  <a:pt x="1651" y="267"/>
                  <a:pt x="1651" y="267"/>
                </a:cubicBezTo>
                <a:cubicBezTo>
                  <a:pt x="1664" y="280"/>
                  <a:pt x="1657" y="273"/>
                  <a:pt x="1664" y="286"/>
                </a:cubicBezTo>
                <a:cubicBezTo>
                  <a:pt x="1664" y="280"/>
                  <a:pt x="1664" y="280"/>
                  <a:pt x="1657" y="273"/>
                </a:cubicBezTo>
                <a:close/>
                <a:moveTo>
                  <a:pt x="1651" y="267"/>
                </a:moveTo>
                <a:cubicBezTo>
                  <a:pt x="1657" y="267"/>
                  <a:pt x="1657" y="273"/>
                  <a:pt x="1657" y="273"/>
                </a:cubicBezTo>
                <a:cubicBezTo>
                  <a:pt x="1657" y="267"/>
                  <a:pt x="1657" y="267"/>
                  <a:pt x="1651" y="267"/>
                </a:cubicBezTo>
                <a:close/>
                <a:moveTo>
                  <a:pt x="214" y="540"/>
                </a:moveTo>
                <a:cubicBezTo>
                  <a:pt x="226" y="527"/>
                  <a:pt x="245" y="515"/>
                  <a:pt x="258" y="502"/>
                </a:cubicBezTo>
                <a:cubicBezTo>
                  <a:pt x="239" y="515"/>
                  <a:pt x="226" y="527"/>
                  <a:pt x="214" y="540"/>
                </a:cubicBezTo>
                <a:close/>
                <a:moveTo>
                  <a:pt x="208" y="540"/>
                </a:moveTo>
                <a:cubicBezTo>
                  <a:pt x="214" y="540"/>
                  <a:pt x="214" y="540"/>
                  <a:pt x="214" y="534"/>
                </a:cubicBezTo>
                <a:cubicBezTo>
                  <a:pt x="208" y="546"/>
                  <a:pt x="201" y="546"/>
                  <a:pt x="208" y="540"/>
                </a:cubicBezTo>
                <a:close/>
                <a:moveTo>
                  <a:pt x="170" y="584"/>
                </a:moveTo>
                <a:cubicBezTo>
                  <a:pt x="176" y="578"/>
                  <a:pt x="176" y="572"/>
                  <a:pt x="182" y="565"/>
                </a:cubicBezTo>
                <a:cubicBezTo>
                  <a:pt x="170" y="578"/>
                  <a:pt x="164" y="584"/>
                  <a:pt x="151" y="597"/>
                </a:cubicBezTo>
                <a:cubicBezTo>
                  <a:pt x="151" y="597"/>
                  <a:pt x="151" y="597"/>
                  <a:pt x="145" y="604"/>
                </a:cubicBezTo>
                <a:cubicBezTo>
                  <a:pt x="151" y="597"/>
                  <a:pt x="157" y="591"/>
                  <a:pt x="170" y="584"/>
                </a:cubicBezTo>
                <a:close/>
                <a:moveTo>
                  <a:pt x="214" y="540"/>
                </a:moveTo>
                <a:cubicBezTo>
                  <a:pt x="208" y="540"/>
                  <a:pt x="208" y="540"/>
                  <a:pt x="208" y="540"/>
                </a:cubicBezTo>
                <a:cubicBezTo>
                  <a:pt x="201" y="546"/>
                  <a:pt x="195" y="553"/>
                  <a:pt x="189" y="559"/>
                </a:cubicBezTo>
                <a:cubicBezTo>
                  <a:pt x="195" y="553"/>
                  <a:pt x="201" y="553"/>
                  <a:pt x="214" y="540"/>
                </a:cubicBezTo>
                <a:close/>
                <a:moveTo>
                  <a:pt x="1695" y="699"/>
                </a:moveTo>
                <a:cubicBezTo>
                  <a:pt x="1701" y="692"/>
                  <a:pt x="1701" y="686"/>
                  <a:pt x="1707" y="673"/>
                </a:cubicBezTo>
                <a:cubicBezTo>
                  <a:pt x="1701" y="686"/>
                  <a:pt x="1695" y="699"/>
                  <a:pt x="1689" y="718"/>
                </a:cubicBezTo>
                <a:cubicBezTo>
                  <a:pt x="1689" y="718"/>
                  <a:pt x="1689" y="724"/>
                  <a:pt x="1695" y="699"/>
                </a:cubicBezTo>
                <a:close/>
                <a:moveTo>
                  <a:pt x="1720" y="388"/>
                </a:moveTo>
                <a:cubicBezTo>
                  <a:pt x="1720" y="400"/>
                  <a:pt x="1720" y="400"/>
                  <a:pt x="1720" y="400"/>
                </a:cubicBezTo>
                <a:cubicBezTo>
                  <a:pt x="1720" y="388"/>
                  <a:pt x="1720" y="388"/>
                  <a:pt x="1720" y="388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19" y="953"/>
                  <a:pt x="1419" y="953"/>
                  <a:pt x="1419" y="953"/>
                </a:cubicBezTo>
                <a:cubicBezTo>
                  <a:pt x="1412" y="953"/>
                  <a:pt x="1406" y="959"/>
                  <a:pt x="1394" y="965"/>
                </a:cubicBezTo>
                <a:cubicBezTo>
                  <a:pt x="1387" y="965"/>
                  <a:pt x="1381" y="972"/>
                  <a:pt x="1369" y="978"/>
                </a:cubicBezTo>
                <a:cubicBezTo>
                  <a:pt x="1387" y="972"/>
                  <a:pt x="1400" y="959"/>
                  <a:pt x="1412" y="953"/>
                </a:cubicBezTo>
                <a:cubicBezTo>
                  <a:pt x="1406" y="959"/>
                  <a:pt x="1406" y="959"/>
                  <a:pt x="1400" y="965"/>
                </a:cubicBezTo>
                <a:cubicBezTo>
                  <a:pt x="1400" y="965"/>
                  <a:pt x="1400" y="959"/>
                  <a:pt x="1406" y="959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1707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2"/>
                  <a:pt x="1714" y="362"/>
                  <a:pt x="1714" y="36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626" y="800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lose/>
                <a:moveTo>
                  <a:pt x="1607" y="826"/>
                </a:moveTo>
                <a:cubicBezTo>
                  <a:pt x="1601" y="832"/>
                  <a:pt x="1607" y="813"/>
                  <a:pt x="1613" y="813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07" y="826"/>
                </a:cubicBezTo>
                <a:close/>
                <a:moveTo>
                  <a:pt x="1620" y="807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lose/>
                <a:moveTo>
                  <a:pt x="1638" y="788"/>
                </a:moveTo>
                <a:cubicBezTo>
                  <a:pt x="1638" y="788"/>
                  <a:pt x="1638" y="788"/>
                  <a:pt x="1638" y="781"/>
                </a:cubicBezTo>
                <a:cubicBezTo>
                  <a:pt x="1657" y="762"/>
                  <a:pt x="1645" y="775"/>
                  <a:pt x="1645" y="775"/>
                </a:cubicBezTo>
                <a:cubicBezTo>
                  <a:pt x="1645" y="775"/>
                  <a:pt x="1645" y="775"/>
                  <a:pt x="1651" y="769"/>
                </a:cubicBezTo>
                <a:cubicBezTo>
                  <a:pt x="1670" y="743"/>
                  <a:pt x="1670" y="743"/>
                  <a:pt x="1682" y="737"/>
                </a:cubicBezTo>
                <a:cubicBezTo>
                  <a:pt x="1682" y="737"/>
                  <a:pt x="1682" y="737"/>
                  <a:pt x="1689" y="724"/>
                </a:cubicBezTo>
                <a:cubicBezTo>
                  <a:pt x="1689" y="718"/>
                  <a:pt x="1689" y="718"/>
                  <a:pt x="1689" y="718"/>
                </a:cubicBezTo>
                <a:cubicBezTo>
                  <a:pt x="1689" y="718"/>
                  <a:pt x="1689" y="718"/>
                  <a:pt x="1689" y="724"/>
                </a:cubicBezTo>
                <a:cubicBezTo>
                  <a:pt x="1689" y="724"/>
                  <a:pt x="1689" y="724"/>
                  <a:pt x="1689" y="718"/>
                </a:cubicBezTo>
                <a:cubicBezTo>
                  <a:pt x="1695" y="699"/>
                  <a:pt x="1701" y="686"/>
                  <a:pt x="1707" y="673"/>
                </a:cubicBezTo>
                <a:cubicBezTo>
                  <a:pt x="1707" y="673"/>
                  <a:pt x="1707" y="680"/>
                  <a:pt x="1695" y="699"/>
                </a:cubicBezTo>
                <a:cubicBezTo>
                  <a:pt x="1689" y="724"/>
                  <a:pt x="1664" y="750"/>
                  <a:pt x="1632" y="788"/>
                </a:cubicBezTo>
                <a:cubicBezTo>
                  <a:pt x="1626" y="800"/>
                  <a:pt x="1632" y="794"/>
                  <a:pt x="1632" y="788"/>
                </a:cubicBezTo>
                <a:cubicBezTo>
                  <a:pt x="1632" y="794"/>
                  <a:pt x="1632" y="794"/>
                  <a:pt x="1632" y="794"/>
                </a:cubicBezTo>
                <a:cubicBezTo>
                  <a:pt x="1632" y="794"/>
                  <a:pt x="1626" y="794"/>
                  <a:pt x="1626" y="800"/>
                </a:cubicBezTo>
                <a:cubicBezTo>
                  <a:pt x="1632" y="794"/>
                  <a:pt x="1632" y="788"/>
                  <a:pt x="1638" y="781"/>
                </a:cubicBezTo>
                <a:cubicBezTo>
                  <a:pt x="1638" y="788"/>
                  <a:pt x="1638" y="788"/>
                  <a:pt x="1638" y="788"/>
                </a:cubicBezTo>
                <a:close/>
                <a:moveTo>
                  <a:pt x="1707" y="350"/>
                </a:moveTo>
                <a:cubicBezTo>
                  <a:pt x="1701" y="343"/>
                  <a:pt x="1701" y="343"/>
                  <a:pt x="1701" y="337"/>
                </a:cubicBezTo>
                <a:cubicBezTo>
                  <a:pt x="1701" y="343"/>
                  <a:pt x="1707" y="343"/>
                  <a:pt x="1707" y="350"/>
                </a:cubicBezTo>
                <a:close/>
                <a:moveTo>
                  <a:pt x="1720" y="381"/>
                </a:moveTo>
                <a:cubicBezTo>
                  <a:pt x="1720" y="381"/>
                  <a:pt x="1720" y="381"/>
                  <a:pt x="1714" y="369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20" y="381"/>
                  <a:pt x="1720" y="381"/>
                  <a:pt x="1720" y="381"/>
                </a:cubicBezTo>
                <a:close/>
                <a:moveTo>
                  <a:pt x="917" y="242"/>
                </a:moveTo>
                <a:cubicBezTo>
                  <a:pt x="942" y="242"/>
                  <a:pt x="942" y="242"/>
                  <a:pt x="942" y="242"/>
                </a:cubicBezTo>
                <a:cubicBezTo>
                  <a:pt x="948" y="242"/>
                  <a:pt x="948" y="242"/>
                  <a:pt x="948" y="242"/>
                </a:cubicBezTo>
                <a:cubicBezTo>
                  <a:pt x="929" y="242"/>
                  <a:pt x="929" y="242"/>
                  <a:pt x="929" y="242"/>
                </a:cubicBezTo>
                <a:cubicBezTo>
                  <a:pt x="917" y="242"/>
                  <a:pt x="917" y="242"/>
                  <a:pt x="917" y="242"/>
                </a:cubicBezTo>
                <a:close/>
                <a:moveTo>
                  <a:pt x="1733" y="451"/>
                </a:moveTo>
                <a:cubicBezTo>
                  <a:pt x="1733" y="458"/>
                  <a:pt x="1733" y="451"/>
                  <a:pt x="1733" y="464"/>
                </a:cubicBezTo>
                <a:cubicBezTo>
                  <a:pt x="1733" y="451"/>
                  <a:pt x="1733" y="451"/>
                  <a:pt x="1733" y="451"/>
                </a:cubicBezTo>
                <a:close/>
                <a:moveTo>
                  <a:pt x="314" y="458"/>
                </a:moveTo>
                <a:cubicBezTo>
                  <a:pt x="314" y="458"/>
                  <a:pt x="314" y="458"/>
                  <a:pt x="302" y="464"/>
                </a:cubicBezTo>
                <a:cubicBezTo>
                  <a:pt x="302" y="464"/>
                  <a:pt x="302" y="464"/>
                  <a:pt x="327" y="451"/>
                </a:cubicBezTo>
                <a:cubicBezTo>
                  <a:pt x="346" y="445"/>
                  <a:pt x="333" y="451"/>
                  <a:pt x="333" y="445"/>
                </a:cubicBezTo>
                <a:cubicBezTo>
                  <a:pt x="333" y="445"/>
                  <a:pt x="333" y="445"/>
                  <a:pt x="327" y="451"/>
                </a:cubicBezTo>
                <a:cubicBezTo>
                  <a:pt x="358" y="432"/>
                  <a:pt x="358" y="432"/>
                  <a:pt x="358" y="432"/>
                </a:cubicBezTo>
                <a:cubicBezTo>
                  <a:pt x="346" y="445"/>
                  <a:pt x="346" y="445"/>
                  <a:pt x="346" y="445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8"/>
                  <a:pt x="321" y="458"/>
                  <a:pt x="314" y="458"/>
                </a:cubicBezTo>
                <a:close/>
                <a:moveTo>
                  <a:pt x="1733" y="477"/>
                </a:moveTo>
                <a:cubicBezTo>
                  <a:pt x="1733" y="477"/>
                  <a:pt x="1733" y="477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3" y="477"/>
                </a:cubicBezTo>
                <a:close/>
                <a:moveTo>
                  <a:pt x="754" y="273"/>
                </a:moveTo>
                <a:cubicBezTo>
                  <a:pt x="747" y="273"/>
                  <a:pt x="747" y="273"/>
                  <a:pt x="747" y="273"/>
                </a:cubicBezTo>
                <a:cubicBezTo>
                  <a:pt x="754" y="273"/>
                  <a:pt x="754" y="273"/>
                  <a:pt x="754" y="273"/>
                </a:cubicBezTo>
                <a:close/>
                <a:moveTo>
                  <a:pt x="1670" y="292"/>
                </a:moveTo>
                <a:cubicBezTo>
                  <a:pt x="1670" y="292"/>
                  <a:pt x="1670" y="292"/>
                  <a:pt x="1682" y="299"/>
                </a:cubicBezTo>
                <a:cubicBezTo>
                  <a:pt x="1670" y="292"/>
                  <a:pt x="1682" y="299"/>
                  <a:pt x="1670" y="292"/>
                </a:cubicBezTo>
                <a:close/>
                <a:moveTo>
                  <a:pt x="446" y="381"/>
                </a:moveTo>
                <a:cubicBezTo>
                  <a:pt x="446" y="381"/>
                  <a:pt x="446" y="381"/>
                  <a:pt x="465" y="375"/>
                </a:cubicBezTo>
                <a:cubicBezTo>
                  <a:pt x="459" y="375"/>
                  <a:pt x="465" y="375"/>
                  <a:pt x="446" y="381"/>
                </a:cubicBezTo>
                <a:close/>
                <a:moveTo>
                  <a:pt x="1080" y="229"/>
                </a:moveTo>
                <a:cubicBezTo>
                  <a:pt x="1048" y="229"/>
                  <a:pt x="1067" y="229"/>
                  <a:pt x="1042" y="229"/>
                </a:cubicBezTo>
                <a:cubicBezTo>
                  <a:pt x="1036" y="229"/>
                  <a:pt x="1036" y="229"/>
                  <a:pt x="1036" y="229"/>
                </a:cubicBezTo>
                <a:cubicBezTo>
                  <a:pt x="1055" y="229"/>
                  <a:pt x="1074" y="229"/>
                  <a:pt x="1092" y="229"/>
                </a:cubicBezTo>
                <a:cubicBezTo>
                  <a:pt x="1080" y="229"/>
                  <a:pt x="1080" y="229"/>
                  <a:pt x="1080" y="229"/>
                </a:cubicBezTo>
                <a:close/>
                <a:moveTo>
                  <a:pt x="1011" y="235"/>
                </a:moveTo>
                <a:cubicBezTo>
                  <a:pt x="1023" y="235"/>
                  <a:pt x="1023" y="235"/>
                  <a:pt x="1036" y="229"/>
                </a:cubicBezTo>
                <a:cubicBezTo>
                  <a:pt x="1030" y="229"/>
                  <a:pt x="1017" y="229"/>
                  <a:pt x="1011" y="235"/>
                </a:cubicBezTo>
                <a:close/>
                <a:moveTo>
                  <a:pt x="164" y="584"/>
                </a:moveTo>
                <a:cubicBezTo>
                  <a:pt x="145" y="604"/>
                  <a:pt x="145" y="604"/>
                  <a:pt x="132" y="623"/>
                </a:cubicBezTo>
                <a:cubicBezTo>
                  <a:pt x="145" y="604"/>
                  <a:pt x="151" y="597"/>
                  <a:pt x="164" y="584"/>
                </a:cubicBezTo>
                <a:close/>
                <a:moveTo>
                  <a:pt x="804" y="261"/>
                </a:moveTo>
                <a:cubicBezTo>
                  <a:pt x="810" y="261"/>
                  <a:pt x="816" y="261"/>
                  <a:pt x="823" y="254"/>
                </a:cubicBezTo>
                <a:cubicBezTo>
                  <a:pt x="823" y="261"/>
                  <a:pt x="816" y="261"/>
                  <a:pt x="810" y="261"/>
                </a:cubicBezTo>
                <a:cubicBezTo>
                  <a:pt x="810" y="261"/>
                  <a:pt x="810" y="261"/>
                  <a:pt x="804" y="261"/>
                </a:cubicBezTo>
                <a:close/>
                <a:moveTo>
                  <a:pt x="1739" y="502"/>
                </a:moveTo>
                <a:cubicBezTo>
                  <a:pt x="1739" y="502"/>
                  <a:pt x="1739" y="502"/>
                  <a:pt x="1739" y="508"/>
                </a:cubicBezTo>
                <a:cubicBezTo>
                  <a:pt x="1739" y="508"/>
                  <a:pt x="1739" y="508"/>
                  <a:pt x="1739" y="508"/>
                </a:cubicBezTo>
                <a:cubicBezTo>
                  <a:pt x="1739" y="508"/>
                  <a:pt x="1739" y="508"/>
                  <a:pt x="1739" y="515"/>
                </a:cubicBezTo>
                <a:cubicBezTo>
                  <a:pt x="1733" y="515"/>
                  <a:pt x="1733" y="508"/>
                  <a:pt x="1733" y="502"/>
                </a:cubicBezTo>
                <a:cubicBezTo>
                  <a:pt x="1733" y="508"/>
                  <a:pt x="1733" y="515"/>
                  <a:pt x="1733" y="534"/>
                </a:cubicBezTo>
                <a:cubicBezTo>
                  <a:pt x="1733" y="527"/>
                  <a:pt x="1733" y="527"/>
                  <a:pt x="1733" y="515"/>
                </a:cubicBezTo>
                <a:cubicBezTo>
                  <a:pt x="1733" y="515"/>
                  <a:pt x="1733" y="515"/>
                  <a:pt x="1733" y="502"/>
                </a:cubicBezTo>
                <a:cubicBezTo>
                  <a:pt x="1733" y="515"/>
                  <a:pt x="1733" y="534"/>
                  <a:pt x="1733" y="553"/>
                </a:cubicBezTo>
                <a:cubicBezTo>
                  <a:pt x="1726" y="584"/>
                  <a:pt x="1726" y="584"/>
                  <a:pt x="1726" y="584"/>
                </a:cubicBezTo>
                <a:cubicBezTo>
                  <a:pt x="1726" y="584"/>
                  <a:pt x="1726" y="584"/>
                  <a:pt x="1726" y="591"/>
                </a:cubicBezTo>
                <a:cubicBezTo>
                  <a:pt x="1733" y="578"/>
                  <a:pt x="1733" y="565"/>
                  <a:pt x="1733" y="559"/>
                </a:cubicBezTo>
                <a:cubicBezTo>
                  <a:pt x="1733" y="559"/>
                  <a:pt x="1733" y="559"/>
                  <a:pt x="1733" y="578"/>
                </a:cubicBezTo>
                <a:cubicBezTo>
                  <a:pt x="1733" y="559"/>
                  <a:pt x="1733" y="546"/>
                  <a:pt x="1733" y="534"/>
                </a:cubicBezTo>
                <a:cubicBezTo>
                  <a:pt x="1733" y="527"/>
                  <a:pt x="1733" y="527"/>
                  <a:pt x="1739" y="515"/>
                </a:cubicBezTo>
                <a:cubicBezTo>
                  <a:pt x="1733" y="527"/>
                  <a:pt x="1733" y="540"/>
                  <a:pt x="1733" y="553"/>
                </a:cubicBezTo>
                <a:cubicBezTo>
                  <a:pt x="1739" y="534"/>
                  <a:pt x="1739" y="534"/>
                  <a:pt x="1739" y="534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15"/>
                  <a:pt x="1739" y="508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lose/>
                <a:moveTo>
                  <a:pt x="590" y="324"/>
                </a:moveTo>
                <a:cubicBezTo>
                  <a:pt x="597" y="318"/>
                  <a:pt x="603" y="318"/>
                  <a:pt x="609" y="318"/>
                </a:cubicBezTo>
                <a:cubicBezTo>
                  <a:pt x="603" y="318"/>
                  <a:pt x="597" y="318"/>
                  <a:pt x="597" y="318"/>
                </a:cubicBezTo>
                <a:cubicBezTo>
                  <a:pt x="597" y="324"/>
                  <a:pt x="590" y="324"/>
                  <a:pt x="590" y="324"/>
                </a:cubicBezTo>
                <a:close/>
                <a:moveTo>
                  <a:pt x="910" y="242"/>
                </a:moveTo>
                <a:cubicBezTo>
                  <a:pt x="904" y="242"/>
                  <a:pt x="904" y="242"/>
                  <a:pt x="904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10" y="242"/>
                  <a:pt x="910" y="242"/>
                </a:cubicBezTo>
                <a:close/>
                <a:moveTo>
                  <a:pt x="722" y="280"/>
                </a:moveTo>
                <a:cubicBezTo>
                  <a:pt x="754" y="267"/>
                  <a:pt x="747" y="273"/>
                  <a:pt x="747" y="273"/>
                </a:cubicBezTo>
                <a:cubicBezTo>
                  <a:pt x="760" y="267"/>
                  <a:pt x="766" y="267"/>
                  <a:pt x="779" y="267"/>
                </a:cubicBezTo>
                <a:cubicBezTo>
                  <a:pt x="797" y="261"/>
                  <a:pt x="797" y="261"/>
                  <a:pt x="797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816" y="261"/>
                  <a:pt x="841" y="254"/>
                  <a:pt x="860" y="248"/>
                </a:cubicBezTo>
                <a:cubicBezTo>
                  <a:pt x="867" y="248"/>
                  <a:pt x="867" y="248"/>
                  <a:pt x="867" y="248"/>
                </a:cubicBezTo>
                <a:cubicBezTo>
                  <a:pt x="848" y="248"/>
                  <a:pt x="841" y="254"/>
                  <a:pt x="823" y="254"/>
                </a:cubicBezTo>
                <a:cubicBezTo>
                  <a:pt x="854" y="248"/>
                  <a:pt x="860" y="248"/>
                  <a:pt x="904" y="242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79" y="248"/>
                  <a:pt x="879" y="248"/>
                  <a:pt x="873" y="248"/>
                </a:cubicBezTo>
                <a:cubicBezTo>
                  <a:pt x="885" y="242"/>
                  <a:pt x="885" y="242"/>
                  <a:pt x="904" y="242"/>
                </a:cubicBezTo>
                <a:cubicBezTo>
                  <a:pt x="923" y="242"/>
                  <a:pt x="923" y="242"/>
                  <a:pt x="936" y="242"/>
                </a:cubicBezTo>
                <a:cubicBezTo>
                  <a:pt x="929" y="242"/>
                  <a:pt x="929" y="242"/>
                  <a:pt x="942" y="242"/>
                </a:cubicBezTo>
                <a:cubicBezTo>
                  <a:pt x="942" y="242"/>
                  <a:pt x="942" y="242"/>
                  <a:pt x="986" y="235"/>
                </a:cubicBezTo>
                <a:cubicBezTo>
                  <a:pt x="973" y="235"/>
                  <a:pt x="961" y="235"/>
                  <a:pt x="967" y="235"/>
                </a:cubicBezTo>
                <a:cubicBezTo>
                  <a:pt x="992" y="235"/>
                  <a:pt x="998" y="235"/>
                  <a:pt x="1011" y="235"/>
                </a:cubicBezTo>
                <a:cubicBezTo>
                  <a:pt x="1011" y="235"/>
                  <a:pt x="1011" y="235"/>
                  <a:pt x="986" y="235"/>
                </a:cubicBezTo>
                <a:cubicBezTo>
                  <a:pt x="1042" y="229"/>
                  <a:pt x="1080" y="229"/>
                  <a:pt x="1143" y="229"/>
                </a:cubicBezTo>
                <a:cubicBezTo>
                  <a:pt x="1130" y="229"/>
                  <a:pt x="1136" y="229"/>
                  <a:pt x="1099" y="229"/>
                </a:cubicBezTo>
                <a:cubicBezTo>
                  <a:pt x="1118" y="229"/>
                  <a:pt x="1143" y="229"/>
                  <a:pt x="1161" y="229"/>
                </a:cubicBezTo>
                <a:cubicBezTo>
                  <a:pt x="1161" y="229"/>
                  <a:pt x="1161" y="229"/>
                  <a:pt x="1161" y="229"/>
                </a:cubicBezTo>
                <a:cubicBezTo>
                  <a:pt x="1168" y="229"/>
                  <a:pt x="1168" y="229"/>
                  <a:pt x="1168" y="229"/>
                </a:cubicBezTo>
                <a:cubicBezTo>
                  <a:pt x="1143" y="229"/>
                  <a:pt x="1149" y="229"/>
                  <a:pt x="1130" y="229"/>
                </a:cubicBezTo>
                <a:cubicBezTo>
                  <a:pt x="1092" y="229"/>
                  <a:pt x="1074" y="229"/>
                  <a:pt x="1042" y="229"/>
                </a:cubicBezTo>
                <a:cubicBezTo>
                  <a:pt x="998" y="235"/>
                  <a:pt x="1036" y="229"/>
                  <a:pt x="1011" y="229"/>
                </a:cubicBezTo>
                <a:cubicBezTo>
                  <a:pt x="1017" y="229"/>
                  <a:pt x="1011" y="235"/>
                  <a:pt x="979" y="235"/>
                </a:cubicBezTo>
                <a:cubicBezTo>
                  <a:pt x="979" y="235"/>
                  <a:pt x="973" y="235"/>
                  <a:pt x="967" y="235"/>
                </a:cubicBezTo>
                <a:cubicBezTo>
                  <a:pt x="973" y="235"/>
                  <a:pt x="979" y="235"/>
                  <a:pt x="992" y="235"/>
                </a:cubicBezTo>
                <a:cubicBezTo>
                  <a:pt x="992" y="235"/>
                  <a:pt x="992" y="235"/>
                  <a:pt x="1011" y="229"/>
                </a:cubicBezTo>
                <a:cubicBezTo>
                  <a:pt x="986" y="235"/>
                  <a:pt x="998" y="235"/>
                  <a:pt x="986" y="235"/>
                </a:cubicBezTo>
                <a:cubicBezTo>
                  <a:pt x="923" y="235"/>
                  <a:pt x="854" y="248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47" y="273"/>
                  <a:pt x="710" y="280"/>
                  <a:pt x="685" y="286"/>
                </a:cubicBezTo>
                <a:cubicBezTo>
                  <a:pt x="685" y="286"/>
                  <a:pt x="685" y="286"/>
                  <a:pt x="666" y="292"/>
                </a:cubicBezTo>
                <a:cubicBezTo>
                  <a:pt x="653" y="292"/>
                  <a:pt x="634" y="299"/>
                  <a:pt x="609" y="318"/>
                </a:cubicBezTo>
                <a:cubicBezTo>
                  <a:pt x="641" y="299"/>
                  <a:pt x="697" y="286"/>
                  <a:pt x="722" y="280"/>
                </a:cubicBezTo>
                <a:close/>
                <a:moveTo>
                  <a:pt x="691" y="286"/>
                </a:moveTo>
                <a:cubicBezTo>
                  <a:pt x="703" y="280"/>
                  <a:pt x="703" y="280"/>
                  <a:pt x="703" y="280"/>
                </a:cubicBezTo>
                <a:cubicBezTo>
                  <a:pt x="691" y="286"/>
                  <a:pt x="703" y="280"/>
                  <a:pt x="691" y="286"/>
                </a:cubicBezTo>
                <a:close/>
                <a:moveTo>
                  <a:pt x="1431" y="946"/>
                </a:moveTo>
                <a:cubicBezTo>
                  <a:pt x="1431" y="953"/>
                  <a:pt x="1431" y="946"/>
                  <a:pt x="1425" y="953"/>
                </a:cubicBezTo>
                <a:cubicBezTo>
                  <a:pt x="1431" y="953"/>
                  <a:pt x="1431" y="953"/>
                  <a:pt x="1431" y="946"/>
                </a:cubicBezTo>
                <a:close/>
                <a:moveTo>
                  <a:pt x="1651" y="261"/>
                </a:moveTo>
                <a:cubicBezTo>
                  <a:pt x="1664" y="267"/>
                  <a:pt x="1670" y="280"/>
                  <a:pt x="1682" y="292"/>
                </a:cubicBezTo>
                <a:cubicBezTo>
                  <a:pt x="1689" y="299"/>
                  <a:pt x="1689" y="305"/>
                  <a:pt x="1695" y="318"/>
                </a:cubicBezTo>
                <a:cubicBezTo>
                  <a:pt x="1682" y="286"/>
                  <a:pt x="1664" y="273"/>
                  <a:pt x="1664" y="267"/>
                </a:cubicBezTo>
                <a:cubicBezTo>
                  <a:pt x="1664" y="267"/>
                  <a:pt x="1664" y="267"/>
                  <a:pt x="1657" y="267"/>
                </a:cubicBezTo>
                <a:cubicBezTo>
                  <a:pt x="1657" y="267"/>
                  <a:pt x="1657" y="267"/>
                  <a:pt x="1651" y="261"/>
                </a:cubicBezTo>
                <a:close/>
                <a:moveTo>
                  <a:pt x="1720" y="388"/>
                </a:moveTo>
                <a:cubicBezTo>
                  <a:pt x="1720" y="381"/>
                  <a:pt x="1720" y="381"/>
                  <a:pt x="1720" y="381"/>
                </a:cubicBezTo>
                <a:cubicBezTo>
                  <a:pt x="1720" y="375"/>
                  <a:pt x="1720" y="375"/>
                  <a:pt x="1720" y="388"/>
                </a:cubicBezTo>
                <a:close/>
                <a:moveTo>
                  <a:pt x="1726" y="400"/>
                </a:moveTo>
                <a:cubicBezTo>
                  <a:pt x="1726" y="394"/>
                  <a:pt x="1726" y="388"/>
                  <a:pt x="1720" y="388"/>
                </a:cubicBezTo>
                <a:cubicBezTo>
                  <a:pt x="1720" y="388"/>
                  <a:pt x="1720" y="388"/>
                  <a:pt x="1720" y="388"/>
                </a:cubicBezTo>
                <a:cubicBezTo>
                  <a:pt x="1726" y="400"/>
                  <a:pt x="1726" y="419"/>
                  <a:pt x="1726" y="400"/>
                </a:cubicBezTo>
                <a:close/>
                <a:moveTo>
                  <a:pt x="302" y="464"/>
                </a:move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302" y="464"/>
                </a:cubicBezTo>
                <a:close/>
                <a:moveTo>
                  <a:pt x="277" y="483"/>
                </a:moveTo>
                <a:cubicBezTo>
                  <a:pt x="277" y="483"/>
                  <a:pt x="277" y="483"/>
                  <a:pt x="295" y="470"/>
                </a:cubicBez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283" y="477"/>
                </a:cubicBezTo>
                <a:cubicBezTo>
                  <a:pt x="283" y="477"/>
                  <a:pt x="283" y="477"/>
                  <a:pt x="277" y="483"/>
                </a:cubicBezTo>
                <a:close/>
                <a:moveTo>
                  <a:pt x="1695" y="318"/>
                </a:moveTo>
                <a:cubicBezTo>
                  <a:pt x="1695" y="318"/>
                  <a:pt x="1695" y="318"/>
                  <a:pt x="1701" y="331"/>
                </a:cubicBezTo>
                <a:cubicBezTo>
                  <a:pt x="1695" y="318"/>
                  <a:pt x="1701" y="324"/>
                  <a:pt x="1695" y="318"/>
                </a:cubicBezTo>
                <a:close/>
                <a:moveTo>
                  <a:pt x="816" y="26"/>
                </a:moveTo>
                <a:cubicBezTo>
                  <a:pt x="810" y="26"/>
                  <a:pt x="810" y="26"/>
                  <a:pt x="810" y="26"/>
                </a:cubicBezTo>
                <a:cubicBezTo>
                  <a:pt x="816" y="26"/>
                  <a:pt x="816" y="26"/>
                  <a:pt x="823" y="26"/>
                </a:cubicBezTo>
                <a:cubicBezTo>
                  <a:pt x="816" y="26"/>
                  <a:pt x="816" y="26"/>
                  <a:pt x="816" y="26"/>
                </a:cubicBezTo>
                <a:close/>
                <a:moveTo>
                  <a:pt x="1218" y="20"/>
                </a:move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24" y="20"/>
                  <a:pt x="1249" y="26"/>
                </a:cubicBezTo>
                <a:cubicBezTo>
                  <a:pt x="1256" y="26"/>
                  <a:pt x="1262" y="26"/>
                  <a:pt x="1268" y="26"/>
                </a:cubicBezTo>
                <a:cubicBezTo>
                  <a:pt x="1249" y="20"/>
                  <a:pt x="1249" y="26"/>
                  <a:pt x="1243" y="20"/>
                </a:cubicBezTo>
                <a:cubicBezTo>
                  <a:pt x="1199" y="7"/>
                  <a:pt x="1199" y="20"/>
                  <a:pt x="1199" y="20"/>
                </a:cubicBezTo>
                <a:cubicBezTo>
                  <a:pt x="1161" y="7"/>
                  <a:pt x="1193" y="20"/>
                  <a:pt x="1161" y="7"/>
                </a:cubicBezTo>
                <a:cubicBezTo>
                  <a:pt x="1161" y="7"/>
                  <a:pt x="1161" y="7"/>
                  <a:pt x="1130" y="7"/>
                </a:cubicBezTo>
                <a:cubicBezTo>
                  <a:pt x="1105" y="0"/>
                  <a:pt x="1105" y="0"/>
                  <a:pt x="1118" y="0"/>
                </a:cubicBezTo>
                <a:cubicBezTo>
                  <a:pt x="1111" y="0"/>
                  <a:pt x="1105" y="0"/>
                  <a:pt x="1099" y="0"/>
                </a:cubicBezTo>
                <a:cubicBezTo>
                  <a:pt x="1099" y="0"/>
                  <a:pt x="1099" y="0"/>
                  <a:pt x="1118" y="7"/>
                </a:cubicBezTo>
                <a:cubicBezTo>
                  <a:pt x="1086" y="0"/>
                  <a:pt x="1074" y="0"/>
                  <a:pt x="1080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61" y="0"/>
                  <a:pt x="1061" y="0"/>
                  <a:pt x="1048" y="0"/>
                </a:cubicBezTo>
                <a:cubicBezTo>
                  <a:pt x="1023" y="0"/>
                  <a:pt x="1030" y="0"/>
                  <a:pt x="992" y="0"/>
                </a:cubicBezTo>
                <a:cubicBezTo>
                  <a:pt x="992" y="0"/>
                  <a:pt x="992" y="0"/>
                  <a:pt x="998" y="0"/>
                </a:cubicBezTo>
                <a:cubicBezTo>
                  <a:pt x="1055" y="0"/>
                  <a:pt x="1149" y="7"/>
                  <a:pt x="1193" y="20"/>
                </a:cubicBezTo>
                <a:cubicBezTo>
                  <a:pt x="1199" y="20"/>
                  <a:pt x="1205" y="20"/>
                  <a:pt x="1218" y="20"/>
                </a:cubicBezTo>
                <a:cubicBezTo>
                  <a:pt x="1205" y="20"/>
                  <a:pt x="1199" y="20"/>
                  <a:pt x="1193" y="20"/>
                </a:cubicBezTo>
                <a:cubicBezTo>
                  <a:pt x="1199" y="20"/>
                  <a:pt x="1205" y="20"/>
                  <a:pt x="1212" y="20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19" y="102"/>
                  <a:pt x="1513" y="96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1155" y="32"/>
                </a:move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1" y="32"/>
                  <a:pt x="1161" y="32"/>
                  <a:pt x="1168" y="32"/>
                </a:cubicBezTo>
                <a:cubicBezTo>
                  <a:pt x="1161" y="32"/>
                  <a:pt x="1161" y="32"/>
                  <a:pt x="1155" y="32"/>
                </a:cubicBezTo>
                <a:close/>
                <a:moveTo>
                  <a:pt x="873" y="26"/>
                </a:moveTo>
                <a:cubicBezTo>
                  <a:pt x="867" y="26"/>
                  <a:pt x="867" y="26"/>
                  <a:pt x="860" y="26"/>
                </a:cubicBezTo>
                <a:cubicBezTo>
                  <a:pt x="867" y="26"/>
                  <a:pt x="873" y="26"/>
                  <a:pt x="879" y="26"/>
                </a:cubicBezTo>
                <a:cubicBezTo>
                  <a:pt x="879" y="26"/>
                  <a:pt x="879" y="26"/>
                  <a:pt x="879" y="26"/>
                </a:cubicBezTo>
                <a:cubicBezTo>
                  <a:pt x="873" y="26"/>
                  <a:pt x="873" y="26"/>
                  <a:pt x="873" y="26"/>
                </a:cubicBezTo>
                <a:close/>
                <a:moveTo>
                  <a:pt x="647" y="58"/>
                </a:moveTo>
                <a:cubicBezTo>
                  <a:pt x="647" y="58"/>
                  <a:pt x="647" y="58"/>
                  <a:pt x="653" y="58"/>
                </a:cubicBezTo>
                <a:cubicBezTo>
                  <a:pt x="710" y="45"/>
                  <a:pt x="697" y="51"/>
                  <a:pt x="728" y="45"/>
                </a:cubicBezTo>
                <a:cubicBezTo>
                  <a:pt x="754" y="39"/>
                  <a:pt x="741" y="39"/>
                  <a:pt x="754" y="39"/>
                </a:cubicBezTo>
                <a:cubicBezTo>
                  <a:pt x="754" y="39"/>
                  <a:pt x="754" y="39"/>
                  <a:pt x="766" y="32"/>
                </a:cubicBezTo>
                <a:cubicBezTo>
                  <a:pt x="754" y="39"/>
                  <a:pt x="760" y="39"/>
                  <a:pt x="741" y="39"/>
                </a:cubicBezTo>
                <a:cubicBezTo>
                  <a:pt x="747" y="39"/>
                  <a:pt x="754" y="39"/>
                  <a:pt x="760" y="32"/>
                </a:cubicBezTo>
                <a:cubicBezTo>
                  <a:pt x="710" y="45"/>
                  <a:pt x="691" y="51"/>
                  <a:pt x="659" y="51"/>
                </a:cubicBezTo>
                <a:cubicBezTo>
                  <a:pt x="659" y="51"/>
                  <a:pt x="659" y="51"/>
                  <a:pt x="647" y="58"/>
                </a:cubicBezTo>
                <a:close/>
                <a:moveTo>
                  <a:pt x="1576" y="864"/>
                </a:move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lose/>
                <a:moveTo>
                  <a:pt x="772" y="32"/>
                </a:moveTo>
                <a:cubicBezTo>
                  <a:pt x="772" y="32"/>
                  <a:pt x="772" y="32"/>
                  <a:pt x="772" y="32"/>
                </a:cubicBezTo>
                <a:cubicBezTo>
                  <a:pt x="772" y="32"/>
                  <a:pt x="766" y="32"/>
                  <a:pt x="760" y="32"/>
                </a:cubicBezTo>
                <a:cubicBezTo>
                  <a:pt x="760" y="32"/>
                  <a:pt x="766" y="32"/>
                  <a:pt x="772" y="32"/>
                </a:cubicBezTo>
                <a:close/>
                <a:moveTo>
                  <a:pt x="628" y="64"/>
                </a:moveTo>
                <a:cubicBezTo>
                  <a:pt x="622" y="70"/>
                  <a:pt x="622" y="70"/>
                  <a:pt x="622" y="70"/>
                </a:cubicBezTo>
                <a:cubicBezTo>
                  <a:pt x="634" y="64"/>
                  <a:pt x="634" y="64"/>
                  <a:pt x="641" y="64"/>
                </a:cubicBezTo>
                <a:cubicBezTo>
                  <a:pt x="641" y="64"/>
                  <a:pt x="641" y="64"/>
                  <a:pt x="634" y="64"/>
                </a:cubicBezTo>
                <a:cubicBezTo>
                  <a:pt x="647" y="64"/>
                  <a:pt x="647" y="58"/>
                  <a:pt x="653" y="58"/>
                </a:cubicBezTo>
                <a:cubicBezTo>
                  <a:pt x="647" y="64"/>
                  <a:pt x="641" y="64"/>
                  <a:pt x="641" y="64"/>
                </a:cubicBezTo>
                <a:cubicBezTo>
                  <a:pt x="641" y="64"/>
                  <a:pt x="647" y="64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41" y="64"/>
                  <a:pt x="641" y="64"/>
                  <a:pt x="641" y="64"/>
                </a:cubicBezTo>
                <a:cubicBezTo>
                  <a:pt x="628" y="64"/>
                  <a:pt x="628" y="64"/>
                  <a:pt x="628" y="64"/>
                </a:cubicBezTo>
                <a:close/>
                <a:moveTo>
                  <a:pt x="1707" y="686"/>
                </a:moveTo>
                <a:cubicBezTo>
                  <a:pt x="1701" y="699"/>
                  <a:pt x="1707" y="692"/>
                  <a:pt x="1701" y="705"/>
                </a:cubicBezTo>
                <a:cubicBezTo>
                  <a:pt x="1701" y="699"/>
                  <a:pt x="1707" y="692"/>
                  <a:pt x="1707" y="686"/>
                </a:cubicBezTo>
                <a:close/>
                <a:moveTo>
                  <a:pt x="1739" y="559"/>
                </a:moveTo>
                <a:cubicBezTo>
                  <a:pt x="1739" y="565"/>
                  <a:pt x="1739" y="565"/>
                  <a:pt x="1739" y="565"/>
                </a:cubicBezTo>
                <a:cubicBezTo>
                  <a:pt x="1739" y="565"/>
                  <a:pt x="1739" y="565"/>
                  <a:pt x="1739" y="559"/>
                </a:cubicBezTo>
                <a:close/>
                <a:moveTo>
                  <a:pt x="1739" y="559"/>
                </a:moveTo>
                <a:cubicBezTo>
                  <a:pt x="1739" y="553"/>
                  <a:pt x="1739" y="546"/>
                  <a:pt x="1739" y="540"/>
                </a:cubicBezTo>
                <a:cubicBezTo>
                  <a:pt x="1739" y="534"/>
                  <a:pt x="1739" y="534"/>
                  <a:pt x="1739" y="527"/>
                </a:cubicBezTo>
                <a:cubicBezTo>
                  <a:pt x="1739" y="553"/>
                  <a:pt x="1739" y="559"/>
                  <a:pt x="1739" y="559"/>
                </a:cubicBezTo>
                <a:close/>
                <a:moveTo>
                  <a:pt x="697" y="51"/>
                </a:move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91" y="51"/>
                  <a:pt x="697" y="51"/>
                </a:cubicBezTo>
                <a:cubicBezTo>
                  <a:pt x="697" y="51"/>
                  <a:pt x="697" y="51"/>
                  <a:pt x="691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10" y="51"/>
                  <a:pt x="716" y="51"/>
                  <a:pt x="728" y="45"/>
                </a:cubicBezTo>
                <a:cubicBezTo>
                  <a:pt x="716" y="51"/>
                  <a:pt x="710" y="51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lose/>
                <a:moveTo>
                  <a:pt x="1281" y="32"/>
                </a:moveTo>
                <a:cubicBezTo>
                  <a:pt x="1274" y="26"/>
                  <a:pt x="1274" y="26"/>
                  <a:pt x="1274" y="26"/>
                </a:cubicBezTo>
                <a:cubicBezTo>
                  <a:pt x="1281" y="32"/>
                  <a:pt x="1281" y="32"/>
                  <a:pt x="1281" y="32"/>
                </a:cubicBezTo>
                <a:close/>
                <a:moveTo>
                  <a:pt x="1525" y="115"/>
                </a:moveTo>
                <a:cubicBezTo>
                  <a:pt x="1519" y="102"/>
                  <a:pt x="1519" y="102"/>
                  <a:pt x="1519" y="102"/>
                </a:cubicBezTo>
                <a:cubicBezTo>
                  <a:pt x="1519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281" y="32"/>
                </a:moveTo>
                <a:cubicBezTo>
                  <a:pt x="1281" y="26"/>
                  <a:pt x="1281" y="26"/>
                  <a:pt x="1281" y="26"/>
                </a:cubicBezTo>
                <a:cubicBezTo>
                  <a:pt x="1274" y="26"/>
                  <a:pt x="1274" y="26"/>
                  <a:pt x="1268" y="26"/>
                </a:cubicBezTo>
                <a:cubicBezTo>
                  <a:pt x="1268" y="26"/>
                  <a:pt x="1268" y="26"/>
                  <a:pt x="1274" y="26"/>
                </a:cubicBezTo>
                <a:cubicBezTo>
                  <a:pt x="1274" y="26"/>
                  <a:pt x="1274" y="26"/>
                  <a:pt x="1281" y="32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726" y="292"/>
                </a:move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18" y="20"/>
                  <a:pt x="1212" y="20"/>
                </a:cubicBezTo>
                <a:close/>
                <a:moveTo>
                  <a:pt x="961" y="0"/>
                </a:moveTo>
                <a:cubicBezTo>
                  <a:pt x="986" y="0"/>
                  <a:pt x="967" y="0"/>
                  <a:pt x="992" y="0"/>
                </a:cubicBezTo>
                <a:cubicBezTo>
                  <a:pt x="986" y="0"/>
                  <a:pt x="979" y="0"/>
                  <a:pt x="973" y="0"/>
                </a:cubicBezTo>
                <a:cubicBezTo>
                  <a:pt x="973" y="0"/>
                  <a:pt x="973" y="0"/>
                  <a:pt x="961" y="0"/>
                </a:cubicBezTo>
                <a:close/>
                <a:moveTo>
                  <a:pt x="1519" y="946"/>
                </a:moveTo>
                <a:cubicBezTo>
                  <a:pt x="1513" y="953"/>
                  <a:pt x="1507" y="953"/>
                  <a:pt x="1500" y="959"/>
                </a:cubicBezTo>
                <a:cubicBezTo>
                  <a:pt x="1513" y="953"/>
                  <a:pt x="1513" y="946"/>
                  <a:pt x="1519" y="946"/>
                </a:cubicBezTo>
                <a:close/>
                <a:moveTo>
                  <a:pt x="810" y="26"/>
                </a:moveTo>
                <a:cubicBezTo>
                  <a:pt x="797" y="26"/>
                  <a:pt x="779" y="32"/>
                  <a:pt x="760" y="32"/>
                </a:cubicBezTo>
                <a:cubicBezTo>
                  <a:pt x="791" y="32"/>
                  <a:pt x="779" y="32"/>
                  <a:pt x="772" y="32"/>
                </a:cubicBezTo>
                <a:cubicBezTo>
                  <a:pt x="779" y="32"/>
                  <a:pt x="791" y="32"/>
                  <a:pt x="791" y="32"/>
                </a:cubicBezTo>
                <a:cubicBezTo>
                  <a:pt x="791" y="32"/>
                  <a:pt x="791" y="32"/>
                  <a:pt x="797" y="32"/>
                </a:cubicBezTo>
                <a:cubicBezTo>
                  <a:pt x="816" y="26"/>
                  <a:pt x="829" y="26"/>
                  <a:pt x="835" y="26"/>
                </a:cubicBezTo>
                <a:cubicBezTo>
                  <a:pt x="829" y="26"/>
                  <a:pt x="829" y="26"/>
                  <a:pt x="829" y="26"/>
                </a:cubicBezTo>
                <a:cubicBezTo>
                  <a:pt x="835" y="26"/>
                  <a:pt x="810" y="26"/>
                  <a:pt x="810" y="26"/>
                </a:cubicBezTo>
                <a:close/>
                <a:moveTo>
                  <a:pt x="835" y="20"/>
                </a:moveTo>
                <a:cubicBezTo>
                  <a:pt x="848" y="20"/>
                  <a:pt x="848" y="20"/>
                  <a:pt x="854" y="20"/>
                </a:cubicBezTo>
                <a:cubicBezTo>
                  <a:pt x="848" y="20"/>
                  <a:pt x="841" y="20"/>
                  <a:pt x="835" y="20"/>
                </a:cubicBezTo>
                <a:close/>
                <a:moveTo>
                  <a:pt x="1532" y="940"/>
                </a:moveTo>
                <a:cubicBezTo>
                  <a:pt x="1538" y="934"/>
                  <a:pt x="1544" y="927"/>
                  <a:pt x="1557" y="921"/>
                </a:cubicBezTo>
                <a:cubicBezTo>
                  <a:pt x="1544" y="927"/>
                  <a:pt x="1538" y="934"/>
                  <a:pt x="1532" y="940"/>
                </a:cubicBezTo>
                <a:close/>
                <a:moveTo>
                  <a:pt x="835" y="26"/>
                </a:moveTo>
                <a:cubicBezTo>
                  <a:pt x="841" y="26"/>
                  <a:pt x="848" y="26"/>
                  <a:pt x="848" y="26"/>
                </a:cubicBezTo>
                <a:cubicBezTo>
                  <a:pt x="848" y="26"/>
                  <a:pt x="848" y="26"/>
                  <a:pt x="848" y="26"/>
                </a:cubicBezTo>
                <a:cubicBezTo>
                  <a:pt x="841" y="26"/>
                  <a:pt x="841" y="26"/>
                  <a:pt x="835" y="26"/>
                </a:cubicBezTo>
                <a:close/>
                <a:moveTo>
                  <a:pt x="829" y="20"/>
                </a:moveTo>
                <a:cubicBezTo>
                  <a:pt x="829" y="20"/>
                  <a:pt x="823" y="20"/>
                  <a:pt x="823" y="26"/>
                </a:cubicBezTo>
                <a:cubicBezTo>
                  <a:pt x="829" y="20"/>
                  <a:pt x="829" y="20"/>
                  <a:pt x="835" y="20"/>
                </a:cubicBezTo>
                <a:cubicBezTo>
                  <a:pt x="829" y="20"/>
                  <a:pt x="829" y="20"/>
                  <a:pt x="829" y="20"/>
                </a:cubicBezTo>
                <a:close/>
                <a:moveTo>
                  <a:pt x="1776" y="515"/>
                </a:moveTo>
                <a:cubicBezTo>
                  <a:pt x="1776" y="502"/>
                  <a:pt x="1776" y="496"/>
                  <a:pt x="1776" y="489"/>
                </a:cubicBezTo>
                <a:cubicBezTo>
                  <a:pt x="1776" y="496"/>
                  <a:pt x="1776" y="508"/>
                  <a:pt x="1776" y="515"/>
                </a:cubicBezTo>
                <a:close/>
                <a:moveTo>
                  <a:pt x="1764" y="635"/>
                </a:move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lose/>
                <a:moveTo>
                  <a:pt x="1770" y="458"/>
                </a:moveTo>
                <a:cubicBezTo>
                  <a:pt x="1770" y="470"/>
                  <a:pt x="1776" y="477"/>
                  <a:pt x="1776" y="489"/>
                </a:cubicBezTo>
                <a:cubicBezTo>
                  <a:pt x="1776" y="483"/>
                  <a:pt x="1776" y="477"/>
                  <a:pt x="1776" y="477"/>
                </a:cubicBezTo>
                <a:cubicBezTo>
                  <a:pt x="1776" y="477"/>
                  <a:pt x="1776" y="470"/>
                  <a:pt x="1770" y="458"/>
                </a:cubicBezTo>
                <a:close/>
                <a:moveTo>
                  <a:pt x="929" y="223"/>
                </a:moveTo>
                <a:cubicBezTo>
                  <a:pt x="923" y="223"/>
                  <a:pt x="917" y="223"/>
                  <a:pt x="917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04" y="223"/>
                </a:cubicBezTo>
                <a:cubicBezTo>
                  <a:pt x="904" y="223"/>
                  <a:pt x="904" y="223"/>
                  <a:pt x="904" y="229"/>
                </a:cubicBezTo>
                <a:cubicBezTo>
                  <a:pt x="917" y="223"/>
                  <a:pt x="923" y="223"/>
                  <a:pt x="929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848" y="223"/>
                </a:moveTo>
                <a:cubicBezTo>
                  <a:pt x="848" y="223"/>
                  <a:pt x="848" y="223"/>
                  <a:pt x="885" y="216"/>
                </a:cubicBezTo>
                <a:cubicBezTo>
                  <a:pt x="910" y="216"/>
                  <a:pt x="885" y="216"/>
                  <a:pt x="910" y="216"/>
                </a:cubicBezTo>
                <a:cubicBezTo>
                  <a:pt x="910" y="216"/>
                  <a:pt x="917" y="216"/>
                  <a:pt x="917" y="204"/>
                </a:cubicBezTo>
                <a:cubicBezTo>
                  <a:pt x="910" y="216"/>
                  <a:pt x="910" y="216"/>
                  <a:pt x="910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23" y="204"/>
                  <a:pt x="923" y="204"/>
                  <a:pt x="923" y="204"/>
                </a:cubicBezTo>
                <a:cubicBezTo>
                  <a:pt x="923" y="204"/>
                  <a:pt x="929" y="204"/>
                  <a:pt x="936" y="204"/>
                </a:cubicBezTo>
                <a:cubicBezTo>
                  <a:pt x="923" y="204"/>
                  <a:pt x="910" y="20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79" y="216"/>
                  <a:pt x="873" y="216"/>
                  <a:pt x="873" y="216"/>
                </a:cubicBezTo>
                <a:cubicBezTo>
                  <a:pt x="873" y="216"/>
                  <a:pt x="873" y="216"/>
                  <a:pt x="873" y="216"/>
                </a:cubicBezTo>
                <a:cubicBezTo>
                  <a:pt x="854" y="223"/>
                  <a:pt x="835" y="223"/>
                  <a:pt x="835" y="223"/>
                </a:cubicBezTo>
                <a:cubicBezTo>
                  <a:pt x="823" y="229"/>
                  <a:pt x="816" y="229"/>
                  <a:pt x="810" y="229"/>
                </a:cubicBezTo>
                <a:cubicBezTo>
                  <a:pt x="816" y="229"/>
                  <a:pt x="823" y="229"/>
                  <a:pt x="841" y="223"/>
                </a:cubicBezTo>
                <a:cubicBezTo>
                  <a:pt x="848" y="223"/>
                  <a:pt x="848" y="223"/>
                  <a:pt x="848" y="223"/>
                </a:cubicBezTo>
                <a:close/>
                <a:moveTo>
                  <a:pt x="929" y="223"/>
                </a:moveTo>
                <a:cubicBezTo>
                  <a:pt x="923" y="223"/>
                  <a:pt x="923" y="223"/>
                  <a:pt x="923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245" y="464"/>
                </a:moveTo>
                <a:cubicBezTo>
                  <a:pt x="245" y="458"/>
                  <a:pt x="245" y="464"/>
                  <a:pt x="245" y="458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lose/>
                <a:moveTo>
                  <a:pt x="1243" y="1042"/>
                </a:moveTo>
                <a:cubicBezTo>
                  <a:pt x="1243" y="1035"/>
                  <a:pt x="1243" y="1035"/>
                  <a:pt x="1243" y="1035"/>
                </a:cubicBezTo>
                <a:cubicBezTo>
                  <a:pt x="1243" y="1042"/>
                  <a:pt x="1243" y="1042"/>
                  <a:pt x="1243" y="1042"/>
                </a:cubicBezTo>
                <a:close/>
                <a:moveTo>
                  <a:pt x="1287" y="1022"/>
                </a:moveTo>
                <a:cubicBezTo>
                  <a:pt x="1287" y="1022"/>
                  <a:pt x="1293" y="1022"/>
                  <a:pt x="1300" y="1016"/>
                </a:cubicBezTo>
                <a:cubicBezTo>
                  <a:pt x="1306" y="1016"/>
                  <a:pt x="1312" y="1003"/>
                  <a:pt x="1325" y="997"/>
                </a:cubicBezTo>
                <a:cubicBezTo>
                  <a:pt x="1312" y="1003"/>
                  <a:pt x="1300" y="1016"/>
                  <a:pt x="1287" y="1022"/>
                </a:cubicBezTo>
                <a:close/>
                <a:moveTo>
                  <a:pt x="1224" y="1042"/>
                </a:moveTo>
                <a:cubicBezTo>
                  <a:pt x="1243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ubicBezTo>
                  <a:pt x="1224" y="1042"/>
                  <a:pt x="1224" y="1042"/>
                  <a:pt x="1224" y="1042"/>
                </a:cubicBezTo>
                <a:close/>
                <a:moveTo>
                  <a:pt x="1237" y="1042"/>
                </a:moveTo>
                <a:cubicBezTo>
                  <a:pt x="1237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672" y="267"/>
                </a:moveTo>
                <a:cubicBezTo>
                  <a:pt x="685" y="267"/>
                  <a:pt x="691" y="267"/>
                  <a:pt x="691" y="267"/>
                </a:cubicBezTo>
                <a:cubicBezTo>
                  <a:pt x="672" y="267"/>
                  <a:pt x="672" y="267"/>
                  <a:pt x="672" y="267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19" y="959"/>
                  <a:pt x="1419" y="959"/>
                  <a:pt x="1419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904" y="223"/>
                </a:move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17" y="223"/>
                </a:cubicBezTo>
                <a:cubicBezTo>
                  <a:pt x="910" y="223"/>
                  <a:pt x="910" y="223"/>
                  <a:pt x="904" y="223"/>
                </a:cubicBezTo>
                <a:close/>
                <a:moveTo>
                  <a:pt x="1325" y="997"/>
                </a:moveTo>
                <a:cubicBezTo>
                  <a:pt x="1331" y="997"/>
                  <a:pt x="1331" y="997"/>
                  <a:pt x="1331" y="997"/>
                </a:cubicBezTo>
                <a:cubicBezTo>
                  <a:pt x="1331" y="997"/>
                  <a:pt x="1331" y="997"/>
                  <a:pt x="1325" y="997"/>
                </a:cubicBezTo>
                <a:close/>
                <a:moveTo>
                  <a:pt x="1431" y="953"/>
                </a:moveTo>
                <a:cubicBezTo>
                  <a:pt x="1431" y="953"/>
                  <a:pt x="1431" y="953"/>
                  <a:pt x="1431" y="953"/>
                </a:cubicBezTo>
                <a:cubicBezTo>
                  <a:pt x="1431" y="953"/>
                  <a:pt x="1431" y="959"/>
                  <a:pt x="1425" y="959"/>
                </a:cubicBezTo>
                <a:cubicBezTo>
                  <a:pt x="1431" y="959"/>
                  <a:pt x="1431" y="953"/>
                  <a:pt x="1431" y="953"/>
                </a:cubicBezTo>
                <a:close/>
                <a:moveTo>
                  <a:pt x="1425" y="959"/>
                </a:moveTo>
                <a:cubicBezTo>
                  <a:pt x="1431" y="953"/>
                  <a:pt x="1438" y="953"/>
                  <a:pt x="1444" y="946"/>
                </a:cubicBezTo>
                <a:cubicBezTo>
                  <a:pt x="1438" y="953"/>
                  <a:pt x="1431" y="953"/>
                  <a:pt x="1425" y="959"/>
                </a:cubicBezTo>
                <a:close/>
                <a:moveTo>
                  <a:pt x="157" y="534"/>
                </a:moveTo>
                <a:cubicBezTo>
                  <a:pt x="145" y="546"/>
                  <a:pt x="139" y="553"/>
                  <a:pt x="132" y="559"/>
                </a:cubicBezTo>
                <a:cubicBezTo>
                  <a:pt x="139" y="553"/>
                  <a:pt x="145" y="553"/>
                  <a:pt x="145" y="546"/>
                </a:cubicBezTo>
                <a:cubicBezTo>
                  <a:pt x="157" y="534"/>
                  <a:pt x="151" y="540"/>
                  <a:pt x="157" y="534"/>
                </a:cubicBezTo>
                <a:close/>
                <a:moveTo>
                  <a:pt x="1011" y="32"/>
                </a:moveTo>
                <a:cubicBezTo>
                  <a:pt x="1017" y="32"/>
                  <a:pt x="1017" y="32"/>
                  <a:pt x="1023" y="32"/>
                </a:cubicBezTo>
                <a:cubicBezTo>
                  <a:pt x="1017" y="32"/>
                  <a:pt x="1011" y="32"/>
                  <a:pt x="1011" y="32"/>
                </a:cubicBezTo>
                <a:close/>
                <a:moveTo>
                  <a:pt x="998" y="32"/>
                </a:moveTo>
                <a:cubicBezTo>
                  <a:pt x="998" y="32"/>
                  <a:pt x="998" y="32"/>
                  <a:pt x="1011" y="32"/>
                </a:cubicBezTo>
                <a:cubicBezTo>
                  <a:pt x="998" y="32"/>
                  <a:pt x="998" y="32"/>
                  <a:pt x="998" y="32"/>
                </a:cubicBezTo>
                <a:close/>
                <a:moveTo>
                  <a:pt x="779" y="39"/>
                </a:moveTo>
                <a:cubicBezTo>
                  <a:pt x="760" y="39"/>
                  <a:pt x="766" y="39"/>
                  <a:pt x="766" y="39"/>
                </a:cubicBezTo>
                <a:cubicBezTo>
                  <a:pt x="754" y="45"/>
                  <a:pt x="741" y="45"/>
                  <a:pt x="728" y="45"/>
                </a:cubicBezTo>
                <a:cubicBezTo>
                  <a:pt x="741" y="45"/>
                  <a:pt x="747" y="45"/>
                  <a:pt x="779" y="39"/>
                </a:cubicBezTo>
                <a:close/>
                <a:moveTo>
                  <a:pt x="1387" y="83"/>
                </a:moveTo>
                <a:cubicBezTo>
                  <a:pt x="1387" y="83"/>
                  <a:pt x="1387" y="83"/>
                  <a:pt x="1387" y="83"/>
                </a:cubicBezTo>
                <a:cubicBezTo>
                  <a:pt x="1381" y="83"/>
                  <a:pt x="1381" y="83"/>
                  <a:pt x="1381" y="83"/>
                </a:cubicBezTo>
                <a:cubicBezTo>
                  <a:pt x="1387" y="83"/>
                  <a:pt x="1387" y="83"/>
                  <a:pt x="1387" y="83"/>
                </a:cubicBezTo>
                <a:close/>
                <a:moveTo>
                  <a:pt x="327" y="400"/>
                </a:moveTo>
                <a:cubicBezTo>
                  <a:pt x="333" y="394"/>
                  <a:pt x="333" y="394"/>
                  <a:pt x="333" y="394"/>
                </a:cubicBezTo>
                <a:cubicBezTo>
                  <a:pt x="327" y="394"/>
                  <a:pt x="327" y="400"/>
                  <a:pt x="327" y="400"/>
                </a:cubicBezTo>
                <a:close/>
                <a:moveTo>
                  <a:pt x="892" y="39"/>
                </a:moveTo>
                <a:cubicBezTo>
                  <a:pt x="904" y="39"/>
                  <a:pt x="904" y="39"/>
                  <a:pt x="904" y="39"/>
                </a:cubicBezTo>
                <a:cubicBezTo>
                  <a:pt x="904" y="39"/>
                  <a:pt x="904" y="39"/>
                  <a:pt x="892" y="39"/>
                </a:cubicBezTo>
                <a:close/>
                <a:moveTo>
                  <a:pt x="873" y="39"/>
                </a:moveTo>
                <a:cubicBezTo>
                  <a:pt x="873" y="39"/>
                  <a:pt x="879" y="39"/>
                  <a:pt x="885" y="39"/>
                </a:cubicBezTo>
                <a:cubicBezTo>
                  <a:pt x="879" y="39"/>
                  <a:pt x="879" y="39"/>
                  <a:pt x="873" y="39"/>
                </a:cubicBezTo>
                <a:close/>
                <a:moveTo>
                  <a:pt x="1262" y="51"/>
                </a:moveTo>
                <a:cubicBezTo>
                  <a:pt x="1268" y="51"/>
                  <a:pt x="1274" y="51"/>
                  <a:pt x="1274" y="51"/>
                </a:cubicBezTo>
                <a:cubicBezTo>
                  <a:pt x="1281" y="51"/>
                  <a:pt x="1287" y="51"/>
                  <a:pt x="1300" y="58"/>
                </a:cubicBezTo>
                <a:cubicBezTo>
                  <a:pt x="1262" y="51"/>
                  <a:pt x="1262" y="51"/>
                  <a:pt x="1262" y="51"/>
                </a:cubicBezTo>
                <a:close/>
                <a:moveTo>
                  <a:pt x="885" y="26"/>
                </a:moveTo>
                <a:cubicBezTo>
                  <a:pt x="879" y="26"/>
                  <a:pt x="879" y="26"/>
                  <a:pt x="873" y="26"/>
                </a:cubicBezTo>
                <a:cubicBezTo>
                  <a:pt x="885" y="26"/>
                  <a:pt x="885" y="26"/>
                  <a:pt x="885" y="26"/>
                </a:cubicBezTo>
                <a:close/>
                <a:moveTo>
                  <a:pt x="860" y="32"/>
                </a:moveTo>
                <a:cubicBezTo>
                  <a:pt x="867" y="32"/>
                  <a:pt x="867" y="32"/>
                  <a:pt x="867" y="32"/>
                </a:cubicBezTo>
                <a:cubicBezTo>
                  <a:pt x="885" y="26"/>
                  <a:pt x="904" y="26"/>
                  <a:pt x="910" y="26"/>
                </a:cubicBezTo>
                <a:cubicBezTo>
                  <a:pt x="860" y="32"/>
                  <a:pt x="860" y="32"/>
                  <a:pt x="860" y="32"/>
                </a:cubicBezTo>
                <a:close/>
                <a:moveTo>
                  <a:pt x="816" y="32"/>
                </a:moveTo>
                <a:cubicBezTo>
                  <a:pt x="816" y="32"/>
                  <a:pt x="816" y="32"/>
                  <a:pt x="810" y="32"/>
                </a:cubicBezTo>
                <a:cubicBezTo>
                  <a:pt x="835" y="32"/>
                  <a:pt x="854" y="32"/>
                  <a:pt x="860" y="26"/>
                </a:cubicBezTo>
                <a:cubicBezTo>
                  <a:pt x="841" y="32"/>
                  <a:pt x="816" y="32"/>
                  <a:pt x="791" y="39"/>
                </a:cubicBezTo>
                <a:cubicBezTo>
                  <a:pt x="797" y="39"/>
                  <a:pt x="804" y="39"/>
                  <a:pt x="816" y="32"/>
                </a:cubicBezTo>
                <a:close/>
                <a:moveTo>
                  <a:pt x="936" y="32"/>
                </a:moveTo>
                <a:cubicBezTo>
                  <a:pt x="942" y="32"/>
                  <a:pt x="948" y="32"/>
                  <a:pt x="954" y="26"/>
                </a:cubicBezTo>
                <a:cubicBezTo>
                  <a:pt x="942" y="26"/>
                  <a:pt x="936" y="32"/>
                  <a:pt x="923" y="32"/>
                </a:cubicBezTo>
                <a:cubicBezTo>
                  <a:pt x="936" y="32"/>
                  <a:pt x="923" y="32"/>
                  <a:pt x="936" y="32"/>
                </a:cubicBezTo>
                <a:close/>
                <a:moveTo>
                  <a:pt x="904" y="39"/>
                </a:moveTo>
                <a:cubicBezTo>
                  <a:pt x="910" y="39"/>
                  <a:pt x="910" y="39"/>
                  <a:pt x="910" y="39"/>
                </a:cubicBezTo>
                <a:cubicBezTo>
                  <a:pt x="910" y="39"/>
                  <a:pt x="910" y="39"/>
                  <a:pt x="904" y="39"/>
                </a:cubicBezTo>
                <a:close/>
                <a:moveTo>
                  <a:pt x="1419" y="96"/>
                </a:moveTo>
                <a:cubicBezTo>
                  <a:pt x="1412" y="89"/>
                  <a:pt x="1406" y="89"/>
                  <a:pt x="1387" y="83"/>
                </a:cubicBezTo>
                <a:cubicBezTo>
                  <a:pt x="1394" y="83"/>
                  <a:pt x="1394" y="83"/>
                  <a:pt x="1400" y="89"/>
                </a:cubicBezTo>
                <a:cubicBezTo>
                  <a:pt x="1400" y="89"/>
                  <a:pt x="1400" y="89"/>
                  <a:pt x="1419" y="96"/>
                </a:cubicBezTo>
                <a:close/>
                <a:moveTo>
                  <a:pt x="829" y="223"/>
                </a:moveTo>
                <a:cubicBezTo>
                  <a:pt x="816" y="223"/>
                  <a:pt x="797" y="229"/>
                  <a:pt x="829" y="223"/>
                </a:cubicBezTo>
                <a:close/>
                <a:moveTo>
                  <a:pt x="1431" y="102"/>
                </a:moveTo>
                <a:cubicBezTo>
                  <a:pt x="1444" y="115"/>
                  <a:pt x="1463" y="115"/>
                  <a:pt x="1469" y="121"/>
                </a:cubicBezTo>
                <a:cubicBezTo>
                  <a:pt x="1456" y="115"/>
                  <a:pt x="1444" y="115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986" y="229"/>
                </a:moveTo>
                <a:cubicBezTo>
                  <a:pt x="973" y="229"/>
                  <a:pt x="967" y="235"/>
                  <a:pt x="961" y="235"/>
                </a:cubicBezTo>
                <a:cubicBezTo>
                  <a:pt x="954" y="235"/>
                  <a:pt x="954" y="235"/>
                  <a:pt x="954" y="235"/>
                </a:cubicBezTo>
                <a:cubicBezTo>
                  <a:pt x="986" y="229"/>
                  <a:pt x="986" y="229"/>
                  <a:pt x="986" y="229"/>
                </a:cubicBezTo>
                <a:close/>
                <a:moveTo>
                  <a:pt x="1494" y="127"/>
                </a:moveTo>
                <a:cubicBezTo>
                  <a:pt x="1494" y="134"/>
                  <a:pt x="1494" y="134"/>
                  <a:pt x="1500" y="134"/>
                </a:cubicBezTo>
                <a:cubicBezTo>
                  <a:pt x="1494" y="134"/>
                  <a:pt x="1494" y="134"/>
                  <a:pt x="1494" y="127"/>
                </a:cubicBezTo>
                <a:cubicBezTo>
                  <a:pt x="1494" y="127"/>
                  <a:pt x="1494" y="127"/>
                  <a:pt x="1494" y="127"/>
                </a:cubicBezTo>
                <a:close/>
                <a:moveTo>
                  <a:pt x="810" y="229"/>
                </a:move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lose/>
                <a:moveTo>
                  <a:pt x="327" y="400"/>
                </a:move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lose/>
                <a:moveTo>
                  <a:pt x="327" y="400"/>
                </a:moveTo>
                <a:cubicBezTo>
                  <a:pt x="314" y="407"/>
                  <a:pt x="308" y="419"/>
                  <a:pt x="295" y="426"/>
                </a:cubicBezTo>
                <a:cubicBezTo>
                  <a:pt x="302" y="419"/>
                  <a:pt x="314" y="407"/>
                  <a:pt x="321" y="407"/>
                </a:cubicBezTo>
                <a:cubicBezTo>
                  <a:pt x="321" y="400"/>
                  <a:pt x="321" y="400"/>
                  <a:pt x="327" y="400"/>
                </a:cubicBezTo>
                <a:close/>
                <a:moveTo>
                  <a:pt x="1463" y="115"/>
                </a:moveTo>
                <a:cubicBezTo>
                  <a:pt x="1463" y="115"/>
                  <a:pt x="1463" y="115"/>
                  <a:pt x="1456" y="115"/>
                </a:cubicBezTo>
                <a:cubicBezTo>
                  <a:pt x="1463" y="115"/>
                  <a:pt x="1469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69" y="121"/>
                  <a:pt x="1469" y="121"/>
                  <a:pt x="1469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82" y="127"/>
                  <a:pt x="1494" y="134"/>
                  <a:pt x="1507" y="140"/>
                </a:cubicBezTo>
                <a:cubicBezTo>
                  <a:pt x="1500" y="134"/>
                  <a:pt x="1494" y="134"/>
                  <a:pt x="1482" y="127"/>
                </a:cubicBezTo>
                <a:cubicBezTo>
                  <a:pt x="1488" y="127"/>
                  <a:pt x="1494" y="127"/>
                  <a:pt x="1494" y="127"/>
                </a:cubicBezTo>
                <a:cubicBezTo>
                  <a:pt x="1482" y="121"/>
                  <a:pt x="1463" y="115"/>
                  <a:pt x="1444" y="102"/>
                </a:cubicBezTo>
                <a:cubicBezTo>
                  <a:pt x="1444" y="102"/>
                  <a:pt x="1444" y="102"/>
                  <a:pt x="1463" y="115"/>
                </a:cubicBezTo>
                <a:close/>
                <a:moveTo>
                  <a:pt x="1431" y="102"/>
                </a:moveTo>
                <a:cubicBezTo>
                  <a:pt x="1406" y="89"/>
                  <a:pt x="1387" y="83"/>
                  <a:pt x="1369" y="77"/>
                </a:cubicBezTo>
                <a:cubicBezTo>
                  <a:pt x="1381" y="83"/>
                  <a:pt x="1394" y="83"/>
                  <a:pt x="1400" y="89"/>
                </a:cubicBezTo>
                <a:cubicBezTo>
                  <a:pt x="1406" y="89"/>
                  <a:pt x="1419" y="96"/>
                  <a:pt x="1419" y="96"/>
                </a:cubicBezTo>
                <a:cubicBezTo>
                  <a:pt x="1425" y="102"/>
                  <a:pt x="1425" y="102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565" y="286"/>
                </a:moveTo>
                <a:cubicBezTo>
                  <a:pt x="572" y="286"/>
                  <a:pt x="572" y="286"/>
                  <a:pt x="572" y="286"/>
                </a:cubicBezTo>
                <a:cubicBezTo>
                  <a:pt x="553" y="292"/>
                  <a:pt x="540" y="299"/>
                  <a:pt x="534" y="299"/>
                </a:cubicBezTo>
                <a:cubicBezTo>
                  <a:pt x="540" y="299"/>
                  <a:pt x="540" y="299"/>
                  <a:pt x="540" y="299"/>
                </a:cubicBezTo>
                <a:cubicBezTo>
                  <a:pt x="546" y="292"/>
                  <a:pt x="553" y="292"/>
                  <a:pt x="565" y="286"/>
                </a:cubicBezTo>
                <a:close/>
                <a:moveTo>
                  <a:pt x="1444" y="102"/>
                </a:moveTo>
                <a:cubicBezTo>
                  <a:pt x="1431" y="102"/>
                  <a:pt x="1438" y="102"/>
                  <a:pt x="1431" y="96"/>
                </a:cubicBezTo>
                <a:cubicBezTo>
                  <a:pt x="1431" y="102"/>
                  <a:pt x="1431" y="102"/>
                  <a:pt x="1431" y="102"/>
                </a:cubicBezTo>
                <a:cubicBezTo>
                  <a:pt x="1438" y="102"/>
                  <a:pt x="1444" y="102"/>
                  <a:pt x="1456" y="115"/>
                </a:cubicBezTo>
                <a:cubicBezTo>
                  <a:pt x="1444" y="102"/>
                  <a:pt x="1444" y="102"/>
                  <a:pt x="1444" y="102"/>
                </a:cubicBezTo>
                <a:close/>
                <a:moveTo>
                  <a:pt x="1325" y="70"/>
                </a:moveTo>
                <a:cubicBezTo>
                  <a:pt x="1325" y="70"/>
                  <a:pt x="1325" y="70"/>
                  <a:pt x="1318" y="70"/>
                </a:cubicBezTo>
                <a:cubicBezTo>
                  <a:pt x="1331" y="70"/>
                  <a:pt x="1350" y="77"/>
                  <a:pt x="1362" y="77"/>
                </a:cubicBezTo>
                <a:cubicBezTo>
                  <a:pt x="1356" y="77"/>
                  <a:pt x="1337" y="70"/>
                  <a:pt x="1325" y="70"/>
                </a:cubicBezTo>
                <a:close/>
                <a:moveTo>
                  <a:pt x="628" y="70"/>
                </a:moveTo>
                <a:cubicBezTo>
                  <a:pt x="641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1" y="64"/>
                  <a:pt x="634" y="70"/>
                  <a:pt x="628" y="70"/>
                </a:cubicBezTo>
                <a:close/>
                <a:moveTo>
                  <a:pt x="659" y="64"/>
                </a:moveTo>
                <a:cubicBezTo>
                  <a:pt x="653" y="64"/>
                  <a:pt x="634" y="70"/>
                  <a:pt x="659" y="64"/>
                </a:cubicBezTo>
                <a:close/>
                <a:moveTo>
                  <a:pt x="0" y="845"/>
                </a:moveTo>
                <a:cubicBezTo>
                  <a:pt x="0" y="851"/>
                  <a:pt x="13" y="851"/>
                  <a:pt x="13" y="857"/>
                </a:cubicBezTo>
                <a:cubicBezTo>
                  <a:pt x="0" y="851"/>
                  <a:pt x="0" y="845"/>
                  <a:pt x="0" y="845"/>
                </a:cubicBezTo>
                <a:close/>
                <a:moveTo>
                  <a:pt x="19" y="889"/>
                </a:moveTo>
                <a:cubicBezTo>
                  <a:pt x="19" y="889"/>
                  <a:pt x="19" y="889"/>
                  <a:pt x="19" y="883"/>
                </a:cubicBezTo>
                <a:cubicBezTo>
                  <a:pt x="19" y="883"/>
                  <a:pt x="19" y="883"/>
                  <a:pt x="19" y="889"/>
                </a:cubicBezTo>
                <a:cubicBezTo>
                  <a:pt x="19" y="883"/>
                  <a:pt x="19" y="883"/>
                  <a:pt x="19" y="883"/>
                </a:cubicBezTo>
                <a:cubicBezTo>
                  <a:pt x="13" y="876"/>
                  <a:pt x="13" y="876"/>
                  <a:pt x="13" y="870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76"/>
                  <a:pt x="13" y="883"/>
                  <a:pt x="19" y="896"/>
                </a:cubicBezTo>
                <a:cubicBezTo>
                  <a:pt x="19" y="889"/>
                  <a:pt x="19" y="889"/>
                  <a:pt x="13" y="889"/>
                </a:cubicBezTo>
                <a:cubicBezTo>
                  <a:pt x="19" y="896"/>
                  <a:pt x="19" y="902"/>
                  <a:pt x="26" y="908"/>
                </a:cubicBezTo>
                <a:cubicBezTo>
                  <a:pt x="26" y="908"/>
                  <a:pt x="26" y="908"/>
                  <a:pt x="26" y="921"/>
                </a:cubicBezTo>
                <a:cubicBezTo>
                  <a:pt x="26" y="908"/>
                  <a:pt x="26" y="908"/>
                  <a:pt x="26" y="908"/>
                </a:cubicBezTo>
                <a:cubicBezTo>
                  <a:pt x="26" y="921"/>
                  <a:pt x="26" y="927"/>
                  <a:pt x="32" y="927"/>
                </a:cubicBezTo>
                <a:cubicBezTo>
                  <a:pt x="26" y="908"/>
                  <a:pt x="19" y="902"/>
                  <a:pt x="19" y="902"/>
                </a:cubicBezTo>
                <a:cubicBezTo>
                  <a:pt x="19" y="896"/>
                  <a:pt x="19" y="896"/>
                  <a:pt x="19" y="896"/>
                </a:cubicBezTo>
                <a:cubicBezTo>
                  <a:pt x="19" y="902"/>
                  <a:pt x="26" y="908"/>
                  <a:pt x="32" y="927"/>
                </a:cubicBezTo>
                <a:cubicBezTo>
                  <a:pt x="26" y="908"/>
                  <a:pt x="19" y="896"/>
                  <a:pt x="19" y="889"/>
                </a:cubicBezTo>
                <a:cubicBezTo>
                  <a:pt x="19" y="889"/>
                  <a:pt x="19" y="889"/>
                  <a:pt x="19" y="889"/>
                </a:cubicBezTo>
                <a:close/>
                <a:moveTo>
                  <a:pt x="13" y="857"/>
                </a:moveTo>
                <a:cubicBezTo>
                  <a:pt x="13" y="864"/>
                  <a:pt x="13" y="864"/>
                  <a:pt x="13" y="864"/>
                </a:cubicBezTo>
                <a:cubicBezTo>
                  <a:pt x="13" y="864"/>
                  <a:pt x="13" y="864"/>
                  <a:pt x="13" y="857"/>
                </a:cubicBezTo>
                <a:cubicBezTo>
                  <a:pt x="13" y="857"/>
                  <a:pt x="13" y="857"/>
                  <a:pt x="13" y="857"/>
                </a:cubicBezTo>
                <a:close/>
                <a:moveTo>
                  <a:pt x="327" y="445"/>
                </a:moveTo>
                <a:cubicBezTo>
                  <a:pt x="327" y="445"/>
                  <a:pt x="327" y="445"/>
                  <a:pt x="333" y="445"/>
                </a:cubicBezTo>
                <a:cubicBezTo>
                  <a:pt x="327" y="445"/>
                  <a:pt x="327" y="445"/>
                  <a:pt x="327" y="445"/>
                </a:cubicBezTo>
                <a:close/>
                <a:moveTo>
                  <a:pt x="321" y="451"/>
                </a:moveTo>
                <a:cubicBezTo>
                  <a:pt x="321" y="451"/>
                  <a:pt x="321" y="451"/>
                  <a:pt x="327" y="445"/>
                </a:cubicBezTo>
                <a:cubicBezTo>
                  <a:pt x="327" y="445"/>
                  <a:pt x="327" y="445"/>
                  <a:pt x="321" y="451"/>
                </a:cubicBezTo>
                <a:close/>
                <a:moveTo>
                  <a:pt x="1714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07" y="343"/>
                  <a:pt x="1707" y="337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24"/>
                  <a:pt x="1695" y="324"/>
                  <a:pt x="1695" y="318"/>
                </a:cubicBezTo>
                <a:cubicBezTo>
                  <a:pt x="1695" y="318"/>
                  <a:pt x="1701" y="324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7" y="337"/>
                  <a:pt x="1707" y="350"/>
                  <a:pt x="1714" y="356"/>
                </a:cubicBezTo>
                <a:close/>
                <a:moveTo>
                  <a:pt x="1664" y="273"/>
                </a:moveTo>
                <a:cubicBezTo>
                  <a:pt x="1664" y="273"/>
                  <a:pt x="1664" y="267"/>
                  <a:pt x="1657" y="267"/>
                </a:cubicBezTo>
                <a:cubicBezTo>
                  <a:pt x="1651" y="254"/>
                  <a:pt x="1651" y="261"/>
                  <a:pt x="1664" y="267"/>
                </a:cubicBezTo>
                <a:cubicBezTo>
                  <a:pt x="1670" y="280"/>
                  <a:pt x="1664" y="273"/>
                  <a:pt x="1664" y="273"/>
                </a:cubicBezTo>
                <a:close/>
                <a:moveTo>
                  <a:pt x="1695" y="324"/>
                </a:moveTo>
                <a:cubicBezTo>
                  <a:pt x="1701" y="324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695" y="324"/>
                </a:cubicBezTo>
                <a:close/>
                <a:moveTo>
                  <a:pt x="1739" y="540"/>
                </a:moveTo>
                <a:cubicBezTo>
                  <a:pt x="1739" y="572"/>
                  <a:pt x="1739" y="572"/>
                  <a:pt x="1739" y="572"/>
                </a:cubicBezTo>
                <a:cubicBezTo>
                  <a:pt x="1739" y="553"/>
                  <a:pt x="1739" y="553"/>
                  <a:pt x="1739" y="553"/>
                </a:cubicBezTo>
                <a:cubicBezTo>
                  <a:pt x="1739" y="540"/>
                  <a:pt x="1739" y="540"/>
                  <a:pt x="1739" y="540"/>
                </a:cubicBezTo>
                <a:close/>
                <a:moveTo>
                  <a:pt x="754" y="1124"/>
                </a:moveTo>
                <a:cubicBezTo>
                  <a:pt x="747" y="1124"/>
                  <a:pt x="741" y="1130"/>
                  <a:pt x="735" y="1130"/>
                </a:cubicBezTo>
                <a:cubicBezTo>
                  <a:pt x="741" y="1130"/>
                  <a:pt x="747" y="1124"/>
                  <a:pt x="754" y="1124"/>
                </a:cubicBezTo>
                <a:close/>
                <a:moveTo>
                  <a:pt x="754" y="1124"/>
                </a:moveTo>
                <a:cubicBezTo>
                  <a:pt x="760" y="1124"/>
                  <a:pt x="772" y="1124"/>
                  <a:pt x="791" y="1124"/>
                </a:cubicBezTo>
                <a:cubicBezTo>
                  <a:pt x="766" y="1124"/>
                  <a:pt x="766" y="1124"/>
                  <a:pt x="766" y="1124"/>
                </a:cubicBezTo>
                <a:cubicBezTo>
                  <a:pt x="760" y="1124"/>
                  <a:pt x="760" y="1124"/>
                  <a:pt x="754" y="1124"/>
                </a:cubicBezTo>
                <a:close/>
                <a:moveTo>
                  <a:pt x="1375" y="984"/>
                </a:moveTo>
                <a:cubicBezTo>
                  <a:pt x="1381" y="978"/>
                  <a:pt x="1369" y="984"/>
                  <a:pt x="1394" y="972"/>
                </a:cubicBezTo>
                <a:cubicBezTo>
                  <a:pt x="1394" y="972"/>
                  <a:pt x="1394" y="972"/>
                  <a:pt x="1406" y="965"/>
                </a:cubicBezTo>
                <a:cubicBezTo>
                  <a:pt x="1387" y="978"/>
                  <a:pt x="1381" y="978"/>
                  <a:pt x="1369" y="984"/>
                </a:cubicBezTo>
                <a:cubicBezTo>
                  <a:pt x="1369" y="984"/>
                  <a:pt x="1362" y="991"/>
                  <a:pt x="1375" y="984"/>
                </a:cubicBezTo>
                <a:close/>
                <a:moveTo>
                  <a:pt x="1419" y="959"/>
                </a:moveTo>
                <a:cubicBezTo>
                  <a:pt x="1412" y="965"/>
                  <a:pt x="1412" y="965"/>
                  <a:pt x="1406" y="965"/>
                </a:cubicBezTo>
                <a:cubicBezTo>
                  <a:pt x="1412" y="965"/>
                  <a:pt x="1412" y="965"/>
                  <a:pt x="1419" y="959"/>
                </a:cubicBezTo>
                <a:close/>
                <a:moveTo>
                  <a:pt x="1350" y="997"/>
                </a:moveTo>
                <a:cubicBezTo>
                  <a:pt x="1337" y="997"/>
                  <a:pt x="1337" y="997"/>
                  <a:pt x="1331" y="997"/>
                </a:cubicBezTo>
                <a:cubicBezTo>
                  <a:pt x="1331" y="997"/>
                  <a:pt x="1337" y="997"/>
                  <a:pt x="1350" y="997"/>
                </a:cubicBezTo>
                <a:close/>
                <a:moveTo>
                  <a:pt x="1350" y="991"/>
                </a:moveTo>
                <a:cubicBezTo>
                  <a:pt x="1350" y="997"/>
                  <a:pt x="1350" y="997"/>
                  <a:pt x="1350" y="997"/>
                </a:cubicBezTo>
                <a:cubicBezTo>
                  <a:pt x="1350" y="997"/>
                  <a:pt x="1350" y="997"/>
                  <a:pt x="1350" y="991"/>
                </a:cubicBezTo>
                <a:close/>
                <a:moveTo>
                  <a:pt x="1714" y="356"/>
                </a:moveTo>
                <a:cubicBezTo>
                  <a:pt x="1714" y="350"/>
                  <a:pt x="1707" y="337"/>
                  <a:pt x="1707" y="337"/>
                </a:cubicBezTo>
                <a:cubicBezTo>
                  <a:pt x="1707" y="337"/>
                  <a:pt x="1707" y="337"/>
                  <a:pt x="1707" y="331"/>
                </a:cubicBezTo>
                <a:cubicBezTo>
                  <a:pt x="1707" y="337"/>
                  <a:pt x="1707" y="337"/>
                  <a:pt x="1714" y="350"/>
                </a:cubicBezTo>
                <a:cubicBezTo>
                  <a:pt x="1714" y="356"/>
                  <a:pt x="1714" y="350"/>
                  <a:pt x="1714" y="356"/>
                </a:cubicBezTo>
                <a:close/>
                <a:moveTo>
                  <a:pt x="1720" y="362"/>
                </a:moveTo>
                <a:cubicBezTo>
                  <a:pt x="1714" y="356"/>
                  <a:pt x="1714" y="356"/>
                  <a:pt x="1714" y="356"/>
                </a:cubicBezTo>
                <a:cubicBezTo>
                  <a:pt x="1720" y="356"/>
                  <a:pt x="1720" y="356"/>
                  <a:pt x="1720" y="356"/>
                </a:cubicBezTo>
                <a:cubicBezTo>
                  <a:pt x="1714" y="356"/>
                  <a:pt x="1714" y="350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20" y="362"/>
                </a:cubicBezTo>
                <a:close/>
                <a:moveTo>
                  <a:pt x="1400" y="972"/>
                </a:moveTo>
                <a:cubicBezTo>
                  <a:pt x="1419" y="959"/>
                  <a:pt x="1419" y="959"/>
                  <a:pt x="1419" y="959"/>
                </a:cubicBezTo>
                <a:cubicBezTo>
                  <a:pt x="1400" y="972"/>
                  <a:pt x="1387" y="978"/>
                  <a:pt x="1400" y="972"/>
                </a:cubicBezTo>
                <a:close/>
                <a:moveTo>
                  <a:pt x="1048" y="223"/>
                </a:moveTo>
                <a:cubicBezTo>
                  <a:pt x="1048" y="223"/>
                  <a:pt x="1048" y="223"/>
                  <a:pt x="1055" y="223"/>
                </a:cubicBezTo>
                <a:cubicBezTo>
                  <a:pt x="1048" y="223"/>
                  <a:pt x="1042" y="223"/>
                  <a:pt x="1042" y="223"/>
                </a:cubicBezTo>
                <a:cubicBezTo>
                  <a:pt x="1042" y="223"/>
                  <a:pt x="1042" y="223"/>
                  <a:pt x="1048" y="223"/>
                </a:cubicBezTo>
                <a:close/>
                <a:moveTo>
                  <a:pt x="1067" y="216"/>
                </a:moveTo>
                <a:cubicBezTo>
                  <a:pt x="1061" y="216"/>
                  <a:pt x="1061" y="216"/>
                  <a:pt x="1055" y="223"/>
                </a:cubicBezTo>
                <a:cubicBezTo>
                  <a:pt x="1067" y="216"/>
                  <a:pt x="1067" y="216"/>
                  <a:pt x="1067" y="216"/>
                </a:cubicBezTo>
                <a:close/>
                <a:moveTo>
                  <a:pt x="986" y="223"/>
                </a:moveTo>
                <a:cubicBezTo>
                  <a:pt x="992" y="223"/>
                  <a:pt x="998" y="223"/>
                  <a:pt x="1017" y="216"/>
                </a:cubicBezTo>
                <a:cubicBezTo>
                  <a:pt x="1011" y="223"/>
                  <a:pt x="992" y="223"/>
                  <a:pt x="986" y="223"/>
                </a:cubicBezTo>
                <a:close/>
                <a:moveTo>
                  <a:pt x="1017" y="216"/>
                </a:moveTo>
                <a:cubicBezTo>
                  <a:pt x="1030" y="216"/>
                  <a:pt x="1036" y="216"/>
                  <a:pt x="1048" y="216"/>
                </a:cubicBezTo>
                <a:cubicBezTo>
                  <a:pt x="1036" y="216"/>
                  <a:pt x="1030" y="216"/>
                  <a:pt x="1017" y="216"/>
                </a:cubicBezTo>
                <a:close/>
                <a:moveTo>
                  <a:pt x="1055" y="216"/>
                </a:moveTo>
                <a:cubicBezTo>
                  <a:pt x="1092" y="216"/>
                  <a:pt x="1099" y="216"/>
                  <a:pt x="1149" y="216"/>
                </a:cubicBezTo>
                <a:cubicBezTo>
                  <a:pt x="1130" y="216"/>
                  <a:pt x="1099" y="216"/>
                  <a:pt x="1074" y="216"/>
                </a:cubicBezTo>
                <a:cubicBezTo>
                  <a:pt x="1067" y="216"/>
                  <a:pt x="1061" y="216"/>
                  <a:pt x="1055" y="216"/>
                </a:cubicBezTo>
                <a:close/>
                <a:moveTo>
                  <a:pt x="1130" y="204"/>
                </a:moveTo>
                <a:cubicBezTo>
                  <a:pt x="1130" y="204"/>
                  <a:pt x="1136" y="204"/>
                  <a:pt x="1143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30" y="204"/>
                  <a:pt x="1136" y="204"/>
                  <a:pt x="1105" y="204"/>
                </a:cubicBezTo>
                <a:cubicBezTo>
                  <a:pt x="1105" y="204"/>
                  <a:pt x="1105" y="204"/>
                  <a:pt x="1074" y="204"/>
                </a:cubicBezTo>
                <a:cubicBezTo>
                  <a:pt x="1086" y="204"/>
                  <a:pt x="1092" y="204"/>
                  <a:pt x="1099" y="204"/>
                </a:cubicBezTo>
                <a:cubicBezTo>
                  <a:pt x="1105" y="204"/>
                  <a:pt x="1105" y="204"/>
                  <a:pt x="1111" y="204"/>
                </a:cubicBezTo>
                <a:cubicBezTo>
                  <a:pt x="1118" y="204"/>
                  <a:pt x="1118" y="204"/>
                  <a:pt x="1130" y="204"/>
                </a:cubicBezTo>
                <a:close/>
                <a:moveTo>
                  <a:pt x="948" y="216"/>
                </a:moveTo>
                <a:cubicBezTo>
                  <a:pt x="936" y="216"/>
                  <a:pt x="936" y="216"/>
                  <a:pt x="936" y="216"/>
                </a:cubicBezTo>
                <a:cubicBezTo>
                  <a:pt x="923" y="223"/>
                  <a:pt x="923" y="223"/>
                  <a:pt x="923" y="223"/>
                </a:cubicBezTo>
                <a:cubicBezTo>
                  <a:pt x="948" y="216"/>
                  <a:pt x="948" y="216"/>
                  <a:pt x="948" y="216"/>
                </a:cubicBezTo>
                <a:close/>
                <a:moveTo>
                  <a:pt x="979" y="216"/>
                </a:moveTo>
                <a:cubicBezTo>
                  <a:pt x="986" y="216"/>
                  <a:pt x="986" y="216"/>
                  <a:pt x="986" y="216"/>
                </a:cubicBezTo>
                <a:cubicBezTo>
                  <a:pt x="1023" y="204"/>
                  <a:pt x="1023" y="204"/>
                  <a:pt x="1023" y="204"/>
                </a:cubicBezTo>
                <a:cubicBezTo>
                  <a:pt x="1011" y="204"/>
                  <a:pt x="1011" y="204"/>
                  <a:pt x="1011" y="204"/>
                </a:cubicBezTo>
                <a:cubicBezTo>
                  <a:pt x="979" y="216"/>
                  <a:pt x="979" y="216"/>
                  <a:pt x="979" y="216"/>
                </a:cubicBezTo>
                <a:close/>
                <a:moveTo>
                  <a:pt x="1030" y="204"/>
                </a:moveTo>
                <a:cubicBezTo>
                  <a:pt x="1023" y="204"/>
                  <a:pt x="1023" y="204"/>
                  <a:pt x="1023" y="204"/>
                </a:cubicBezTo>
                <a:cubicBezTo>
                  <a:pt x="1030" y="204"/>
                  <a:pt x="1036" y="204"/>
                  <a:pt x="1042" y="204"/>
                </a:cubicBezTo>
                <a:cubicBezTo>
                  <a:pt x="1042" y="204"/>
                  <a:pt x="1048" y="204"/>
                  <a:pt x="1055" y="204"/>
                </a:cubicBezTo>
                <a:cubicBezTo>
                  <a:pt x="1055" y="204"/>
                  <a:pt x="1055" y="204"/>
                  <a:pt x="1055" y="204"/>
                </a:cubicBezTo>
                <a:cubicBezTo>
                  <a:pt x="998" y="204"/>
                  <a:pt x="1023" y="204"/>
                  <a:pt x="961" y="216"/>
                </a:cubicBezTo>
                <a:cubicBezTo>
                  <a:pt x="942" y="216"/>
                  <a:pt x="948" y="216"/>
                  <a:pt x="936" y="216"/>
                </a:cubicBezTo>
                <a:cubicBezTo>
                  <a:pt x="992" y="216"/>
                  <a:pt x="986" y="204"/>
                  <a:pt x="1030" y="204"/>
                </a:cubicBezTo>
                <a:close/>
                <a:moveTo>
                  <a:pt x="873" y="223"/>
                </a:moveTo>
                <a:cubicBezTo>
                  <a:pt x="892" y="223"/>
                  <a:pt x="892" y="223"/>
                  <a:pt x="892" y="223"/>
                </a:cubicBezTo>
                <a:cubicBezTo>
                  <a:pt x="873" y="223"/>
                  <a:pt x="867" y="223"/>
                  <a:pt x="873" y="223"/>
                </a:cubicBezTo>
                <a:close/>
                <a:moveTo>
                  <a:pt x="823" y="235"/>
                </a:moveTo>
                <a:cubicBezTo>
                  <a:pt x="823" y="235"/>
                  <a:pt x="823" y="235"/>
                  <a:pt x="829" y="235"/>
                </a:cubicBezTo>
                <a:cubicBezTo>
                  <a:pt x="797" y="242"/>
                  <a:pt x="797" y="242"/>
                  <a:pt x="797" y="242"/>
                </a:cubicBezTo>
                <a:cubicBezTo>
                  <a:pt x="804" y="235"/>
                  <a:pt x="810" y="235"/>
                  <a:pt x="823" y="235"/>
                </a:cubicBezTo>
                <a:close/>
                <a:moveTo>
                  <a:pt x="772" y="248"/>
                </a:moveTo>
                <a:cubicBezTo>
                  <a:pt x="766" y="248"/>
                  <a:pt x="766" y="248"/>
                  <a:pt x="760" y="248"/>
                </a:cubicBezTo>
                <a:cubicBezTo>
                  <a:pt x="766" y="248"/>
                  <a:pt x="766" y="248"/>
                  <a:pt x="772" y="248"/>
                </a:cubicBezTo>
                <a:close/>
                <a:moveTo>
                  <a:pt x="741" y="254"/>
                </a:moveTo>
                <a:cubicBezTo>
                  <a:pt x="741" y="254"/>
                  <a:pt x="741" y="254"/>
                  <a:pt x="754" y="248"/>
                </a:cubicBezTo>
                <a:cubicBezTo>
                  <a:pt x="754" y="248"/>
                  <a:pt x="754" y="248"/>
                  <a:pt x="766" y="248"/>
                </a:cubicBezTo>
                <a:cubicBezTo>
                  <a:pt x="760" y="248"/>
                  <a:pt x="754" y="248"/>
                  <a:pt x="747" y="248"/>
                </a:cubicBezTo>
                <a:cubicBezTo>
                  <a:pt x="747" y="248"/>
                  <a:pt x="716" y="261"/>
                  <a:pt x="691" y="267"/>
                </a:cubicBezTo>
                <a:cubicBezTo>
                  <a:pt x="722" y="254"/>
                  <a:pt x="722" y="261"/>
                  <a:pt x="741" y="254"/>
                </a:cubicBezTo>
                <a:close/>
                <a:moveTo>
                  <a:pt x="841" y="235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1" y="235"/>
                  <a:pt x="835" y="235"/>
                  <a:pt x="829" y="235"/>
                </a:cubicBezTo>
                <a:cubicBezTo>
                  <a:pt x="829" y="235"/>
                  <a:pt x="835" y="235"/>
                  <a:pt x="841" y="235"/>
                </a:cubicBezTo>
                <a:close/>
                <a:moveTo>
                  <a:pt x="829" y="235"/>
                </a:move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lose/>
                <a:moveTo>
                  <a:pt x="823" y="235"/>
                </a:moveTo>
                <a:cubicBezTo>
                  <a:pt x="816" y="235"/>
                  <a:pt x="816" y="235"/>
                  <a:pt x="791" y="242"/>
                </a:cubicBezTo>
                <a:cubicBezTo>
                  <a:pt x="779" y="242"/>
                  <a:pt x="779" y="242"/>
                  <a:pt x="772" y="242"/>
                </a:cubicBezTo>
                <a:cubicBezTo>
                  <a:pt x="772" y="248"/>
                  <a:pt x="772" y="248"/>
                  <a:pt x="772" y="248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79" y="242"/>
                  <a:pt x="779" y="242"/>
                  <a:pt x="816" y="235"/>
                </a:cubicBezTo>
                <a:cubicBezTo>
                  <a:pt x="816" y="235"/>
                  <a:pt x="816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41" y="235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ubicBezTo>
                  <a:pt x="860" y="229"/>
                  <a:pt x="873" y="229"/>
                  <a:pt x="885" y="223"/>
                </a:cubicBezTo>
                <a:cubicBezTo>
                  <a:pt x="879" y="223"/>
                  <a:pt x="879" y="223"/>
                  <a:pt x="873" y="223"/>
                </a:cubicBezTo>
                <a:cubicBezTo>
                  <a:pt x="873" y="229"/>
                  <a:pt x="867" y="229"/>
                  <a:pt x="854" y="229"/>
                </a:cubicBezTo>
                <a:cubicBezTo>
                  <a:pt x="854" y="229"/>
                  <a:pt x="854" y="229"/>
                  <a:pt x="867" y="229"/>
                </a:cubicBezTo>
                <a:cubicBezTo>
                  <a:pt x="860" y="229"/>
                  <a:pt x="848" y="229"/>
                  <a:pt x="841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29"/>
                  <a:pt x="841" y="229"/>
                  <a:pt x="841" y="229"/>
                </a:cubicBezTo>
                <a:cubicBezTo>
                  <a:pt x="835" y="229"/>
                  <a:pt x="829" y="235"/>
                  <a:pt x="823" y="235"/>
                </a:cubicBezTo>
                <a:close/>
                <a:moveTo>
                  <a:pt x="760" y="248"/>
                </a:moveTo>
                <a:cubicBezTo>
                  <a:pt x="754" y="248"/>
                  <a:pt x="754" y="248"/>
                  <a:pt x="741" y="254"/>
                </a:cubicBezTo>
                <a:cubicBezTo>
                  <a:pt x="741" y="254"/>
                  <a:pt x="747" y="254"/>
                  <a:pt x="760" y="248"/>
                </a:cubicBezTo>
                <a:close/>
                <a:moveTo>
                  <a:pt x="848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48" y="229"/>
                  <a:pt x="873" y="229"/>
                </a:cubicBezTo>
                <a:cubicBezTo>
                  <a:pt x="867" y="229"/>
                  <a:pt x="867" y="229"/>
                  <a:pt x="854" y="229"/>
                </a:cubicBezTo>
                <a:cubicBezTo>
                  <a:pt x="848" y="229"/>
                  <a:pt x="848" y="229"/>
                  <a:pt x="848" y="229"/>
                </a:cubicBezTo>
                <a:close/>
                <a:moveTo>
                  <a:pt x="772" y="242"/>
                </a:moveTo>
                <a:cubicBezTo>
                  <a:pt x="772" y="242"/>
                  <a:pt x="772" y="242"/>
                  <a:pt x="766" y="248"/>
                </a:cubicBezTo>
                <a:cubicBezTo>
                  <a:pt x="772" y="242"/>
                  <a:pt x="772" y="242"/>
                  <a:pt x="772" y="242"/>
                </a:cubicBezTo>
                <a:cubicBezTo>
                  <a:pt x="772" y="242"/>
                  <a:pt x="772" y="242"/>
                  <a:pt x="772" y="242"/>
                </a:cubicBezTo>
                <a:close/>
                <a:moveTo>
                  <a:pt x="961" y="216"/>
                </a:moveTo>
                <a:cubicBezTo>
                  <a:pt x="986" y="204"/>
                  <a:pt x="986" y="204"/>
                  <a:pt x="986" y="204"/>
                </a:cubicBezTo>
                <a:cubicBezTo>
                  <a:pt x="961" y="216"/>
                  <a:pt x="936" y="216"/>
                  <a:pt x="904" y="216"/>
                </a:cubicBezTo>
                <a:cubicBezTo>
                  <a:pt x="904" y="216"/>
                  <a:pt x="904" y="216"/>
                  <a:pt x="892" y="223"/>
                </a:cubicBezTo>
                <a:cubicBezTo>
                  <a:pt x="910" y="216"/>
                  <a:pt x="910" y="216"/>
                  <a:pt x="923" y="216"/>
                </a:cubicBezTo>
                <a:cubicBezTo>
                  <a:pt x="923" y="216"/>
                  <a:pt x="923" y="216"/>
                  <a:pt x="961" y="216"/>
                </a:cubicBezTo>
                <a:close/>
                <a:moveTo>
                  <a:pt x="854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lose/>
                <a:moveTo>
                  <a:pt x="867" y="229"/>
                </a:moveTo>
                <a:cubicBezTo>
                  <a:pt x="879" y="223"/>
                  <a:pt x="879" y="223"/>
                  <a:pt x="879" y="223"/>
                </a:cubicBezTo>
                <a:cubicBezTo>
                  <a:pt x="867" y="229"/>
                  <a:pt x="873" y="223"/>
                  <a:pt x="867" y="229"/>
                </a:cubicBezTo>
                <a:close/>
                <a:moveTo>
                  <a:pt x="816" y="235"/>
                </a:moveTo>
                <a:cubicBezTo>
                  <a:pt x="816" y="235"/>
                  <a:pt x="816" y="235"/>
                  <a:pt x="829" y="235"/>
                </a:cubicBezTo>
                <a:cubicBezTo>
                  <a:pt x="816" y="235"/>
                  <a:pt x="823" y="235"/>
                  <a:pt x="816" y="235"/>
                </a:cubicBezTo>
                <a:close/>
                <a:moveTo>
                  <a:pt x="923" y="216"/>
                </a:moveTo>
                <a:cubicBezTo>
                  <a:pt x="923" y="216"/>
                  <a:pt x="923" y="216"/>
                  <a:pt x="929" y="216"/>
                </a:cubicBezTo>
                <a:cubicBezTo>
                  <a:pt x="929" y="216"/>
                  <a:pt x="929" y="216"/>
                  <a:pt x="923" y="216"/>
                </a:cubicBezTo>
                <a:close/>
                <a:moveTo>
                  <a:pt x="1017" y="197"/>
                </a:moveTo>
                <a:cubicBezTo>
                  <a:pt x="1017" y="197"/>
                  <a:pt x="1017" y="197"/>
                  <a:pt x="1023" y="197"/>
                </a:cubicBezTo>
                <a:cubicBezTo>
                  <a:pt x="1055" y="197"/>
                  <a:pt x="1055" y="197"/>
                  <a:pt x="1055" y="197"/>
                </a:cubicBezTo>
                <a:cubicBezTo>
                  <a:pt x="1036" y="197"/>
                  <a:pt x="1042" y="197"/>
                  <a:pt x="1017" y="197"/>
                </a:cubicBezTo>
                <a:close/>
                <a:moveTo>
                  <a:pt x="892" y="216"/>
                </a:moveTo>
                <a:cubicBezTo>
                  <a:pt x="904" y="216"/>
                  <a:pt x="904" y="216"/>
                  <a:pt x="910" y="204"/>
                </a:cubicBezTo>
                <a:cubicBezTo>
                  <a:pt x="904" y="216"/>
                  <a:pt x="904" y="216"/>
                  <a:pt x="892" y="216"/>
                </a:cubicBezTo>
                <a:close/>
                <a:moveTo>
                  <a:pt x="546" y="292"/>
                </a:moveTo>
                <a:cubicBezTo>
                  <a:pt x="565" y="292"/>
                  <a:pt x="540" y="299"/>
                  <a:pt x="578" y="286"/>
                </a:cubicBezTo>
                <a:cubicBezTo>
                  <a:pt x="572" y="292"/>
                  <a:pt x="578" y="286"/>
                  <a:pt x="572" y="286"/>
                </a:cubicBezTo>
                <a:cubicBezTo>
                  <a:pt x="584" y="286"/>
                  <a:pt x="584" y="286"/>
                  <a:pt x="603" y="273"/>
                </a:cubicBezTo>
                <a:cubicBezTo>
                  <a:pt x="603" y="273"/>
                  <a:pt x="603" y="273"/>
                  <a:pt x="590" y="280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78" y="286"/>
                  <a:pt x="578" y="286"/>
                  <a:pt x="578" y="286"/>
                </a:cubicBezTo>
                <a:cubicBezTo>
                  <a:pt x="578" y="286"/>
                  <a:pt x="578" y="286"/>
                  <a:pt x="584" y="286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97" y="280"/>
                  <a:pt x="615" y="273"/>
                  <a:pt x="634" y="267"/>
                </a:cubicBezTo>
                <a:cubicBezTo>
                  <a:pt x="622" y="273"/>
                  <a:pt x="615" y="273"/>
                  <a:pt x="609" y="273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15" y="273"/>
                  <a:pt x="622" y="267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34" y="267"/>
                  <a:pt x="615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590" y="280"/>
                  <a:pt x="578" y="286"/>
                  <a:pt x="565" y="286"/>
                </a:cubicBezTo>
                <a:cubicBezTo>
                  <a:pt x="565" y="286"/>
                  <a:pt x="565" y="292"/>
                  <a:pt x="553" y="292"/>
                </a:cubicBezTo>
                <a:cubicBezTo>
                  <a:pt x="553" y="292"/>
                  <a:pt x="553" y="292"/>
                  <a:pt x="546" y="292"/>
                </a:cubicBezTo>
                <a:close/>
                <a:moveTo>
                  <a:pt x="653" y="261"/>
                </a:moveTo>
                <a:cubicBezTo>
                  <a:pt x="647" y="261"/>
                  <a:pt x="647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53" y="261"/>
                </a:moveTo>
                <a:cubicBezTo>
                  <a:pt x="653" y="261"/>
                  <a:pt x="659" y="261"/>
                  <a:pt x="666" y="254"/>
                </a:cubicBezTo>
                <a:cubicBezTo>
                  <a:pt x="666" y="254"/>
                  <a:pt x="666" y="254"/>
                  <a:pt x="666" y="254"/>
                </a:cubicBezTo>
                <a:cubicBezTo>
                  <a:pt x="672" y="254"/>
                  <a:pt x="672" y="254"/>
                  <a:pt x="666" y="254"/>
                </a:cubicBezTo>
                <a:cubicBezTo>
                  <a:pt x="666" y="254"/>
                  <a:pt x="666" y="254"/>
                  <a:pt x="659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22" y="267"/>
                </a:moveTo>
                <a:cubicBezTo>
                  <a:pt x="615" y="267"/>
                  <a:pt x="615" y="267"/>
                  <a:pt x="615" y="267"/>
                </a:cubicBezTo>
                <a:cubicBezTo>
                  <a:pt x="628" y="267"/>
                  <a:pt x="628" y="267"/>
                  <a:pt x="628" y="267"/>
                </a:cubicBezTo>
                <a:cubicBezTo>
                  <a:pt x="622" y="267"/>
                  <a:pt x="622" y="267"/>
                  <a:pt x="622" y="267"/>
                </a:cubicBezTo>
                <a:close/>
                <a:moveTo>
                  <a:pt x="603" y="273"/>
                </a:moveTo>
                <a:cubicBezTo>
                  <a:pt x="609" y="273"/>
                  <a:pt x="609" y="273"/>
                  <a:pt x="609" y="273"/>
                </a:cubicBezTo>
                <a:cubicBezTo>
                  <a:pt x="603" y="273"/>
                  <a:pt x="603" y="273"/>
                  <a:pt x="603" y="273"/>
                </a:cubicBezTo>
                <a:close/>
                <a:moveTo>
                  <a:pt x="251" y="458"/>
                </a:move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1" y="458"/>
                  <a:pt x="251" y="458"/>
                  <a:pt x="251" y="458"/>
                </a:cubicBezTo>
                <a:close/>
                <a:moveTo>
                  <a:pt x="1369" y="1029"/>
                </a:moveTo>
                <a:cubicBezTo>
                  <a:pt x="1350" y="1035"/>
                  <a:pt x="1350" y="1035"/>
                  <a:pt x="1350" y="1035"/>
                </a:cubicBezTo>
                <a:cubicBezTo>
                  <a:pt x="1362" y="1029"/>
                  <a:pt x="1350" y="1035"/>
                  <a:pt x="1369" y="1029"/>
                </a:cubicBezTo>
                <a:close/>
                <a:moveTo>
                  <a:pt x="1274" y="1067"/>
                </a:moveTo>
                <a:cubicBezTo>
                  <a:pt x="1268" y="1067"/>
                  <a:pt x="1256" y="1067"/>
                  <a:pt x="1249" y="1073"/>
                </a:cubicBezTo>
                <a:cubicBezTo>
                  <a:pt x="1256" y="1067"/>
                  <a:pt x="1262" y="1067"/>
                  <a:pt x="1274" y="1067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32" y="115"/>
                </a:cubicBezTo>
                <a:cubicBezTo>
                  <a:pt x="1525" y="115"/>
                  <a:pt x="1532" y="115"/>
                  <a:pt x="1525" y="115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333" y="394"/>
                </a:moveTo>
                <a:cubicBezTo>
                  <a:pt x="321" y="400"/>
                  <a:pt x="321" y="400"/>
                  <a:pt x="321" y="400"/>
                </a:cubicBezTo>
                <a:cubicBezTo>
                  <a:pt x="333" y="400"/>
                  <a:pt x="321" y="400"/>
                  <a:pt x="333" y="394"/>
                </a:cubicBezTo>
                <a:close/>
                <a:moveTo>
                  <a:pt x="1337" y="1042"/>
                </a:moveTo>
                <a:cubicBezTo>
                  <a:pt x="1337" y="1042"/>
                  <a:pt x="1337" y="1042"/>
                  <a:pt x="1331" y="1042"/>
                </a:cubicBezTo>
                <a:cubicBezTo>
                  <a:pt x="1337" y="1042"/>
                  <a:pt x="1337" y="1042"/>
                  <a:pt x="1337" y="1042"/>
                </a:cubicBezTo>
                <a:close/>
                <a:moveTo>
                  <a:pt x="1362" y="1035"/>
                </a:moveTo>
                <a:cubicBezTo>
                  <a:pt x="1387" y="1022"/>
                  <a:pt x="1387" y="1022"/>
                  <a:pt x="1387" y="1022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50" y="1035"/>
                  <a:pt x="1350" y="1035"/>
                  <a:pt x="1350" y="1035"/>
                </a:cubicBezTo>
                <a:cubicBezTo>
                  <a:pt x="1350" y="1035"/>
                  <a:pt x="1337" y="1035"/>
                  <a:pt x="1337" y="1042"/>
                </a:cubicBezTo>
                <a:cubicBezTo>
                  <a:pt x="1356" y="1035"/>
                  <a:pt x="1337" y="1042"/>
                  <a:pt x="1362" y="1035"/>
                </a:cubicBezTo>
                <a:close/>
                <a:moveTo>
                  <a:pt x="38" y="699"/>
                </a:moveTo>
                <a:cubicBezTo>
                  <a:pt x="38" y="686"/>
                  <a:pt x="44" y="686"/>
                  <a:pt x="44" y="686"/>
                </a:cubicBezTo>
                <a:cubicBezTo>
                  <a:pt x="38" y="686"/>
                  <a:pt x="38" y="692"/>
                  <a:pt x="38" y="699"/>
                </a:cubicBezTo>
                <a:close/>
                <a:moveTo>
                  <a:pt x="44" y="680"/>
                </a:moveTo>
                <a:cubicBezTo>
                  <a:pt x="44" y="680"/>
                  <a:pt x="44" y="680"/>
                  <a:pt x="44" y="686"/>
                </a:cubicBezTo>
                <a:cubicBezTo>
                  <a:pt x="44" y="680"/>
                  <a:pt x="44" y="680"/>
                  <a:pt x="44" y="680"/>
                </a:cubicBezTo>
                <a:cubicBezTo>
                  <a:pt x="44" y="680"/>
                  <a:pt x="44" y="680"/>
                  <a:pt x="44" y="680"/>
                </a:cubicBezTo>
                <a:close/>
                <a:moveTo>
                  <a:pt x="51" y="673"/>
                </a:move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73"/>
                </a:cubicBezTo>
                <a:close/>
                <a:moveTo>
                  <a:pt x="44" y="680"/>
                </a:moveTo>
                <a:cubicBezTo>
                  <a:pt x="44" y="680"/>
                  <a:pt x="44" y="673"/>
                  <a:pt x="51" y="673"/>
                </a:cubicBezTo>
                <a:cubicBezTo>
                  <a:pt x="51" y="673"/>
                  <a:pt x="44" y="673"/>
                  <a:pt x="44" y="680"/>
                </a:cubicBezTo>
                <a:close/>
                <a:moveTo>
                  <a:pt x="1701" y="775"/>
                </a:moveTo>
                <a:cubicBezTo>
                  <a:pt x="1695" y="781"/>
                  <a:pt x="1695" y="788"/>
                  <a:pt x="1689" y="794"/>
                </a:cubicBezTo>
                <a:cubicBezTo>
                  <a:pt x="1689" y="794"/>
                  <a:pt x="1689" y="794"/>
                  <a:pt x="1689" y="794"/>
                </a:cubicBezTo>
                <a:cubicBezTo>
                  <a:pt x="1689" y="794"/>
                  <a:pt x="1689" y="794"/>
                  <a:pt x="1701" y="775"/>
                </a:cubicBezTo>
                <a:close/>
                <a:moveTo>
                  <a:pt x="1456" y="984"/>
                </a:move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lose/>
                <a:moveTo>
                  <a:pt x="622" y="70"/>
                </a:moveTo>
                <a:cubicBezTo>
                  <a:pt x="634" y="70"/>
                  <a:pt x="641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34" y="64"/>
                  <a:pt x="628" y="70"/>
                  <a:pt x="622" y="70"/>
                </a:cubicBezTo>
                <a:close/>
                <a:moveTo>
                  <a:pt x="854" y="26"/>
                </a:moveTo>
                <a:cubicBezTo>
                  <a:pt x="854" y="26"/>
                  <a:pt x="860" y="26"/>
                  <a:pt x="860" y="20"/>
                </a:cubicBezTo>
                <a:cubicBezTo>
                  <a:pt x="854" y="26"/>
                  <a:pt x="854" y="26"/>
                  <a:pt x="848" y="26"/>
                </a:cubicBezTo>
                <a:cubicBezTo>
                  <a:pt x="848" y="26"/>
                  <a:pt x="848" y="26"/>
                  <a:pt x="854" y="26"/>
                </a:cubicBezTo>
                <a:close/>
                <a:moveTo>
                  <a:pt x="1463" y="940"/>
                </a:moveTo>
                <a:cubicBezTo>
                  <a:pt x="1469" y="940"/>
                  <a:pt x="1469" y="940"/>
                  <a:pt x="1469" y="940"/>
                </a:cubicBezTo>
                <a:cubicBezTo>
                  <a:pt x="1463" y="940"/>
                  <a:pt x="1463" y="940"/>
                  <a:pt x="1463" y="940"/>
                </a:cubicBezTo>
                <a:close/>
                <a:moveTo>
                  <a:pt x="120" y="972"/>
                </a:moveTo>
                <a:cubicBezTo>
                  <a:pt x="120" y="972"/>
                  <a:pt x="120" y="972"/>
                  <a:pt x="120" y="972"/>
                </a:cubicBezTo>
                <a:cubicBezTo>
                  <a:pt x="120" y="972"/>
                  <a:pt x="120" y="972"/>
                  <a:pt x="120" y="972"/>
                </a:cubicBezTo>
                <a:close/>
                <a:moveTo>
                  <a:pt x="653" y="273"/>
                </a:moveTo>
                <a:cubicBezTo>
                  <a:pt x="659" y="273"/>
                  <a:pt x="659" y="273"/>
                  <a:pt x="659" y="273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53" y="273"/>
                  <a:pt x="653" y="273"/>
                  <a:pt x="653" y="273"/>
                </a:cubicBezTo>
                <a:close/>
                <a:moveTo>
                  <a:pt x="666" y="267"/>
                </a:moveTo>
                <a:cubicBezTo>
                  <a:pt x="666" y="267"/>
                  <a:pt x="666" y="267"/>
                  <a:pt x="659" y="267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66" y="267"/>
                  <a:pt x="666" y="267"/>
                  <a:pt x="666" y="267"/>
                </a:cubicBezTo>
                <a:close/>
                <a:moveTo>
                  <a:pt x="44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lose/>
                <a:moveTo>
                  <a:pt x="1776" y="534"/>
                </a:moveTo>
                <a:cubicBezTo>
                  <a:pt x="1776" y="534"/>
                  <a:pt x="1776" y="534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40"/>
                </a:cubicBezTo>
                <a:cubicBezTo>
                  <a:pt x="1776" y="540"/>
                  <a:pt x="1776" y="540"/>
                  <a:pt x="1776" y="540"/>
                </a:cubicBezTo>
                <a:cubicBezTo>
                  <a:pt x="1776" y="540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34"/>
                  <a:pt x="1776" y="546"/>
                  <a:pt x="1770" y="559"/>
                </a:cubicBezTo>
                <a:cubicBezTo>
                  <a:pt x="1770" y="559"/>
                  <a:pt x="1770" y="559"/>
                  <a:pt x="1770" y="540"/>
                </a:cubicBezTo>
                <a:cubicBezTo>
                  <a:pt x="1776" y="508"/>
                  <a:pt x="1770" y="477"/>
                  <a:pt x="1770" y="445"/>
                </a:cubicBezTo>
                <a:cubicBezTo>
                  <a:pt x="1770" y="445"/>
                  <a:pt x="1770" y="438"/>
                  <a:pt x="1770" y="432"/>
                </a:cubicBezTo>
                <a:cubicBezTo>
                  <a:pt x="1770" y="438"/>
                  <a:pt x="1770" y="438"/>
                  <a:pt x="1770" y="438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70" y="432"/>
                  <a:pt x="1770" y="419"/>
                  <a:pt x="1770" y="432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64" y="419"/>
                  <a:pt x="1764" y="407"/>
                  <a:pt x="1764" y="400"/>
                </a:cubicBezTo>
                <a:cubicBezTo>
                  <a:pt x="1764" y="388"/>
                  <a:pt x="1764" y="388"/>
                  <a:pt x="1764" y="388"/>
                </a:cubicBezTo>
                <a:cubicBezTo>
                  <a:pt x="1758" y="381"/>
                  <a:pt x="1758" y="375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1" y="362"/>
                  <a:pt x="1751" y="356"/>
                  <a:pt x="1751" y="356"/>
                </a:cubicBezTo>
                <a:cubicBezTo>
                  <a:pt x="1751" y="356"/>
                  <a:pt x="1751" y="362"/>
                  <a:pt x="1758" y="362"/>
                </a:cubicBezTo>
                <a:cubicBezTo>
                  <a:pt x="1751" y="356"/>
                  <a:pt x="1751" y="356"/>
                  <a:pt x="1751" y="356"/>
                </a:cubicBezTo>
                <a:cubicBezTo>
                  <a:pt x="1751" y="350"/>
                  <a:pt x="1751" y="350"/>
                  <a:pt x="1745" y="343"/>
                </a:cubicBezTo>
                <a:cubicBezTo>
                  <a:pt x="1745" y="343"/>
                  <a:pt x="1745" y="343"/>
                  <a:pt x="1745" y="343"/>
                </a:cubicBezTo>
                <a:cubicBezTo>
                  <a:pt x="1745" y="337"/>
                  <a:pt x="1745" y="331"/>
                  <a:pt x="1745" y="331"/>
                </a:cubicBezTo>
                <a:cubicBezTo>
                  <a:pt x="1745" y="331"/>
                  <a:pt x="1745" y="331"/>
                  <a:pt x="1745" y="331"/>
                </a:cubicBezTo>
                <a:cubicBezTo>
                  <a:pt x="1739" y="331"/>
                  <a:pt x="1739" y="324"/>
                  <a:pt x="1739" y="318"/>
                </a:cubicBezTo>
                <a:cubicBezTo>
                  <a:pt x="1739" y="324"/>
                  <a:pt x="1739" y="324"/>
                  <a:pt x="1739" y="324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9"/>
                  <a:pt x="1726" y="292"/>
                </a:cubicBezTo>
                <a:cubicBezTo>
                  <a:pt x="1726" y="299"/>
                  <a:pt x="1733" y="318"/>
                  <a:pt x="1739" y="324"/>
                </a:cubicBezTo>
                <a:cubicBezTo>
                  <a:pt x="1733" y="318"/>
                  <a:pt x="1733" y="299"/>
                  <a:pt x="1726" y="292"/>
                </a:cubicBezTo>
                <a:cubicBezTo>
                  <a:pt x="1739" y="324"/>
                  <a:pt x="1733" y="299"/>
                  <a:pt x="1745" y="337"/>
                </a:cubicBezTo>
                <a:cubicBezTo>
                  <a:pt x="1745" y="337"/>
                  <a:pt x="1745" y="337"/>
                  <a:pt x="1751" y="362"/>
                </a:cubicBezTo>
                <a:cubicBezTo>
                  <a:pt x="1751" y="369"/>
                  <a:pt x="1751" y="369"/>
                  <a:pt x="1751" y="369"/>
                </a:cubicBezTo>
                <a:cubicBezTo>
                  <a:pt x="1751" y="369"/>
                  <a:pt x="1758" y="369"/>
                  <a:pt x="1758" y="375"/>
                </a:cubicBezTo>
                <a:cubicBezTo>
                  <a:pt x="1751" y="356"/>
                  <a:pt x="1745" y="337"/>
                  <a:pt x="1733" y="318"/>
                </a:cubicBezTo>
                <a:cubicBezTo>
                  <a:pt x="1733" y="318"/>
                  <a:pt x="1733" y="318"/>
                  <a:pt x="1733" y="318"/>
                </a:cubicBezTo>
                <a:cubicBezTo>
                  <a:pt x="1733" y="305"/>
                  <a:pt x="1726" y="299"/>
                  <a:pt x="1726" y="299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2"/>
                  <a:pt x="1720" y="292"/>
                </a:cubicBezTo>
                <a:cubicBezTo>
                  <a:pt x="1726" y="292"/>
                  <a:pt x="1726" y="299"/>
                  <a:pt x="1726" y="299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0" y="292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01" y="261"/>
                  <a:pt x="1689" y="235"/>
                  <a:pt x="1670" y="223"/>
                </a:cubicBezTo>
                <a:cubicBezTo>
                  <a:pt x="1657" y="204"/>
                  <a:pt x="1664" y="216"/>
                  <a:pt x="1645" y="191"/>
                </a:cubicBezTo>
                <a:cubicBezTo>
                  <a:pt x="1651" y="197"/>
                  <a:pt x="1657" y="204"/>
                  <a:pt x="1664" y="216"/>
                </a:cubicBezTo>
                <a:cubicBezTo>
                  <a:pt x="1664" y="216"/>
                  <a:pt x="1664" y="216"/>
                  <a:pt x="1664" y="216"/>
                </a:cubicBezTo>
                <a:cubicBezTo>
                  <a:pt x="1657" y="204"/>
                  <a:pt x="1645" y="191"/>
                  <a:pt x="1638" y="185"/>
                </a:cubicBezTo>
                <a:cubicBezTo>
                  <a:pt x="1638" y="185"/>
                  <a:pt x="1638" y="185"/>
                  <a:pt x="1632" y="178"/>
                </a:cubicBezTo>
                <a:cubicBezTo>
                  <a:pt x="1626" y="178"/>
                  <a:pt x="1626" y="178"/>
                  <a:pt x="1626" y="178"/>
                </a:cubicBezTo>
                <a:cubicBezTo>
                  <a:pt x="1620" y="172"/>
                  <a:pt x="1620" y="172"/>
                  <a:pt x="1626" y="172"/>
                </a:cubicBezTo>
                <a:cubicBezTo>
                  <a:pt x="1626" y="172"/>
                  <a:pt x="1626" y="172"/>
                  <a:pt x="1613" y="166"/>
                </a:cubicBezTo>
                <a:cubicBezTo>
                  <a:pt x="1613" y="166"/>
                  <a:pt x="1613" y="166"/>
                  <a:pt x="1601" y="153"/>
                </a:cubicBezTo>
                <a:cubicBezTo>
                  <a:pt x="1601" y="153"/>
                  <a:pt x="1601" y="153"/>
                  <a:pt x="1594" y="153"/>
                </a:cubicBezTo>
                <a:cubicBezTo>
                  <a:pt x="1601" y="153"/>
                  <a:pt x="1601" y="153"/>
                  <a:pt x="1607" y="159"/>
                </a:cubicBezTo>
                <a:cubicBezTo>
                  <a:pt x="1588" y="146"/>
                  <a:pt x="1601" y="159"/>
                  <a:pt x="1594" y="153"/>
                </a:cubicBezTo>
                <a:cubicBezTo>
                  <a:pt x="1588" y="146"/>
                  <a:pt x="1582" y="140"/>
                  <a:pt x="1576" y="140"/>
                </a:cubicBezTo>
                <a:cubicBezTo>
                  <a:pt x="1576" y="140"/>
                  <a:pt x="1576" y="140"/>
                  <a:pt x="1563" y="134"/>
                </a:cubicBezTo>
                <a:cubicBezTo>
                  <a:pt x="1538" y="121"/>
                  <a:pt x="1551" y="127"/>
                  <a:pt x="1538" y="121"/>
                </a:cubicBezTo>
                <a:cubicBezTo>
                  <a:pt x="1538" y="121"/>
                  <a:pt x="1538" y="121"/>
                  <a:pt x="1525" y="115"/>
                </a:cubicBezTo>
                <a:cubicBezTo>
                  <a:pt x="1525" y="115"/>
                  <a:pt x="1525" y="115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32" y="115"/>
                  <a:pt x="1532" y="121"/>
                  <a:pt x="1538" y="121"/>
                </a:cubicBezTo>
                <a:cubicBezTo>
                  <a:pt x="1532" y="121"/>
                  <a:pt x="1532" y="121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51" y="127"/>
                  <a:pt x="1544" y="121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7" y="134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44" y="127"/>
                </a:cubicBezTo>
                <a:cubicBezTo>
                  <a:pt x="1544" y="127"/>
                  <a:pt x="1544" y="127"/>
                  <a:pt x="1507" y="102"/>
                </a:cubicBezTo>
                <a:cubicBezTo>
                  <a:pt x="1513" y="102"/>
                  <a:pt x="1519" y="115"/>
                  <a:pt x="1513" y="102"/>
                </a:cubicBezTo>
                <a:cubicBezTo>
                  <a:pt x="1513" y="102"/>
                  <a:pt x="1513" y="102"/>
                  <a:pt x="1519" y="102"/>
                </a:cubicBezTo>
                <a:cubicBezTo>
                  <a:pt x="1507" y="102"/>
                  <a:pt x="1500" y="96"/>
                  <a:pt x="1488" y="89"/>
                </a:cubicBezTo>
                <a:cubicBezTo>
                  <a:pt x="1494" y="89"/>
                  <a:pt x="1488" y="89"/>
                  <a:pt x="1507" y="96"/>
                </a:cubicBezTo>
                <a:cubicBezTo>
                  <a:pt x="1469" y="77"/>
                  <a:pt x="1419" y="64"/>
                  <a:pt x="1419" y="64"/>
                </a:cubicBezTo>
                <a:cubicBezTo>
                  <a:pt x="1406" y="58"/>
                  <a:pt x="1419" y="64"/>
                  <a:pt x="1400" y="58"/>
                </a:cubicBezTo>
                <a:cubicBezTo>
                  <a:pt x="1394" y="51"/>
                  <a:pt x="1387" y="51"/>
                  <a:pt x="1381" y="51"/>
                </a:cubicBezTo>
                <a:cubicBezTo>
                  <a:pt x="1337" y="39"/>
                  <a:pt x="1300" y="32"/>
                  <a:pt x="1281" y="32"/>
                </a:cubicBezTo>
                <a:cubicBezTo>
                  <a:pt x="1281" y="32"/>
                  <a:pt x="1281" y="32"/>
                  <a:pt x="1281" y="32"/>
                </a:cubicBezTo>
                <a:cubicBezTo>
                  <a:pt x="1300" y="32"/>
                  <a:pt x="1306" y="32"/>
                  <a:pt x="1337" y="45"/>
                </a:cubicBezTo>
                <a:cubicBezTo>
                  <a:pt x="1337" y="45"/>
                  <a:pt x="1337" y="45"/>
                  <a:pt x="1325" y="39"/>
                </a:cubicBezTo>
                <a:cubicBezTo>
                  <a:pt x="1293" y="32"/>
                  <a:pt x="1256" y="26"/>
                  <a:pt x="1218" y="20"/>
                </a:cubicBezTo>
                <a:cubicBezTo>
                  <a:pt x="1199" y="20"/>
                  <a:pt x="1174" y="20"/>
                  <a:pt x="1155" y="7"/>
                </a:cubicBezTo>
                <a:cubicBezTo>
                  <a:pt x="1105" y="7"/>
                  <a:pt x="1105" y="7"/>
                  <a:pt x="1136" y="20"/>
                </a:cubicBezTo>
                <a:cubicBezTo>
                  <a:pt x="1143" y="20"/>
                  <a:pt x="1143" y="20"/>
                  <a:pt x="1143" y="20"/>
                </a:cubicBezTo>
                <a:cubicBezTo>
                  <a:pt x="1055" y="7"/>
                  <a:pt x="961" y="7"/>
                  <a:pt x="860" y="20"/>
                </a:cubicBezTo>
                <a:cubicBezTo>
                  <a:pt x="867" y="20"/>
                  <a:pt x="835" y="26"/>
                  <a:pt x="823" y="26"/>
                </a:cubicBezTo>
                <a:cubicBezTo>
                  <a:pt x="867" y="26"/>
                  <a:pt x="904" y="20"/>
                  <a:pt x="979" y="20"/>
                </a:cubicBezTo>
                <a:cubicBezTo>
                  <a:pt x="1011" y="7"/>
                  <a:pt x="1011" y="20"/>
                  <a:pt x="1011" y="20"/>
                </a:cubicBezTo>
                <a:cubicBezTo>
                  <a:pt x="1023" y="20"/>
                  <a:pt x="1030" y="20"/>
                  <a:pt x="1042" y="20"/>
                </a:cubicBezTo>
                <a:cubicBezTo>
                  <a:pt x="936" y="20"/>
                  <a:pt x="829" y="26"/>
                  <a:pt x="722" y="45"/>
                </a:cubicBezTo>
                <a:cubicBezTo>
                  <a:pt x="728" y="45"/>
                  <a:pt x="741" y="45"/>
                  <a:pt x="754" y="39"/>
                </a:cubicBezTo>
                <a:cubicBezTo>
                  <a:pt x="735" y="45"/>
                  <a:pt x="716" y="45"/>
                  <a:pt x="666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59" y="58"/>
                  <a:pt x="659" y="58"/>
                  <a:pt x="653" y="58"/>
                </a:cubicBezTo>
                <a:cubicBezTo>
                  <a:pt x="659" y="58"/>
                  <a:pt x="659" y="58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9" y="64"/>
                </a:cubicBezTo>
                <a:cubicBezTo>
                  <a:pt x="659" y="64"/>
                  <a:pt x="659" y="64"/>
                  <a:pt x="666" y="64"/>
                </a:cubicBezTo>
                <a:cubicBezTo>
                  <a:pt x="685" y="58"/>
                  <a:pt x="672" y="58"/>
                  <a:pt x="697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697" y="58"/>
                  <a:pt x="691" y="58"/>
                  <a:pt x="691" y="58"/>
                </a:cubicBez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85" y="58"/>
                  <a:pt x="672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91" y="51"/>
                  <a:pt x="722" y="45"/>
                  <a:pt x="754" y="39"/>
                </a:cubicBezTo>
                <a:cubicBezTo>
                  <a:pt x="754" y="39"/>
                  <a:pt x="754" y="39"/>
                  <a:pt x="754" y="45"/>
                </a:cubicBezTo>
                <a:cubicBezTo>
                  <a:pt x="754" y="39"/>
                  <a:pt x="760" y="39"/>
                  <a:pt x="760" y="39"/>
                </a:cubicBezTo>
                <a:cubicBezTo>
                  <a:pt x="760" y="39"/>
                  <a:pt x="760" y="39"/>
                  <a:pt x="754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72" y="39"/>
                  <a:pt x="779" y="39"/>
                  <a:pt x="791" y="39"/>
                </a:cubicBezTo>
                <a:cubicBezTo>
                  <a:pt x="779" y="39"/>
                  <a:pt x="779" y="39"/>
                  <a:pt x="779" y="39"/>
                </a:cubicBezTo>
                <a:cubicBezTo>
                  <a:pt x="816" y="32"/>
                  <a:pt x="848" y="32"/>
                  <a:pt x="873" y="26"/>
                </a:cubicBezTo>
                <a:cubicBezTo>
                  <a:pt x="873" y="26"/>
                  <a:pt x="873" y="26"/>
                  <a:pt x="873" y="26"/>
                </a:cubicBezTo>
                <a:cubicBezTo>
                  <a:pt x="873" y="26"/>
                  <a:pt x="873" y="26"/>
                  <a:pt x="879" y="26"/>
                </a:cubicBezTo>
                <a:cubicBezTo>
                  <a:pt x="892" y="26"/>
                  <a:pt x="904" y="26"/>
                  <a:pt x="917" y="26"/>
                </a:cubicBezTo>
                <a:cubicBezTo>
                  <a:pt x="923" y="26"/>
                  <a:pt x="923" y="26"/>
                  <a:pt x="923" y="26"/>
                </a:cubicBezTo>
                <a:cubicBezTo>
                  <a:pt x="923" y="26"/>
                  <a:pt x="923" y="26"/>
                  <a:pt x="917" y="26"/>
                </a:cubicBezTo>
                <a:cubicBezTo>
                  <a:pt x="904" y="26"/>
                  <a:pt x="892" y="26"/>
                  <a:pt x="879" y="26"/>
                </a:cubicBezTo>
                <a:cubicBezTo>
                  <a:pt x="885" y="26"/>
                  <a:pt x="885" y="26"/>
                  <a:pt x="892" y="26"/>
                </a:cubicBezTo>
                <a:cubicBezTo>
                  <a:pt x="892" y="26"/>
                  <a:pt x="892" y="26"/>
                  <a:pt x="885" y="26"/>
                </a:cubicBezTo>
                <a:cubicBezTo>
                  <a:pt x="892" y="26"/>
                  <a:pt x="904" y="26"/>
                  <a:pt x="910" y="26"/>
                </a:cubicBezTo>
                <a:cubicBezTo>
                  <a:pt x="904" y="26"/>
                  <a:pt x="917" y="26"/>
                  <a:pt x="929" y="26"/>
                </a:cubicBezTo>
                <a:cubicBezTo>
                  <a:pt x="910" y="26"/>
                  <a:pt x="885" y="26"/>
                  <a:pt x="867" y="32"/>
                </a:cubicBezTo>
                <a:cubicBezTo>
                  <a:pt x="867" y="32"/>
                  <a:pt x="867" y="32"/>
                  <a:pt x="867" y="32"/>
                </a:cubicBezTo>
                <a:cubicBezTo>
                  <a:pt x="841" y="32"/>
                  <a:pt x="804" y="39"/>
                  <a:pt x="760" y="45"/>
                </a:cubicBezTo>
                <a:cubicBezTo>
                  <a:pt x="816" y="39"/>
                  <a:pt x="860" y="32"/>
                  <a:pt x="917" y="26"/>
                </a:cubicBezTo>
                <a:cubicBezTo>
                  <a:pt x="942" y="26"/>
                  <a:pt x="936" y="26"/>
                  <a:pt x="936" y="26"/>
                </a:cubicBezTo>
                <a:cubicBezTo>
                  <a:pt x="936" y="26"/>
                  <a:pt x="936" y="26"/>
                  <a:pt x="954" y="26"/>
                </a:cubicBezTo>
                <a:cubicBezTo>
                  <a:pt x="986" y="26"/>
                  <a:pt x="986" y="26"/>
                  <a:pt x="1023" y="26"/>
                </a:cubicBezTo>
                <a:cubicBezTo>
                  <a:pt x="1023" y="26"/>
                  <a:pt x="1023" y="26"/>
                  <a:pt x="1023" y="20"/>
                </a:cubicBezTo>
                <a:cubicBezTo>
                  <a:pt x="998" y="20"/>
                  <a:pt x="979" y="26"/>
                  <a:pt x="961" y="26"/>
                </a:cubicBezTo>
                <a:cubicBezTo>
                  <a:pt x="1011" y="20"/>
                  <a:pt x="1023" y="20"/>
                  <a:pt x="1023" y="20"/>
                </a:cubicBezTo>
                <a:cubicBezTo>
                  <a:pt x="1036" y="20"/>
                  <a:pt x="1092" y="20"/>
                  <a:pt x="1155" y="26"/>
                </a:cubicBezTo>
                <a:cubicBezTo>
                  <a:pt x="1092" y="26"/>
                  <a:pt x="1118" y="26"/>
                  <a:pt x="1111" y="26"/>
                </a:cubicBezTo>
                <a:cubicBezTo>
                  <a:pt x="1136" y="32"/>
                  <a:pt x="1149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8" y="32"/>
                  <a:pt x="1174" y="32"/>
                  <a:pt x="1205" y="39"/>
                </a:cubicBezTo>
                <a:cubicBezTo>
                  <a:pt x="1243" y="45"/>
                  <a:pt x="1237" y="39"/>
                  <a:pt x="1243" y="39"/>
                </a:cubicBezTo>
                <a:cubicBezTo>
                  <a:pt x="1256" y="45"/>
                  <a:pt x="1262" y="45"/>
                  <a:pt x="1268" y="45"/>
                </a:cubicBezTo>
                <a:cubicBezTo>
                  <a:pt x="1268" y="45"/>
                  <a:pt x="1262" y="45"/>
                  <a:pt x="1256" y="45"/>
                </a:cubicBezTo>
                <a:cubicBezTo>
                  <a:pt x="1268" y="45"/>
                  <a:pt x="1268" y="45"/>
                  <a:pt x="1274" y="45"/>
                </a:cubicBezTo>
                <a:cubicBezTo>
                  <a:pt x="1281" y="45"/>
                  <a:pt x="1281" y="45"/>
                  <a:pt x="1287" y="51"/>
                </a:cubicBezTo>
                <a:cubicBezTo>
                  <a:pt x="1281" y="51"/>
                  <a:pt x="1256" y="45"/>
                  <a:pt x="1212" y="39"/>
                </a:cubicBezTo>
                <a:cubicBezTo>
                  <a:pt x="1199" y="39"/>
                  <a:pt x="1174" y="32"/>
                  <a:pt x="1161" y="32"/>
                </a:cubicBezTo>
                <a:cubicBezTo>
                  <a:pt x="1161" y="32"/>
                  <a:pt x="1161" y="32"/>
                  <a:pt x="1155" y="32"/>
                </a:cubicBezTo>
                <a:cubicBezTo>
                  <a:pt x="1118" y="32"/>
                  <a:pt x="1118" y="32"/>
                  <a:pt x="1130" y="32"/>
                </a:cubicBezTo>
                <a:cubicBezTo>
                  <a:pt x="1080" y="26"/>
                  <a:pt x="1055" y="26"/>
                  <a:pt x="1017" y="26"/>
                </a:cubicBezTo>
                <a:cubicBezTo>
                  <a:pt x="992" y="26"/>
                  <a:pt x="973" y="26"/>
                  <a:pt x="954" y="26"/>
                </a:cubicBezTo>
                <a:cubicBezTo>
                  <a:pt x="1061" y="26"/>
                  <a:pt x="1224" y="39"/>
                  <a:pt x="1300" y="58"/>
                </a:cubicBezTo>
                <a:cubicBezTo>
                  <a:pt x="1312" y="58"/>
                  <a:pt x="1306" y="58"/>
                  <a:pt x="1312" y="58"/>
                </a:cubicBezTo>
                <a:cubicBezTo>
                  <a:pt x="1419" y="83"/>
                  <a:pt x="1431" y="89"/>
                  <a:pt x="1482" y="115"/>
                </a:cubicBezTo>
                <a:cubicBezTo>
                  <a:pt x="1425" y="89"/>
                  <a:pt x="1350" y="64"/>
                  <a:pt x="1337" y="64"/>
                </a:cubicBezTo>
                <a:cubicBezTo>
                  <a:pt x="1312" y="58"/>
                  <a:pt x="1293" y="58"/>
                  <a:pt x="1274" y="51"/>
                </a:cubicBezTo>
                <a:cubicBezTo>
                  <a:pt x="1274" y="51"/>
                  <a:pt x="1274" y="51"/>
                  <a:pt x="1274" y="51"/>
                </a:cubicBezTo>
                <a:cubicBezTo>
                  <a:pt x="1130" y="26"/>
                  <a:pt x="1042" y="26"/>
                  <a:pt x="923" y="32"/>
                </a:cubicBezTo>
                <a:cubicBezTo>
                  <a:pt x="929" y="32"/>
                  <a:pt x="936" y="32"/>
                  <a:pt x="936" y="32"/>
                </a:cubicBezTo>
                <a:cubicBezTo>
                  <a:pt x="936" y="32"/>
                  <a:pt x="936" y="32"/>
                  <a:pt x="929" y="32"/>
                </a:cubicBezTo>
                <a:cubicBezTo>
                  <a:pt x="929" y="32"/>
                  <a:pt x="929" y="32"/>
                  <a:pt x="923" y="32"/>
                </a:cubicBezTo>
                <a:cubicBezTo>
                  <a:pt x="923" y="32"/>
                  <a:pt x="923" y="32"/>
                  <a:pt x="917" y="32"/>
                </a:cubicBezTo>
                <a:cubicBezTo>
                  <a:pt x="917" y="32"/>
                  <a:pt x="917" y="32"/>
                  <a:pt x="910" y="32"/>
                </a:cubicBezTo>
                <a:cubicBezTo>
                  <a:pt x="867" y="39"/>
                  <a:pt x="892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92" y="39"/>
                  <a:pt x="917" y="39"/>
                  <a:pt x="936" y="32"/>
                </a:cubicBezTo>
                <a:cubicBezTo>
                  <a:pt x="929" y="39"/>
                  <a:pt x="929" y="39"/>
                  <a:pt x="929" y="39"/>
                </a:cubicBezTo>
                <a:cubicBezTo>
                  <a:pt x="954" y="32"/>
                  <a:pt x="961" y="32"/>
                  <a:pt x="973" y="32"/>
                </a:cubicBezTo>
                <a:cubicBezTo>
                  <a:pt x="986" y="32"/>
                  <a:pt x="992" y="32"/>
                  <a:pt x="998" y="32"/>
                </a:cubicBezTo>
                <a:cubicBezTo>
                  <a:pt x="986" y="32"/>
                  <a:pt x="973" y="32"/>
                  <a:pt x="961" y="32"/>
                </a:cubicBezTo>
                <a:cubicBezTo>
                  <a:pt x="961" y="32"/>
                  <a:pt x="961" y="32"/>
                  <a:pt x="954" y="32"/>
                </a:cubicBezTo>
                <a:cubicBezTo>
                  <a:pt x="973" y="32"/>
                  <a:pt x="998" y="32"/>
                  <a:pt x="1023" y="32"/>
                </a:cubicBezTo>
                <a:cubicBezTo>
                  <a:pt x="1030" y="32"/>
                  <a:pt x="1030" y="32"/>
                  <a:pt x="1036" y="32"/>
                </a:cubicBezTo>
                <a:cubicBezTo>
                  <a:pt x="1061" y="32"/>
                  <a:pt x="1080" y="32"/>
                  <a:pt x="1118" y="39"/>
                </a:cubicBezTo>
                <a:cubicBezTo>
                  <a:pt x="1130" y="39"/>
                  <a:pt x="1130" y="39"/>
                  <a:pt x="1130" y="39"/>
                </a:cubicBezTo>
                <a:cubicBezTo>
                  <a:pt x="1130" y="39"/>
                  <a:pt x="1130" y="39"/>
                  <a:pt x="1136" y="39"/>
                </a:cubicBezTo>
                <a:cubicBezTo>
                  <a:pt x="1136" y="39"/>
                  <a:pt x="1136" y="39"/>
                  <a:pt x="1143" y="39"/>
                </a:cubicBezTo>
                <a:cubicBezTo>
                  <a:pt x="1149" y="39"/>
                  <a:pt x="1155" y="39"/>
                  <a:pt x="1155" y="39"/>
                </a:cubicBezTo>
                <a:cubicBezTo>
                  <a:pt x="1155" y="39"/>
                  <a:pt x="1155" y="39"/>
                  <a:pt x="1155" y="39"/>
                </a:cubicBezTo>
                <a:cubicBezTo>
                  <a:pt x="1174" y="45"/>
                  <a:pt x="1237" y="51"/>
                  <a:pt x="1262" y="51"/>
                </a:cubicBezTo>
                <a:cubicBezTo>
                  <a:pt x="1262" y="51"/>
                  <a:pt x="1262" y="51"/>
                  <a:pt x="1243" y="51"/>
                </a:cubicBezTo>
                <a:cubicBezTo>
                  <a:pt x="1293" y="58"/>
                  <a:pt x="1300" y="58"/>
                  <a:pt x="1306" y="64"/>
                </a:cubicBezTo>
                <a:cubicBezTo>
                  <a:pt x="1325" y="64"/>
                  <a:pt x="1350" y="70"/>
                  <a:pt x="1369" y="77"/>
                </a:cubicBezTo>
                <a:cubicBezTo>
                  <a:pt x="1369" y="77"/>
                  <a:pt x="1369" y="77"/>
                  <a:pt x="1375" y="77"/>
                </a:cubicBezTo>
                <a:cubicBezTo>
                  <a:pt x="1381" y="83"/>
                  <a:pt x="1387" y="83"/>
                  <a:pt x="1387" y="83"/>
                </a:cubicBezTo>
                <a:cubicBezTo>
                  <a:pt x="1387" y="83"/>
                  <a:pt x="1387" y="83"/>
                  <a:pt x="1387" y="83"/>
                </a:cubicBezTo>
                <a:cubicBezTo>
                  <a:pt x="1425" y="96"/>
                  <a:pt x="1469" y="115"/>
                  <a:pt x="1500" y="134"/>
                </a:cubicBezTo>
                <a:cubicBezTo>
                  <a:pt x="1494" y="127"/>
                  <a:pt x="1500" y="134"/>
                  <a:pt x="1507" y="134"/>
                </a:cubicBezTo>
                <a:cubicBezTo>
                  <a:pt x="1513" y="140"/>
                  <a:pt x="1519" y="140"/>
                  <a:pt x="1519" y="140"/>
                </a:cubicBezTo>
                <a:cubicBezTo>
                  <a:pt x="1544" y="159"/>
                  <a:pt x="1582" y="172"/>
                  <a:pt x="1594" y="191"/>
                </a:cubicBezTo>
                <a:cubicBezTo>
                  <a:pt x="1607" y="197"/>
                  <a:pt x="1620" y="204"/>
                  <a:pt x="1626" y="223"/>
                </a:cubicBezTo>
                <a:cubicBezTo>
                  <a:pt x="1620" y="216"/>
                  <a:pt x="1626" y="223"/>
                  <a:pt x="1626" y="223"/>
                </a:cubicBezTo>
                <a:cubicBezTo>
                  <a:pt x="1626" y="223"/>
                  <a:pt x="1626" y="223"/>
                  <a:pt x="1620" y="216"/>
                </a:cubicBezTo>
                <a:cubicBezTo>
                  <a:pt x="1620" y="216"/>
                  <a:pt x="1613" y="204"/>
                  <a:pt x="1607" y="197"/>
                </a:cubicBezTo>
                <a:cubicBezTo>
                  <a:pt x="1576" y="172"/>
                  <a:pt x="1532" y="153"/>
                  <a:pt x="1500" y="134"/>
                </a:cubicBezTo>
                <a:cubicBezTo>
                  <a:pt x="1519" y="146"/>
                  <a:pt x="1513" y="140"/>
                  <a:pt x="1513" y="140"/>
                </a:cubicBezTo>
                <a:cubicBezTo>
                  <a:pt x="1519" y="146"/>
                  <a:pt x="1532" y="153"/>
                  <a:pt x="1538" y="153"/>
                </a:cubicBezTo>
                <a:cubicBezTo>
                  <a:pt x="1532" y="153"/>
                  <a:pt x="1532" y="153"/>
                  <a:pt x="1525" y="146"/>
                </a:cubicBezTo>
                <a:cubicBezTo>
                  <a:pt x="1538" y="153"/>
                  <a:pt x="1538" y="153"/>
                  <a:pt x="1538" y="153"/>
                </a:cubicBezTo>
                <a:cubicBezTo>
                  <a:pt x="1538" y="153"/>
                  <a:pt x="1538" y="153"/>
                  <a:pt x="1563" y="172"/>
                </a:cubicBezTo>
                <a:cubicBezTo>
                  <a:pt x="1613" y="204"/>
                  <a:pt x="1626" y="229"/>
                  <a:pt x="1626" y="229"/>
                </a:cubicBezTo>
                <a:cubicBezTo>
                  <a:pt x="1626" y="229"/>
                  <a:pt x="1626" y="229"/>
                  <a:pt x="1632" y="229"/>
                </a:cubicBezTo>
                <a:cubicBezTo>
                  <a:pt x="1632" y="235"/>
                  <a:pt x="1638" y="235"/>
                  <a:pt x="1638" y="235"/>
                </a:cubicBezTo>
                <a:cubicBezTo>
                  <a:pt x="1638" y="235"/>
                  <a:pt x="1638" y="235"/>
                  <a:pt x="1638" y="235"/>
                </a:cubicBezTo>
                <a:cubicBezTo>
                  <a:pt x="1638" y="235"/>
                  <a:pt x="1638" y="235"/>
                  <a:pt x="1632" y="229"/>
                </a:cubicBezTo>
                <a:cubicBezTo>
                  <a:pt x="1632" y="235"/>
                  <a:pt x="1632" y="235"/>
                  <a:pt x="1638" y="235"/>
                </a:cubicBezTo>
                <a:cubicBezTo>
                  <a:pt x="1638" y="235"/>
                  <a:pt x="1638" y="235"/>
                  <a:pt x="1645" y="248"/>
                </a:cubicBezTo>
                <a:cubicBezTo>
                  <a:pt x="1645" y="242"/>
                  <a:pt x="1645" y="242"/>
                  <a:pt x="1645" y="242"/>
                </a:cubicBezTo>
                <a:cubicBezTo>
                  <a:pt x="1651" y="254"/>
                  <a:pt x="1664" y="261"/>
                  <a:pt x="1670" y="273"/>
                </a:cubicBezTo>
                <a:cubicBezTo>
                  <a:pt x="1682" y="280"/>
                  <a:pt x="1689" y="292"/>
                  <a:pt x="1695" y="305"/>
                </a:cubicBezTo>
                <a:cubicBezTo>
                  <a:pt x="1689" y="299"/>
                  <a:pt x="1689" y="292"/>
                  <a:pt x="1682" y="286"/>
                </a:cubicBezTo>
                <a:cubicBezTo>
                  <a:pt x="1689" y="286"/>
                  <a:pt x="1689" y="292"/>
                  <a:pt x="1689" y="292"/>
                </a:cubicBezTo>
                <a:cubicBezTo>
                  <a:pt x="1682" y="286"/>
                  <a:pt x="1682" y="286"/>
                  <a:pt x="1682" y="280"/>
                </a:cubicBezTo>
                <a:cubicBezTo>
                  <a:pt x="1682" y="286"/>
                  <a:pt x="1689" y="292"/>
                  <a:pt x="1689" y="299"/>
                </a:cubicBezTo>
                <a:cubicBezTo>
                  <a:pt x="1689" y="292"/>
                  <a:pt x="1689" y="292"/>
                  <a:pt x="1689" y="292"/>
                </a:cubicBezTo>
                <a:cubicBezTo>
                  <a:pt x="1689" y="292"/>
                  <a:pt x="1689" y="292"/>
                  <a:pt x="1689" y="299"/>
                </a:cubicBezTo>
                <a:cubicBezTo>
                  <a:pt x="1695" y="305"/>
                  <a:pt x="1701" y="318"/>
                  <a:pt x="1707" y="324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1" y="318"/>
                  <a:pt x="1701" y="318"/>
                  <a:pt x="1701" y="318"/>
                </a:cubicBezTo>
                <a:cubicBezTo>
                  <a:pt x="1701" y="324"/>
                  <a:pt x="1701" y="324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7"/>
                  <a:pt x="1707" y="337"/>
                  <a:pt x="1707" y="337"/>
                </a:cubicBezTo>
                <a:cubicBezTo>
                  <a:pt x="1714" y="343"/>
                  <a:pt x="1714" y="343"/>
                  <a:pt x="1714" y="343"/>
                </a:cubicBezTo>
                <a:cubicBezTo>
                  <a:pt x="1714" y="350"/>
                  <a:pt x="1720" y="356"/>
                  <a:pt x="1720" y="369"/>
                </a:cubicBezTo>
                <a:cubicBezTo>
                  <a:pt x="1720" y="362"/>
                  <a:pt x="1714" y="356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20" y="362"/>
                  <a:pt x="1720" y="369"/>
                  <a:pt x="1726" y="375"/>
                </a:cubicBezTo>
                <a:cubicBezTo>
                  <a:pt x="1726" y="375"/>
                  <a:pt x="1726" y="375"/>
                  <a:pt x="1720" y="375"/>
                </a:cubicBezTo>
                <a:cubicBezTo>
                  <a:pt x="1726" y="375"/>
                  <a:pt x="1726" y="381"/>
                  <a:pt x="1726" y="388"/>
                </a:cubicBezTo>
                <a:cubicBezTo>
                  <a:pt x="1733" y="394"/>
                  <a:pt x="1733" y="394"/>
                  <a:pt x="1733" y="394"/>
                </a:cubicBezTo>
                <a:cubicBezTo>
                  <a:pt x="1733" y="400"/>
                  <a:pt x="1733" y="407"/>
                  <a:pt x="1733" y="407"/>
                </a:cubicBezTo>
                <a:cubicBezTo>
                  <a:pt x="1733" y="400"/>
                  <a:pt x="1733" y="394"/>
                  <a:pt x="1726" y="388"/>
                </a:cubicBezTo>
                <a:cubicBezTo>
                  <a:pt x="1726" y="388"/>
                  <a:pt x="1739" y="426"/>
                  <a:pt x="1739" y="451"/>
                </a:cubicBezTo>
                <a:cubicBezTo>
                  <a:pt x="1739" y="451"/>
                  <a:pt x="1739" y="451"/>
                  <a:pt x="1733" y="426"/>
                </a:cubicBezTo>
                <a:cubicBezTo>
                  <a:pt x="1739" y="438"/>
                  <a:pt x="1739" y="451"/>
                  <a:pt x="1739" y="464"/>
                </a:cubicBezTo>
                <a:cubicBezTo>
                  <a:pt x="1739" y="483"/>
                  <a:pt x="1739" y="477"/>
                  <a:pt x="1739" y="483"/>
                </a:cubicBezTo>
                <a:cubicBezTo>
                  <a:pt x="1739" y="489"/>
                  <a:pt x="1739" y="496"/>
                  <a:pt x="1739" y="502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15"/>
                  <a:pt x="1739" y="534"/>
                  <a:pt x="1739" y="540"/>
                </a:cubicBezTo>
                <a:cubicBezTo>
                  <a:pt x="1739" y="546"/>
                  <a:pt x="1739" y="546"/>
                  <a:pt x="1739" y="546"/>
                </a:cubicBezTo>
                <a:cubicBezTo>
                  <a:pt x="1739" y="553"/>
                  <a:pt x="1739" y="559"/>
                  <a:pt x="1739" y="572"/>
                </a:cubicBezTo>
                <a:cubicBezTo>
                  <a:pt x="1739" y="572"/>
                  <a:pt x="1733" y="623"/>
                  <a:pt x="1720" y="648"/>
                </a:cubicBezTo>
                <a:cubicBezTo>
                  <a:pt x="1720" y="654"/>
                  <a:pt x="1720" y="654"/>
                  <a:pt x="1720" y="661"/>
                </a:cubicBezTo>
                <a:cubicBezTo>
                  <a:pt x="1714" y="667"/>
                  <a:pt x="1714" y="680"/>
                  <a:pt x="1707" y="686"/>
                </a:cubicBezTo>
                <a:cubicBezTo>
                  <a:pt x="1714" y="680"/>
                  <a:pt x="1714" y="673"/>
                  <a:pt x="1720" y="667"/>
                </a:cubicBezTo>
                <a:cubicBezTo>
                  <a:pt x="1720" y="667"/>
                  <a:pt x="1720" y="667"/>
                  <a:pt x="1707" y="705"/>
                </a:cubicBezTo>
                <a:cubicBezTo>
                  <a:pt x="1701" y="718"/>
                  <a:pt x="1695" y="718"/>
                  <a:pt x="1695" y="718"/>
                </a:cubicBezTo>
                <a:cubicBezTo>
                  <a:pt x="1695" y="724"/>
                  <a:pt x="1689" y="730"/>
                  <a:pt x="1689" y="737"/>
                </a:cubicBezTo>
                <a:cubicBezTo>
                  <a:pt x="1689" y="737"/>
                  <a:pt x="1689" y="737"/>
                  <a:pt x="1689" y="737"/>
                </a:cubicBezTo>
                <a:cubicBezTo>
                  <a:pt x="1682" y="743"/>
                  <a:pt x="1682" y="750"/>
                  <a:pt x="1682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6"/>
                  <a:pt x="1670" y="756"/>
                  <a:pt x="1670" y="756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82" y="750"/>
                  <a:pt x="1682" y="750"/>
                  <a:pt x="1682" y="750"/>
                </a:cubicBezTo>
                <a:cubicBezTo>
                  <a:pt x="1682" y="750"/>
                  <a:pt x="1682" y="750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37"/>
                </a:cubicBezTo>
                <a:cubicBezTo>
                  <a:pt x="1682" y="750"/>
                  <a:pt x="1670" y="756"/>
                  <a:pt x="1664" y="762"/>
                </a:cubicBezTo>
                <a:cubicBezTo>
                  <a:pt x="1657" y="769"/>
                  <a:pt x="1651" y="775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45" y="788"/>
                  <a:pt x="1638" y="794"/>
                  <a:pt x="1632" y="800"/>
                </a:cubicBezTo>
                <a:cubicBezTo>
                  <a:pt x="1632" y="807"/>
                  <a:pt x="1632" y="807"/>
                  <a:pt x="1632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2" y="800"/>
                </a:cubicBezTo>
                <a:cubicBezTo>
                  <a:pt x="1638" y="794"/>
                  <a:pt x="1638" y="788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38" y="794"/>
                  <a:pt x="1638" y="794"/>
                  <a:pt x="1638" y="800"/>
                </a:cubicBezTo>
                <a:cubicBezTo>
                  <a:pt x="1632" y="800"/>
                  <a:pt x="1632" y="807"/>
                  <a:pt x="1626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8" y="800"/>
                </a:cubicBezTo>
                <a:cubicBezTo>
                  <a:pt x="1620" y="813"/>
                  <a:pt x="1607" y="832"/>
                  <a:pt x="1594" y="845"/>
                </a:cubicBezTo>
                <a:cubicBezTo>
                  <a:pt x="1601" y="838"/>
                  <a:pt x="1601" y="838"/>
                  <a:pt x="1601" y="838"/>
                </a:cubicBezTo>
                <a:cubicBezTo>
                  <a:pt x="1594" y="838"/>
                  <a:pt x="1594" y="845"/>
                  <a:pt x="1588" y="845"/>
                </a:cubicBezTo>
                <a:cubicBezTo>
                  <a:pt x="1594" y="845"/>
                  <a:pt x="1594" y="838"/>
                  <a:pt x="1594" y="838"/>
                </a:cubicBezTo>
                <a:cubicBezTo>
                  <a:pt x="1594" y="838"/>
                  <a:pt x="1594" y="838"/>
                  <a:pt x="1601" y="832"/>
                </a:cubicBezTo>
                <a:cubicBezTo>
                  <a:pt x="1607" y="832"/>
                  <a:pt x="1607" y="832"/>
                  <a:pt x="1607" y="832"/>
                </a:cubicBezTo>
                <a:cubicBezTo>
                  <a:pt x="1607" y="832"/>
                  <a:pt x="1601" y="832"/>
                  <a:pt x="1601" y="838"/>
                </a:cubicBezTo>
                <a:cubicBezTo>
                  <a:pt x="1601" y="832"/>
                  <a:pt x="1607" y="832"/>
                  <a:pt x="1607" y="832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13" y="826"/>
                  <a:pt x="1613" y="826"/>
                  <a:pt x="1613" y="826"/>
                </a:cubicBezTo>
                <a:cubicBezTo>
                  <a:pt x="1613" y="826"/>
                  <a:pt x="1613" y="826"/>
                  <a:pt x="1607" y="826"/>
                </a:cubicBezTo>
                <a:cubicBezTo>
                  <a:pt x="1620" y="813"/>
                  <a:pt x="1620" y="813"/>
                  <a:pt x="1620" y="813"/>
                </a:cubicBezTo>
                <a:cubicBezTo>
                  <a:pt x="1626" y="807"/>
                  <a:pt x="1626" y="800"/>
                  <a:pt x="1620" y="813"/>
                </a:cubicBezTo>
                <a:cubicBezTo>
                  <a:pt x="1632" y="800"/>
                  <a:pt x="1638" y="788"/>
                  <a:pt x="1651" y="775"/>
                </a:cubicBezTo>
                <a:cubicBezTo>
                  <a:pt x="1620" y="807"/>
                  <a:pt x="1620" y="807"/>
                  <a:pt x="1576" y="857"/>
                </a:cubicBezTo>
                <a:cubicBezTo>
                  <a:pt x="1563" y="864"/>
                  <a:pt x="1563" y="864"/>
                  <a:pt x="1576" y="857"/>
                </a:cubicBezTo>
                <a:cubicBezTo>
                  <a:pt x="1563" y="864"/>
                  <a:pt x="1557" y="864"/>
                  <a:pt x="1557" y="870"/>
                </a:cubicBezTo>
                <a:cubicBezTo>
                  <a:pt x="1563" y="864"/>
                  <a:pt x="1576" y="857"/>
                  <a:pt x="1582" y="857"/>
                </a:cubicBezTo>
                <a:cubicBezTo>
                  <a:pt x="1576" y="857"/>
                  <a:pt x="1576" y="857"/>
                  <a:pt x="1576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82" y="857"/>
                </a:cubicBezTo>
                <a:cubicBezTo>
                  <a:pt x="1576" y="864"/>
                  <a:pt x="1563" y="864"/>
                  <a:pt x="1563" y="870"/>
                </a:cubicBezTo>
                <a:cubicBezTo>
                  <a:pt x="1563" y="870"/>
                  <a:pt x="1563" y="870"/>
                  <a:pt x="1557" y="876"/>
                </a:cubicBezTo>
                <a:cubicBezTo>
                  <a:pt x="1551" y="876"/>
                  <a:pt x="1551" y="883"/>
                  <a:pt x="1532" y="889"/>
                </a:cubicBezTo>
                <a:cubicBezTo>
                  <a:pt x="1538" y="883"/>
                  <a:pt x="1544" y="883"/>
                  <a:pt x="1557" y="876"/>
                </a:cubicBezTo>
                <a:cubicBezTo>
                  <a:pt x="1563" y="870"/>
                  <a:pt x="1563" y="870"/>
                  <a:pt x="1576" y="864"/>
                </a:cubicBezTo>
                <a:cubicBezTo>
                  <a:pt x="1576" y="864"/>
                  <a:pt x="1544" y="883"/>
                  <a:pt x="1551" y="876"/>
                </a:cubicBezTo>
                <a:cubicBezTo>
                  <a:pt x="1525" y="896"/>
                  <a:pt x="1513" y="902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82" y="927"/>
                  <a:pt x="1475" y="934"/>
                  <a:pt x="1456" y="946"/>
                </a:cubicBezTo>
                <a:cubicBezTo>
                  <a:pt x="1444" y="946"/>
                  <a:pt x="1438" y="953"/>
                  <a:pt x="1431" y="953"/>
                </a:cubicBezTo>
                <a:cubicBezTo>
                  <a:pt x="1438" y="953"/>
                  <a:pt x="1444" y="953"/>
                  <a:pt x="1444" y="946"/>
                </a:cubicBezTo>
                <a:cubicBezTo>
                  <a:pt x="1444" y="946"/>
                  <a:pt x="1456" y="946"/>
                  <a:pt x="1463" y="946"/>
                </a:cubicBezTo>
                <a:cubicBezTo>
                  <a:pt x="1475" y="934"/>
                  <a:pt x="1488" y="927"/>
                  <a:pt x="1500" y="921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488" y="921"/>
                  <a:pt x="1488" y="921"/>
                  <a:pt x="1488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500" y="921"/>
                  <a:pt x="1507" y="908"/>
                  <a:pt x="1513" y="902"/>
                </a:cubicBezTo>
                <a:cubicBezTo>
                  <a:pt x="1513" y="902"/>
                  <a:pt x="1513" y="902"/>
                  <a:pt x="1513" y="908"/>
                </a:cubicBezTo>
                <a:cubicBezTo>
                  <a:pt x="1513" y="908"/>
                  <a:pt x="1513" y="908"/>
                  <a:pt x="1513" y="908"/>
                </a:cubicBezTo>
                <a:cubicBezTo>
                  <a:pt x="1513" y="908"/>
                  <a:pt x="1513" y="908"/>
                  <a:pt x="1507" y="908"/>
                </a:cubicBezTo>
                <a:cubicBezTo>
                  <a:pt x="1500" y="921"/>
                  <a:pt x="1494" y="927"/>
                  <a:pt x="1488" y="927"/>
                </a:cubicBezTo>
                <a:cubicBezTo>
                  <a:pt x="1482" y="927"/>
                  <a:pt x="1482" y="934"/>
                  <a:pt x="1475" y="934"/>
                </a:cubicBezTo>
                <a:cubicBezTo>
                  <a:pt x="1482" y="934"/>
                  <a:pt x="1482" y="934"/>
                  <a:pt x="1482" y="934"/>
                </a:cubicBezTo>
                <a:cubicBezTo>
                  <a:pt x="1475" y="934"/>
                  <a:pt x="1469" y="940"/>
                  <a:pt x="1463" y="946"/>
                </a:cubicBezTo>
                <a:cubicBezTo>
                  <a:pt x="1463" y="940"/>
                  <a:pt x="1463" y="940"/>
                  <a:pt x="1463" y="940"/>
                </a:cubicBezTo>
                <a:cubicBezTo>
                  <a:pt x="1463" y="940"/>
                  <a:pt x="1463" y="940"/>
                  <a:pt x="1463" y="946"/>
                </a:cubicBezTo>
                <a:cubicBezTo>
                  <a:pt x="1456" y="946"/>
                  <a:pt x="1456" y="946"/>
                  <a:pt x="1456" y="946"/>
                </a:cubicBezTo>
                <a:cubicBezTo>
                  <a:pt x="1438" y="953"/>
                  <a:pt x="1425" y="959"/>
                  <a:pt x="1412" y="965"/>
                </a:cubicBezTo>
                <a:cubicBezTo>
                  <a:pt x="1387" y="978"/>
                  <a:pt x="1369" y="991"/>
                  <a:pt x="1337" y="997"/>
                </a:cubicBezTo>
                <a:cubicBezTo>
                  <a:pt x="1318" y="1003"/>
                  <a:pt x="1300" y="1016"/>
                  <a:pt x="1287" y="1022"/>
                </a:cubicBezTo>
                <a:cubicBezTo>
                  <a:pt x="1293" y="1022"/>
                  <a:pt x="1300" y="1016"/>
                  <a:pt x="1318" y="1003"/>
                </a:cubicBezTo>
                <a:cubicBezTo>
                  <a:pt x="1312" y="1016"/>
                  <a:pt x="1306" y="1016"/>
                  <a:pt x="1300" y="1016"/>
                </a:cubicBezTo>
                <a:cubicBezTo>
                  <a:pt x="1274" y="1029"/>
                  <a:pt x="1268" y="1029"/>
                  <a:pt x="1243" y="1035"/>
                </a:cubicBezTo>
                <a:cubicBezTo>
                  <a:pt x="1243" y="1035"/>
                  <a:pt x="1243" y="1035"/>
                  <a:pt x="1243" y="1042"/>
                </a:cubicBezTo>
                <a:cubicBezTo>
                  <a:pt x="1262" y="1029"/>
                  <a:pt x="1287" y="1022"/>
                  <a:pt x="1274" y="1029"/>
                </a:cubicBezTo>
                <a:cubicBezTo>
                  <a:pt x="1274" y="1029"/>
                  <a:pt x="1274" y="1029"/>
                  <a:pt x="1274" y="1029"/>
                </a:cubicBezTo>
                <a:cubicBezTo>
                  <a:pt x="1268" y="1029"/>
                  <a:pt x="1268" y="1029"/>
                  <a:pt x="1268" y="1029"/>
                </a:cubicBezTo>
                <a:cubicBezTo>
                  <a:pt x="1262" y="1035"/>
                  <a:pt x="1262" y="1035"/>
                  <a:pt x="1262" y="1035"/>
                </a:cubicBezTo>
                <a:cubicBezTo>
                  <a:pt x="1243" y="1042"/>
                  <a:pt x="1218" y="1048"/>
                  <a:pt x="1205" y="1048"/>
                </a:cubicBezTo>
                <a:cubicBezTo>
                  <a:pt x="1205" y="1048"/>
                  <a:pt x="1212" y="1048"/>
                  <a:pt x="1218" y="1042"/>
                </a:cubicBezTo>
                <a:cubicBezTo>
                  <a:pt x="1218" y="1042"/>
                  <a:pt x="1218" y="1042"/>
                  <a:pt x="1205" y="1048"/>
                </a:cubicBezTo>
                <a:cubicBezTo>
                  <a:pt x="1205" y="1048"/>
                  <a:pt x="1205" y="1048"/>
                  <a:pt x="1224" y="1042"/>
                </a:cubicBezTo>
                <a:cubicBezTo>
                  <a:pt x="1224" y="1042"/>
                  <a:pt x="1224" y="1042"/>
                  <a:pt x="1224" y="1042"/>
                </a:cubicBezTo>
                <a:cubicBezTo>
                  <a:pt x="1212" y="1048"/>
                  <a:pt x="1218" y="1042"/>
                  <a:pt x="1205" y="1048"/>
                </a:cubicBezTo>
                <a:cubicBezTo>
                  <a:pt x="1237" y="1042"/>
                  <a:pt x="1268" y="1029"/>
                  <a:pt x="1300" y="1016"/>
                </a:cubicBezTo>
                <a:cubicBezTo>
                  <a:pt x="1281" y="1022"/>
                  <a:pt x="1281" y="1022"/>
                  <a:pt x="1281" y="1022"/>
                </a:cubicBezTo>
                <a:cubicBezTo>
                  <a:pt x="1287" y="1022"/>
                  <a:pt x="1300" y="1016"/>
                  <a:pt x="1306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18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25" y="1003"/>
                </a:cubicBezTo>
                <a:cubicBezTo>
                  <a:pt x="1369" y="984"/>
                  <a:pt x="1406" y="972"/>
                  <a:pt x="1419" y="959"/>
                </a:cubicBezTo>
                <a:cubicBezTo>
                  <a:pt x="1431" y="953"/>
                  <a:pt x="1438" y="946"/>
                  <a:pt x="1456" y="940"/>
                </a:cubicBezTo>
                <a:cubicBezTo>
                  <a:pt x="1469" y="934"/>
                  <a:pt x="1488" y="927"/>
                  <a:pt x="1494" y="921"/>
                </a:cubicBezTo>
                <a:cubicBezTo>
                  <a:pt x="1494" y="921"/>
                  <a:pt x="1494" y="921"/>
                  <a:pt x="1507" y="908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513" y="902"/>
                  <a:pt x="1513" y="902"/>
                  <a:pt x="1513" y="902"/>
                </a:cubicBezTo>
                <a:cubicBezTo>
                  <a:pt x="1513" y="902"/>
                  <a:pt x="1513" y="896"/>
                  <a:pt x="1525" y="896"/>
                </a:cubicBezTo>
                <a:cubicBezTo>
                  <a:pt x="1519" y="896"/>
                  <a:pt x="1519" y="896"/>
                  <a:pt x="1519" y="896"/>
                </a:cubicBezTo>
                <a:cubicBezTo>
                  <a:pt x="1519" y="896"/>
                  <a:pt x="1519" y="896"/>
                  <a:pt x="1513" y="902"/>
                </a:cubicBezTo>
                <a:cubicBezTo>
                  <a:pt x="1519" y="896"/>
                  <a:pt x="1519" y="896"/>
                  <a:pt x="1525" y="889"/>
                </a:cubicBezTo>
                <a:cubicBezTo>
                  <a:pt x="1513" y="902"/>
                  <a:pt x="1494" y="908"/>
                  <a:pt x="1482" y="927"/>
                </a:cubicBezTo>
                <a:cubicBezTo>
                  <a:pt x="1488" y="921"/>
                  <a:pt x="1482" y="927"/>
                  <a:pt x="1482" y="927"/>
                </a:cubicBezTo>
                <a:cubicBezTo>
                  <a:pt x="1482" y="927"/>
                  <a:pt x="1482" y="927"/>
                  <a:pt x="1469" y="934"/>
                </a:cubicBezTo>
                <a:cubicBezTo>
                  <a:pt x="1425" y="959"/>
                  <a:pt x="1400" y="965"/>
                  <a:pt x="1362" y="984"/>
                </a:cubicBezTo>
                <a:cubicBezTo>
                  <a:pt x="1337" y="991"/>
                  <a:pt x="1425" y="953"/>
                  <a:pt x="1350" y="991"/>
                </a:cubicBezTo>
                <a:cubicBezTo>
                  <a:pt x="1369" y="978"/>
                  <a:pt x="1375" y="978"/>
                  <a:pt x="1406" y="965"/>
                </a:cubicBezTo>
                <a:cubicBezTo>
                  <a:pt x="1406" y="965"/>
                  <a:pt x="1406" y="965"/>
                  <a:pt x="1419" y="959"/>
                </a:cubicBezTo>
                <a:cubicBezTo>
                  <a:pt x="1406" y="965"/>
                  <a:pt x="1387" y="972"/>
                  <a:pt x="1375" y="972"/>
                </a:cubicBezTo>
                <a:cubicBezTo>
                  <a:pt x="1369" y="978"/>
                  <a:pt x="1369" y="978"/>
                  <a:pt x="1362" y="984"/>
                </a:cubicBezTo>
                <a:cubicBezTo>
                  <a:pt x="1350" y="984"/>
                  <a:pt x="1331" y="991"/>
                  <a:pt x="1318" y="997"/>
                </a:cubicBezTo>
                <a:cubicBezTo>
                  <a:pt x="1312" y="997"/>
                  <a:pt x="1306" y="1003"/>
                  <a:pt x="1306" y="1003"/>
                </a:cubicBezTo>
                <a:cubicBezTo>
                  <a:pt x="1300" y="1003"/>
                  <a:pt x="1300" y="1003"/>
                  <a:pt x="1293" y="1003"/>
                </a:cubicBezTo>
                <a:cubicBezTo>
                  <a:pt x="1293" y="1003"/>
                  <a:pt x="1293" y="1003"/>
                  <a:pt x="1300" y="1003"/>
                </a:cubicBezTo>
                <a:cubicBezTo>
                  <a:pt x="1306" y="1003"/>
                  <a:pt x="1312" y="997"/>
                  <a:pt x="1312" y="997"/>
                </a:cubicBezTo>
                <a:cubicBezTo>
                  <a:pt x="1306" y="1003"/>
                  <a:pt x="1293" y="1003"/>
                  <a:pt x="1281" y="1016"/>
                </a:cubicBezTo>
                <a:cubicBezTo>
                  <a:pt x="1256" y="1022"/>
                  <a:pt x="1256" y="1022"/>
                  <a:pt x="1256" y="1022"/>
                </a:cubicBezTo>
                <a:cubicBezTo>
                  <a:pt x="1262" y="1022"/>
                  <a:pt x="1262" y="1022"/>
                  <a:pt x="1262" y="1022"/>
                </a:cubicBezTo>
                <a:cubicBezTo>
                  <a:pt x="1281" y="1016"/>
                  <a:pt x="1281" y="1016"/>
                  <a:pt x="1281" y="1016"/>
                </a:cubicBezTo>
                <a:cubicBezTo>
                  <a:pt x="1268" y="1022"/>
                  <a:pt x="1249" y="1029"/>
                  <a:pt x="1237" y="1029"/>
                </a:cubicBezTo>
                <a:cubicBezTo>
                  <a:pt x="1237" y="1029"/>
                  <a:pt x="1237" y="1029"/>
                  <a:pt x="1249" y="1029"/>
                </a:cubicBezTo>
                <a:cubicBezTo>
                  <a:pt x="1199" y="1042"/>
                  <a:pt x="1143" y="1061"/>
                  <a:pt x="1111" y="1061"/>
                </a:cubicBezTo>
                <a:cubicBezTo>
                  <a:pt x="1111" y="1061"/>
                  <a:pt x="1111" y="1061"/>
                  <a:pt x="1080" y="1067"/>
                </a:cubicBezTo>
                <a:cubicBezTo>
                  <a:pt x="1080" y="1067"/>
                  <a:pt x="1080" y="1067"/>
                  <a:pt x="1080" y="1067"/>
                </a:cubicBezTo>
                <a:cubicBezTo>
                  <a:pt x="1080" y="1073"/>
                  <a:pt x="1080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61" y="1073"/>
                  <a:pt x="1061" y="1073"/>
                  <a:pt x="1061" y="1073"/>
                </a:cubicBezTo>
                <a:cubicBezTo>
                  <a:pt x="1048" y="1080"/>
                  <a:pt x="1030" y="1080"/>
                  <a:pt x="1017" y="1080"/>
                </a:cubicBezTo>
                <a:cubicBezTo>
                  <a:pt x="1017" y="1080"/>
                  <a:pt x="1017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23" y="1080"/>
                </a:cubicBezTo>
                <a:cubicBezTo>
                  <a:pt x="1017" y="1086"/>
                  <a:pt x="1011" y="1086"/>
                  <a:pt x="998" y="1086"/>
                </a:cubicBezTo>
                <a:cubicBezTo>
                  <a:pt x="992" y="1086"/>
                  <a:pt x="986" y="1086"/>
                  <a:pt x="986" y="1092"/>
                </a:cubicBezTo>
                <a:cubicBezTo>
                  <a:pt x="954" y="1092"/>
                  <a:pt x="948" y="1092"/>
                  <a:pt x="942" y="1092"/>
                </a:cubicBezTo>
                <a:cubicBezTo>
                  <a:pt x="948" y="1092"/>
                  <a:pt x="948" y="1092"/>
                  <a:pt x="954" y="1092"/>
                </a:cubicBezTo>
                <a:cubicBezTo>
                  <a:pt x="954" y="1092"/>
                  <a:pt x="954" y="1092"/>
                  <a:pt x="967" y="1092"/>
                </a:cubicBezTo>
                <a:cubicBezTo>
                  <a:pt x="954" y="1092"/>
                  <a:pt x="948" y="1092"/>
                  <a:pt x="936" y="1099"/>
                </a:cubicBezTo>
                <a:cubicBezTo>
                  <a:pt x="923" y="1099"/>
                  <a:pt x="910" y="1099"/>
                  <a:pt x="892" y="1105"/>
                </a:cubicBezTo>
                <a:cubicBezTo>
                  <a:pt x="892" y="1105"/>
                  <a:pt x="892" y="1105"/>
                  <a:pt x="885" y="1105"/>
                </a:cubicBezTo>
                <a:cubicBezTo>
                  <a:pt x="885" y="1105"/>
                  <a:pt x="885" y="1105"/>
                  <a:pt x="879" y="1105"/>
                </a:cubicBezTo>
                <a:cubicBezTo>
                  <a:pt x="873" y="1105"/>
                  <a:pt x="867" y="1105"/>
                  <a:pt x="860" y="1105"/>
                </a:cubicBezTo>
                <a:cubicBezTo>
                  <a:pt x="873" y="1105"/>
                  <a:pt x="860" y="1105"/>
                  <a:pt x="873" y="1105"/>
                </a:cubicBezTo>
                <a:cubicBezTo>
                  <a:pt x="910" y="1099"/>
                  <a:pt x="923" y="1099"/>
                  <a:pt x="936" y="1099"/>
                </a:cubicBezTo>
                <a:cubicBezTo>
                  <a:pt x="954" y="1092"/>
                  <a:pt x="979" y="1092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954" y="1092"/>
                  <a:pt x="879" y="1105"/>
                  <a:pt x="829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791" y="1111"/>
                  <a:pt x="766" y="1111"/>
                  <a:pt x="760" y="1111"/>
                </a:cubicBezTo>
                <a:cubicBezTo>
                  <a:pt x="728" y="1111"/>
                  <a:pt x="747" y="1111"/>
                  <a:pt x="760" y="1111"/>
                </a:cubicBezTo>
                <a:cubicBezTo>
                  <a:pt x="760" y="1111"/>
                  <a:pt x="760" y="1111"/>
                  <a:pt x="741" y="1111"/>
                </a:cubicBezTo>
                <a:cubicBezTo>
                  <a:pt x="728" y="1111"/>
                  <a:pt x="666" y="1124"/>
                  <a:pt x="628" y="1111"/>
                </a:cubicBezTo>
                <a:cubicBezTo>
                  <a:pt x="628" y="1111"/>
                  <a:pt x="628" y="1111"/>
                  <a:pt x="609" y="1111"/>
                </a:cubicBezTo>
                <a:cubicBezTo>
                  <a:pt x="653" y="1124"/>
                  <a:pt x="603" y="1124"/>
                  <a:pt x="653" y="1124"/>
                </a:cubicBezTo>
                <a:cubicBezTo>
                  <a:pt x="672" y="1124"/>
                  <a:pt x="697" y="1124"/>
                  <a:pt x="722" y="1124"/>
                </a:cubicBezTo>
                <a:cubicBezTo>
                  <a:pt x="710" y="1124"/>
                  <a:pt x="697" y="1124"/>
                  <a:pt x="691" y="1124"/>
                </a:cubicBezTo>
                <a:cubicBezTo>
                  <a:pt x="659" y="1124"/>
                  <a:pt x="641" y="1124"/>
                  <a:pt x="622" y="1124"/>
                </a:cubicBezTo>
                <a:cubicBezTo>
                  <a:pt x="615" y="1124"/>
                  <a:pt x="615" y="1124"/>
                  <a:pt x="603" y="1124"/>
                </a:cubicBezTo>
                <a:cubicBezTo>
                  <a:pt x="597" y="1124"/>
                  <a:pt x="590" y="1124"/>
                  <a:pt x="584" y="1124"/>
                </a:cubicBezTo>
                <a:cubicBezTo>
                  <a:pt x="603" y="1124"/>
                  <a:pt x="597" y="1124"/>
                  <a:pt x="615" y="1124"/>
                </a:cubicBezTo>
                <a:cubicBezTo>
                  <a:pt x="609" y="1124"/>
                  <a:pt x="603" y="1124"/>
                  <a:pt x="590" y="1124"/>
                </a:cubicBezTo>
                <a:cubicBezTo>
                  <a:pt x="641" y="1130"/>
                  <a:pt x="691" y="1130"/>
                  <a:pt x="741" y="1130"/>
                </a:cubicBezTo>
                <a:cubicBezTo>
                  <a:pt x="735" y="1130"/>
                  <a:pt x="735" y="1130"/>
                  <a:pt x="728" y="1130"/>
                </a:cubicBezTo>
                <a:cubicBezTo>
                  <a:pt x="735" y="1130"/>
                  <a:pt x="735" y="1130"/>
                  <a:pt x="735" y="1130"/>
                </a:cubicBezTo>
                <a:cubicBezTo>
                  <a:pt x="728" y="1130"/>
                  <a:pt x="728" y="1130"/>
                  <a:pt x="722" y="1130"/>
                </a:cubicBezTo>
                <a:cubicBezTo>
                  <a:pt x="747" y="1124"/>
                  <a:pt x="741" y="1124"/>
                  <a:pt x="760" y="1124"/>
                </a:cubicBezTo>
                <a:cubicBezTo>
                  <a:pt x="760" y="1124"/>
                  <a:pt x="760" y="1124"/>
                  <a:pt x="754" y="1124"/>
                </a:cubicBezTo>
                <a:cubicBezTo>
                  <a:pt x="766" y="1124"/>
                  <a:pt x="779" y="1124"/>
                  <a:pt x="797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810" y="1124"/>
                  <a:pt x="816" y="1124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79" y="1111"/>
                  <a:pt x="942" y="1105"/>
                  <a:pt x="992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2" y="1092"/>
                  <a:pt x="992" y="1092"/>
                  <a:pt x="992" y="1092"/>
                </a:cubicBezTo>
                <a:cubicBezTo>
                  <a:pt x="1023" y="1086"/>
                  <a:pt x="1042" y="1086"/>
                  <a:pt x="1067" y="1080"/>
                </a:cubicBezTo>
                <a:cubicBezTo>
                  <a:pt x="1055" y="1080"/>
                  <a:pt x="1055" y="1080"/>
                  <a:pt x="1055" y="1080"/>
                </a:cubicBezTo>
                <a:cubicBezTo>
                  <a:pt x="1061" y="1080"/>
                  <a:pt x="1061" y="1080"/>
                  <a:pt x="1061" y="1080"/>
                </a:cubicBezTo>
                <a:cubicBezTo>
                  <a:pt x="1067" y="1080"/>
                  <a:pt x="1067" y="1080"/>
                  <a:pt x="1067" y="1080"/>
                </a:cubicBezTo>
                <a:cubicBezTo>
                  <a:pt x="1080" y="1073"/>
                  <a:pt x="1099" y="1073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36" y="1067"/>
                  <a:pt x="1149" y="1061"/>
                  <a:pt x="1161" y="1061"/>
                </a:cubicBezTo>
                <a:cubicBezTo>
                  <a:pt x="1174" y="1054"/>
                  <a:pt x="1187" y="1054"/>
                  <a:pt x="1205" y="1048"/>
                </a:cubicBezTo>
                <a:cubicBezTo>
                  <a:pt x="1205" y="1048"/>
                  <a:pt x="1205" y="1048"/>
                  <a:pt x="1174" y="1054"/>
                </a:cubicBezTo>
                <a:cubicBezTo>
                  <a:pt x="1174" y="1054"/>
                  <a:pt x="1174" y="1054"/>
                  <a:pt x="1180" y="1054"/>
                </a:cubicBezTo>
                <a:cubicBezTo>
                  <a:pt x="1174" y="1054"/>
                  <a:pt x="1168" y="1061"/>
                  <a:pt x="1161" y="1061"/>
                </a:cubicBezTo>
                <a:cubicBezTo>
                  <a:pt x="1161" y="1061"/>
                  <a:pt x="1161" y="1061"/>
                  <a:pt x="1130" y="1067"/>
                </a:cubicBezTo>
                <a:cubicBezTo>
                  <a:pt x="1130" y="1067"/>
                  <a:pt x="1130" y="1067"/>
                  <a:pt x="1092" y="1073"/>
                </a:cubicBezTo>
                <a:cubicBezTo>
                  <a:pt x="1092" y="1073"/>
                  <a:pt x="1092" y="1073"/>
                  <a:pt x="1099" y="1073"/>
                </a:cubicBezTo>
                <a:cubicBezTo>
                  <a:pt x="1074" y="1080"/>
                  <a:pt x="1030" y="1092"/>
                  <a:pt x="1030" y="1092"/>
                </a:cubicBezTo>
                <a:cubicBezTo>
                  <a:pt x="1030" y="1092"/>
                  <a:pt x="1030" y="1092"/>
                  <a:pt x="1023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86" y="1099"/>
                  <a:pt x="979" y="1099"/>
                  <a:pt x="967" y="1099"/>
                </a:cubicBezTo>
                <a:cubicBezTo>
                  <a:pt x="948" y="1099"/>
                  <a:pt x="917" y="1105"/>
                  <a:pt x="879" y="1111"/>
                </a:cubicBezTo>
                <a:cubicBezTo>
                  <a:pt x="873" y="1111"/>
                  <a:pt x="873" y="1111"/>
                  <a:pt x="873" y="1111"/>
                </a:cubicBezTo>
                <a:cubicBezTo>
                  <a:pt x="879" y="1111"/>
                  <a:pt x="879" y="1111"/>
                  <a:pt x="879" y="1111"/>
                </a:cubicBezTo>
                <a:cubicBezTo>
                  <a:pt x="867" y="1111"/>
                  <a:pt x="854" y="1111"/>
                  <a:pt x="841" y="1111"/>
                </a:cubicBezTo>
                <a:cubicBezTo>
                  <a:pt x="841" y="1111"/>
                  <a:pt x="841" y="1124"/>
                  <a:pt x="835" y="1124"/>
                </a:cubicBezTo>
                <a:cubicBezTo>
                  <a:pt x="835" y="1124"/>
                  <a:pt x="835" y="1124"/>
                  <a:pt x="829" y="1124"/>
                </a:cubicBezTo>
                <a:cubicBezTo>
                  <a:pt x="829" y="1124"/>
                  <a:pt x="823" y="1124"/>
                  <a:pt x="816" y="1124"/>
                </a:cubicBezTo>
                <a:cubicBezTo>
                  <a:pt x="804" y="1124"/>
                  <a:pt x="804" y="1124"/>
                  <a:pt x="804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54" y="1130"/>
                  <a:pt x="722" y="1130"/>
                  <a:pt x="691" y="1130"/>
                </a:cubicBezTo>
                <a:cubicBezTo>
                  <a:pt x="672" y="1130"/>
                  <a:pt x="672" y="1130"/>
                  <a:pt x="653" y="1130"/>
                </a:cubicBezTo>
                <a:cubicBezTo>
                  <a:pt x="609" y="1130"/>
                  <a:pt x="584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40" y="1124"/>
                  <a:pt x="528" y="1124"/>
                  <a:pt x="509" y="1124"/>
                </a:cubicBezTo>
                <a:cubicBezTo>
                  <a:pt x="484" y="1111"/>
                  <a:pt x="465" y="1111"/>
                  <a:pt x="440" y="1105"/>
                </a:cubicBezTo>
                <a:cubicBezTo>
                  <a:pt x="408" y="1105"/>
                  <a:pt x="371" y="1092"/>
                  <a:pt x="333" y="1086"/>
                </a:cubicBezTo>
                <a:cubicBezTo>
                  <a:pt x="333" y="1086"/>
                  <a:pt x="333" y="1086"/>
                  <a:pt x="346" y="1086"/>
                </a:cubicBezTo>
                <a:cubicBezTo>
                  <a:pt x="333" y="1086"/>
                  <a:pt x="327" y="1086"/>
                  <a:pt x="321" y="1086"/>
                </a:cubicBezTo>
                <a:cubicBezTo>
                  <a:pt x="308" y="1080"/>
                  <a:pt x="289" y="1073"/>
                  <a:pt x="270" y="1067"/>
                </a:cubicBezTo>
                <a:cubicBezTo>
                  <a:pt x="270" y="1067"/>
                  <a:pt x="270" y="1067"/>
                  <a:pt x="270" y="1067"/>
                </a:cubicBezTo>
                <a:cubicBezTo>
                  <a:pt x="258" y="1061"/>
                  <a:pt x="245" y="1061"/>
                  <a:pt x="226" y="1054"/>
                </a:cubicBezTo>
                <a:cubicBezTo>
                  <a:pt x="226" y="1048"/>
                  <a:pt x="214" y="1048"/>
                  <a:pt x="214" y="1048"/>
                </a:cubicBezTo>
                <a:cubicBezTo>
                  <a:pt x="333" y="1099"/>
                  <a:pt x="465" y="1111"/>
                  <a:pt x="521" y="1124"/>
                </a:cubicBezTo>
                <a:cubicBezTo>
                  <a:pt x="553" y="1124"/>
                  <a:pt x="528" y="1124"/>
                  <a:pt x="572" y="1124"/>
                </a:cubicBezTo>
                <a:cubicBezTo>
                  <a:pt x="565" y="1124"/>
                  <a:pt x="528" y="1124"/>
                  <a:pt x="496" y="1111"/>
                </a:cubicBezTo>
                <a:cubicBezTo>
                  <a:pt x="496" y="1111"/>
                  <a:pt x="503" y="1111"/>
                  <a:pt x="509" y="1111"/>
                </a:cubicBezTo>
                <a:cubicBezTo>
                  <a:pt x="446" y="1105"/>
                  <a:pt x="402" y="1099"/>
                  <a:pt x="364" y="1086"/>
                </a:cubicBezTo>
                <a:cubicBezTo>
                  <a:pt x="364" y="1086"/>
                  <a:pt x="364" y="1086"/>
                  <a:pt x="364" y="1086"/>
                </a:cubicBezTo>
                <a:cubicBezTo>
                  <a:pt x="358" y="1086"/>
                  <a:pt x="358" y="1086"/>
                  <a:pt x="358" y="1086"/>
                </a:cubicBezTo>
                <a:cubicBezTo>
                  <a:pt x="333" y="1080"/>
                  <a:pt x="314" y="1080"/>
                  <a:pt x="295" y="1073"/>
                </a:cubicBezTo>
                <a:cubicBezTo>
                  <a:pt x="295" y="1067"/>
                  <a:pt x="302" y="1073"/>
                  <a:pt x="251" y="1054"/>
                </a:cubicBezTo>
                <a:cubicBezTo>
                  <a:pt x="251" y="1054"/>
                  <a:pt x="251" y="1054"/>
                  <a:pt x="270" y="1061"/>
                </a:cubicBezTo>
                <a:cubicBezTo>
                  <a:pt x="251" y="1054"/>
                  <a:pt x="226" y="1048"/>
                  <a:pt x="208" y="1035"/>
                </a:cubicBezTo>
                <a:cubicBezTo>
                  <a:pt x="208" y="1035"/>
                  <a:pt x="208" y="1035"/>
                  <a:pt x="201" y="1035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9" y="1029"/>
                  <a:pt x="189" y="1029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2" y="1022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76" y="1016"/>
                  <a:pt x="176" y="1016"/>
                  <a:pt x="176" y="1016"/>
                </a:cubicBezTo>
                <a:cubicBezTo>
                  <a:pt x="176" y="1016"/>
                  <a:pt x="176" y="1022"/>
                  <a:pt x="182" y="1022"/>
                </a:cubicBezTo>
                <a:cubicBezTo>
                  <a:pt x="176" y="1016"/>
                  <a:pt x="170" y="1016"/>
                  <a:pt x="164" y="1003"/>
                </a:cubicBezTo>
                <a:cubicBezTo>
                  <a:pt x="164" y="1003"/>
                  <a:pt x="170" y="1016"/>
                  <a:pt x="176" y="1016"/>
                </a:cubicBezTo>
                <a:cubicBezTo>
                  <a:pt x="170" y="1016"/>
                  <a:pt x="157" y="997"/>
                  <a:pt x="151" y="991"/>
                </a:cubicBezTo>
                <a:cubicBezTo>
                  <a:pt x="107" y="965"/>
                  <a:pt x="95" y="953"/>
                  <a:pt x="95" y="946"/>
                </a:cubicBezTo>
                <a:cubicBezTo>
                  <a:pt x="76" y="921"/>
                  <a:pt x="51" y="876"/>
                  <a:pt x="51" y="826"/>
                </a:cubicBezTo>
                <a:cubicBezTo>
                  <a:pt x="51" y="876"/>
                  <a:pt x="76" y="934"/>
                  <a:pt x="120" y="972"/>
                </a:cubicBezTo>
                <a:cubicBezTo>
                  <a:pt x="107" y="965"/>
                  <a:pt x="107" y="965"/>
                  <a:pt x="107" y="965"/>
                </a:cubicBezTo>
                <a:cubicBezTo>
                  <a:pt x="107" y="972"/>
                  <a:pt x="120" y="972"/>
                  <a:pt x="120" y="972"/>
                </a:cubicBezTo>
                <a:cubicBezTo>
                  <a:pt x="126" y="978"/>
                  <a:pt x="126" y="978"/>
                  <a:pt x="132" y="984"/>
                </a:cubicBezTo>
                <a:cubicBezTo>
                  <a:pt x="132" y="984"/>
                  <a:pt x="132" y="984"/>
                  <a:pt x="139" y="984"/>
                </a:cubicBezTo>
                <a:cubicBezTo>
                  <a:pt x="139" y="984"/>
                  <a:pt x="139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26" y="984"/>
                  <a:pt x="126" y="978"/>
                  <a:pt x="120" y="972"/>
                </a:cubicBezTo>
                <a:cubicBezTo>
                  <a:pt x="107" y="965"/>
                  <a:pt x="101" y="959"/>
                  <a:pt x="88" y="946"/>
                </a:cubicBezTo>
                <a:cubicBezTo>
                  <a:pt x="95" y="953"/>
                  <a:pt x="95" y="959"/>
                  <a:pt x="101" y="965"/>
                </a:cubicBezTo>
                <a:cubicBezTo>
                  <a:pt x="95" y="953"/>
                  <a:pt x="82" y="946"/>
                  <a:pt x="82" y="940"/>
                </a:cubicBezTo>
                <a:cubicBezTo>
                  <a:pt x="82" y="940"/>
                  <a:pt x="82" y="940"/>
                  <a:pt x="82" y="934"/>
                </a:cubicBezTo>
                <a:cubicBezTo>
                  <a:pt x="82" y="934"/>
                  <a:pt x="82" y="934"/>
                  <a:pt x="76" y="934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34"/>
                  <a:pt x="82" y="934"/>
                  <a:pt x="82" y="940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1"/>
                  <a:pt x="70" y="908"/>
                </a:cubicBezTo>
                <a:cubicBezTo>
                  <a:pt x="63" y="908"/>
                  <a:pt x="63" y="902"/>
                  <a:pt x="63" y="896"/>
                </a:cubicBezTo>
                <a:cubicBezTo>
                  <a:pt x="63" y="896"/>
                  <a:pt x="63" y="896"/>
                  <a:pt x="63" y="896"/>
                </a:cubicBezTo>
                <a:cubicBezTo>
                  <a:pt x="63" y="902"/>
                  <a:pt x="63" y="902"/>
                  <a:pt x="70" y="921"/>
                </a:cubicBezTo>
                <a:cubicBezTo>
                  <a:pt x="70" y="908"/>
                  <a:pt x="70" y="908"/>
                  <a:pt x="70" y="908"/>
                </a:cubicBezTo>
                <a:cubicBezTo>
                  <a:pt x="44" y="851"/>
                  <a:pt x="44" y="832"/>
                  <a:pt x="51" y="781"/>
                </a:cubicBezTo>
                <a:cubicBezTo>
                  <a:pt x="51" y="756"/>
                  <a:pt x="82" y="673"/>
                  <a:pt x="145" y="604"/>
                </a:cubicBezTo>
                <a:cubicBezTo>
                  <a:pt x="157" y="584"/>
                  <a:pt x="176" y="565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214" y="534"/>
                  <a:pt x="239" y="508"/>
                  <a:pt x="258" y="496"/>
                </a:cubicBezTo>
                <a:cubicBezTo>
                  <a:pt x="251" y="502"/>
                  <a:pt x="245" y="508"/>
                  <a:pt x="239" y="515"/>
                </a:cubicBezTo>
                <a:cubicBezTo>
                  <a:pt x="239" y="515"/>
                  <a:pt x="239" y="515"/>
                  <a:pt x="226" y="527"/>
                </a:cubicBezTo>
                <a:cubicBezTo>
                  <a:pt x="239" y="508"/>
                  <a:pt x="251" y="502"/>
                  <a:pt x="251" y="502"/>
                </a:cubicBezTo>
                <a:cubicBezTo>
                  <a:pt x="226" y="515"/>
                  <a:pt x="226" y="515"/>
                  <a:pt x="214" y="534"/>
                </a:cubicBezTo>
                <a:cubicBezTo>
                  <a:pt x="258" y="489"/>
                  <a:pt x="295" y="464"/>
                  <a:pt x="321" y="451"/>
                </a:cubicBezTo>
                <a:cubicBezTo>
                  <a:pt x="346" y="438"/>
                  <a:pt x="364" y="426"/>
                  <a:pt x="383" y="419"/>
                </a:cubicBezTo>
                <a:cubicBezTo>
                  <a:pt x="377" y="419"/>
                  <a:pt x="377" y="419"/>
                  <a:pt x="371" y="419"/>
                </a:cubicBezTo>
                <a:cubicBezTo>
                  <a:pt x="377" y="419"/>
                  <a:pt x="371" y="419"/>
                  <a:pt x="383" y="419"/>
                </a:cubicBezTo>
                <a:cubicBezTo>
                  <a:pt x="383" y="419"/>
                  <a:pt x="383" y="419"/>
                  <a:pt x="402" y="400"/>
                </a:cubicBezTo>
                <a:cubicBezTo>
                  <a:pt x="396" y="400"/>
                  <a:pt x="396" y="400"/>
                  <a:pt x="396" y="407"/>
                </a:cubicBezTo>
                <a:cubicBezTo>
                  <a:pt x="377" y="419"/>
                  <a:pt x="371" y="426"/>
                  <a:pt x="346" y="438"/>
                </a:cubicBezTo>
                <a:cubicBezTo>
                  <a:pt x="346" y="438"/>
                  <a:pt x="346" y="438"/>
                  <a:pt x="321" y="451"/>
                </a:cubicBezTo>
                <a:cubicBezTo>
                  <a:pt x="333" y="445"/>
                  <a:pt x="352" y="438"/>
                  <a:pt x="358" y="432"/>
                </a:cubicBezTo>
                <a:cubicBezTo>
                  <a:pt x="358" y="432"/>
                  <a:pt x="358" y="432"/>
                  <a:pt x="352" y="438"/>
                </a:cubicBezTo>
                <a:cubicBezTo>
                  <a:pt x="358" y="432"/>
                  <a:pt x="364" y="432"/>
                  <a:pt x="364" y="426"/>
                </a:cubicBezTo>
                <a:cubicBezTo>
                  <a:pt x="371" y="426"/>
                  <a:pt x="371" y="426"/>
                  <a:pt x="377" y="426"/>
                </a:cubicBezTo>
                <a:cubicBezTo>
                  <a:pt x="371" y="426"/>
                  <a:pt x="371" y="426"/>
                  <a:pt x="371" y="426"/>
                </a:cubicBezTo>
                <a:cubicBezTo>
                  <a:pt x="383" y="419"/>
                  <a:pt x="396" y="407"/>
                  <a:pt x="408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15" y="400"/>
                  <a:pt x="408" y="400"/>
                  <a:pt x="408" y="400"/>
                </a:cubicBezTo>
                <a:cubicBezTo>
                  <a:pt x="421" y="394"/>
                  <a:pt x="433" y="388"/>
                  <a:pt x="440" y="381"/>
                </a:cubicBezTo>
                <a:cubicBezTo>
                  <a:pt x="446" y="375"/>
                  <a:pt x="465" y="375"/>
                  <a:pt x="471" y="369"/>
                </a:cubicBezTo>
                <a:cubicBezTo>
                  <a:pt x="465" y="375"/>
                  <a:pt x="465" y="375"/>
                  <a:pt x="465" y="375"/>
                </a:cubicBezTo>
                <a:cubicBezTo>
                  <a:pt x="484" y="362"/>
                  <a:pt x="484" y="362"/>
                  <a:pt x="484" y="362"/>
                </a:cubicBezTo>
                <a:cubicBezTo>
                  <a:pt x="477" y="369"/>
                  <a:pt x="477" y="369"/>
                  <a:pt x="477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65" y="375"/>
                </a:cubicBezTo>
                <a:cubicBezTo>
                  <a:pt x="459" y="375"/>
                  <a:pt x="421" y="388"/>
                  <a:pt x="402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02" y="400"/>
                  <a:pt x="402" y="400"/>
                  <a:pt x="408" y="400"/>
                </a:cubicBezTo>
                <a:cubicBezTo>
                  <a:pt x="421" y="388"/>
                  <a:pt x="465" y="369"/>
                  <a:pt x="503" y="356"/>
                </a:cubicBezTo>
                <a:cubicBezTo>
                  <a:pt x="496" y="356"/>
                  <a:pt x="496" y="356"/>
                  <a:pt x="496" y="356"/>
                </a:cubicBezTo>
                <a:cubicBezTo>
                  <a:pt x="490" y="362"/>
                  <a:pt x="484" y="362"/>
                  <a:pt x="477" y="369"/>
                </a:cubicBezTo>
                <a:cubicBezTo>
                  <a:pt x="490" y="362"/>
                  <a:pt x="509" y="350"/>
                  <a:pt x="534" y="343"/>
                </a:cubicBezTo>
                <a:cubicBezTo>
                  <a:pt x="534" y="343"/>
                  <a:pt x="534" y="343"/>
                  <a:pt x="540" y="343"/>
                </a:cubicBezTo>
                <a:cubicBezTo>
                  <a:pt x="534" y="343"/>
                  <a:pt x="534" y="343"/>
                  <a:pt x="534" y="343"/>
                </a:cubicBezTo>
                <a:cubicBezTo>
                  <a:pt x="546" y="337"/>
                  <a:pt x="565" y="331"/>
                  <a:pt x="584" y="324"/>
                </a:cubicBezTo>
                <a:cubicBezTo>
                  <a:pt x="597" y="324"/>
                  <a:pt x="584" y="324"/>
                  <a:pt x="609" y="318"/>
                </a:cubicBezTo>
                <a:cubicBezTo>
                  <a:pt x="609" y="318"/>
                  <a:pt x="609" y="318"/>
                  <a:pt x="590" y="324"/>
                </a:cubicBezTo>
                <a:cubicBezTo>
                  <a:pt x="590" y="324"/>
                  <a:pt x="590" y="324"/>
                  <a:pt x="590" y="324"/>
                </a:cubicBezTo>
                <a:cubicBezTo>
                  <a:pt x="578" y="324"/>
                  <a:pt x="565" y="331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46" y="337"/>
                  <a:pt x="546" y="337"/>
                  <a:pt x="546" y="337"/>
                </a:cubicBezTo>
                <a:cubicBezTo>
                  <a:pt x="546" y="337"/>
                  <a:pt x="546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603" y="318"/>
                  <a:pt x="666" y="286"/>
                  <a:pt x="666" y="292"/>
                </a:cubicBezTo>
                <a:cubicBezTo>
                  <a:pt x="672" y="286"/>
                  <a:pt x="697" y="280"/>
                  <a:pt x="703" y="280"/>
                </a:cubicBezTo>
                <a:cubicBezTo>
                  <a:pt x="760" y="267"/>
                  <a:pt x="779" y="261"/>
                  <a:pt x="854" y="248"/>
                </a:cubicBezTo>
                <a:cubicBezTo>
                  <a:pt x="854" y="248"/>
                  <a:pt x="854" y="248"/>
                  <a:pt x="829" y="254"/>
                </a:cubicBezTo>
                <a:cubicBezTo>
                  <a:pt x="829" y="254"/>
                  <a:pt x="829" y="254"/>
                  <a:pt x="829" y="248"/>
                </a:cubicBezTo>
                <a:cubicBezTo>
                  <a:pt x="860" y="248"/>
                  <a:pt x="854" y="248"/>
                  <a:pt x="860" y="248"/>
                </a:cubicBezTo>
                <a:cubicBezTo>
                  <a:pt x="860" y="248"/>
                  <a:pt x="860" y="248"/>
                  <a:pt x="885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23" y="242"/>
                  <a:pt x="948" y="235"/>
                </a:cubicBezTo>
                <a:cubicBezTo>
                  <a:pt x="948" y="235"/>
                  <a:pt x="942" y="235"/>
                  <a:pt x="961" y="235"/>
                </a:cubicBezTo>
                <a:cubicBezTo>
                  <a:pt x="961" y="235"/>
                  <a:pt x="961" y="235"/>
                  <a:pt x="961" y="235"/>
                </a:cubicBezTo>
                <a:cubicBezTo>
                  <a:pt x="979" y="229"/>
                  <a:pt x="998" y="229"/>
                  <a:pt x="1030" y="229"/>
                </a:cubicBezTo>
                <a:cubicBezTo>
                  <a:pt x="1030" y="229"/>
                  <a:pt x="1030" y="229"/>
                  <a:pt x="1017" y="229"/>
                </a:cubicBezTo>
                <a:cubicBezTo>
                  <a:pt x="1036" y="229"/>
                  <a:pt x="1055" y="229"/>
                  <a:pt x="1067" y="229"/>
                </a:cubicBezTo>
                <a:cubicBezTo>
                  <a:pt x="1080" y="229"/>
                  <a:pt x="1074" y="229"/>
                  <a:pt x="1086" y="229"/>
                </a:cubicBezTo>
                <a:cubicBezTo>
                  <a:pt x="1086" y="229"/>
                  <a:pt x="1086" y="229"/>
                  <a:pt x="1099" y="223"/>
                </a:cubicBezTo>
                <a:cubicBezTo>
                  <a:pt x="1105" y="223"/>
                  <a:pt x="1105" y="223"/>
                  <a:pt x="1105" y="223"/>
                </a:cubicBezTo>
                <a:cubicBezTo>
                  <a:pt x="1111" y="223"/>
                  <a:pt x="1111" y="223"/>
                  <a:pt x="1118" y="223"/>
                </a:cubicBezTo>
                <a:cubicBezTo>
                  <a:pt x="1130" y="223"/>
                  <a:pt x="1118" y="223"/>
                  <a:pt x="1143" y="223"/>
                </a:cubicBezTo>
                <a:cubicBezTo>
                  <a:pt x="1130" y="223"/>
                  <a:pt x="1055" y="223"/>
                  <a:pt x="1011" y="229"/>
                </a:cubicBezTo>
                <a:cubicBezTo>
                  <a:pt x="1011" y="229"/>
                  <a:pt x="1011" y="229"/>
                  <a:pt x="1011" y="229"/>
                </a:cubicBezTo>
                <a:cubicBezTo>
                  <a:pt x="1030" y="229"/>
                  <a:pt x="1042" y="223"/>
                  <a:pt x="1055" y="223"/>
                </a:cubicBezTo>
                <a:cubicBezTo>
                  <a:pt x="1061" y="223"/>
                  <a:pt x="1061" y="223"/>
                  <a:pt x="1067" y="223"/>
                </a:cubicBezTo>
                <a:cubicBezTo>
                  <a:pt x="1048" y="223"/>
                  <a:pt x="1023" y="223"/>
                  <a:pt x="998" y="229"/>
                </a:cubicBezTo>
                <a:cubicBezTo>
                  <a:pt x="998" y="229"/>
                  <a:pt x="992" y="223"/>
                  <a:pt x="1023" y="223"/>
                </a:cubicBezTo>
                <a:cubicBezTo>
                  <a:pt x="1011" y="223"/>
                  <a:pt x="992" y="223"/>
                  <a:pt x="992" y="223"/>
                </a:cubicBezTo>
                <a:cubicBezTo>
                  <a:pt x="992" y="223"/>
                  <a:pt x="992" y="223"/>
                  <a:pt x="1017" y="223"/>
                </a:cubicBezTo>
                <a:cubicBezTo>
                  <a:pt x="998" y="223"/>
                  <a:pt x="986" y="223"/>
                  <a:pt x="986" y="223"/>
                </a:cubicBezTo>
                <a:cubicBezTo>
                  <a:pt x="992" y="223"/>
                  <a:pt x="992" y="223"/>
                  <a:pt x="992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79" y="223"/>
                  <a:pt x="973" y="223"/>
                </a:cubicBezTo>
                <a:cubicBezTo>
                  <a:pt x="979" y="223"/>
                  <a:pt x="979" y="223"/>
                  <a:pt x="998" y="216"/>
                </a:cubicBezTo>
                <a:cubicBezTo>
                  <a:pt x="986" y="223"/>
                  <a:pt x="973" y="223"/>
                  <a:pt x="961" y="223"/>
                </a:cubicBezTo>
                <a:cubicBezTo>
                  <a:pt x="973" y="223"/>
                  <a:pt x="979" y="216"/>
                  <a:pt x="992" y="216"/>
                </a:cubicBezTo>
                <a:cubicBezTo>
                  <a:pt x="992" y="216"/>
                  <a:pt x="992" y="216"/>
                  <a:pt x="1017" y="216"/>
                </a:cubicBezTo>
                <a:cubicBezTo>
                  <a:pt x="1030" y="216"/>
                  <a:pt x="1011" y="216"/>
                  <a:pt x="998" y="216"/>
                </a:cubicBezTo>
                <a:cubicBezTo>
                  <a:pt x="998" y="216"/>
                  <a:pt x="998" y="216"/>
                  <a:pt x="1011" y="216"/>
                </a:cubicBezTo>
                <a:cubicBezTo>
                  <a:pt x="1011" y="216"/>
                  <a:pt x="1011" y="216"/>
                  <a:pt x="986" y="216"/>
                </a:cubicBezTo>
                <a:cubicBezTo>
                  <a:pt x="992" y="216"/>
                  <a:pt x="998" y="216"/>
                  <a:pt x="1017" y="216"/>
                </a:cubicBezTo>
                <a:cubicBezTo>
                  <a:pt x="1017" y="216"/>
                  <a:pt x="1011" y="216"/>
                  <a:pt x="1030" y="216"/>
                </a:cubicBezTo>
                <a:cubicBezTo>
                  <a:pt x="1023" y="216"/>
                  <a:pt x="1023" y="216"/>
                  <a:pt x="1023" y="216"/>
                </a:cubicBezTo>
                <a:cubicBezTo>
                  <a:pt x="1023" y="216"/>
                  <a:pt x="1023" y="216"/>
                  <a:pt x="1030" y="204"/>
                </a:cubicBezTo>
                <a:cubicBezTo>
                  <a:pt x="979" y="216"/>
                  <a:pt x="973" y="216"/>
                  <a:pt x="973" y="216"/>
                </a:cubicBezTo>
                <a:cubicBezTo>
                  <a:pt x="986" y="216"/>
                  <a:pt x="986" y="216"/>
                  <a:pt x="986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54" y="216"/>
                  <a:pt x="942" y="223"/>
                  <a:pt x="929" y="223"/>
                </a:cubicBezTo>
                <a:cubicBezTo>
                  <a:pt x="929" y="223"/>
                  <a:pt x="948" y="223"/>
                  <a:pt x="961" y="216"/>
                </a:cubicBezTo>
                <a:cubicBezTo>
                  <a:pt x="967" y="216"/>
                  <a:pt x="967" y="216"/>
                  <a:pt x="973" y="216"/>
                </a:cubicBezTo>
                <a:cubicBezTo>
                  <a:pt x="973" y="216"/>
                  <a:pt x="973" y="216"/>
                  <a:pt x="967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67" y="223"/>
                  <a:pt x="954" y="223"/>
                  <a:pt x="942" y="223"/>
                </a:cubicBezTo>
                <a:cubicBezTo>
                  <a:pt x="954" y="223"/>
                  <a:pt x="961" y="223"/>
                  <a:pt x="967" y="216"/>
                </a:cubicBezTo>
                <a:cubicBezTo>
                  <a:pt x="948" y="223"/>
                  <a:pt x="948" y="223"/>
                  <a:pt x="948" y="223"/>
                </a:cubicBezTo>
                <a:cubicBezTo>
                  <a:pt x="942" y="223"/>
                  <a:pt x="942" y="223"/>
                  <a:pt x="936" y="223"/>
                </a:cubicBezTo>
                <a:cubicBezTo>
                  <a:pt x="923" y="223"/>
                  <a:pt x="910" y="229"/>
                  <a:pt x="885" y="229"/>
                </a:cubicBezTo>
                <a:cubicBezTo>
                  <a:pt x="892" y="229"/>
                  <a:pt x="892" y="229"/>
                  <a:pt x="892" y="229"/>
                </a:cubicBezTo>
                <a:cubicBezTo>
                  <a:pt x="904" y="229"/>
                  <a:pt x="904" y="223"/>
                  <a:pt x="904" y="223"/>
                </a:cubicBezTo>
                <a:cubicBezTo>
                  <a:pt x="904" y="223"/>
                  <a:pt x="904" y="223"/>
                  <a:pt x="910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04" y="223"/>
                  <a:pt x="892" y="223"/>
                  <a:pt x="885" y="229"/>
                </a:cubicBezTo>
                <a:cubicBezTo>
                  <a:pt x="885" y="229"/>
                  <a:pt x="885" y="229"/>
                  <a:pt x="879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67" y="229"/>
                  <a:pt x="860" y="229"/>
                  <a:pt x="860" y="229"/>
                </a:cubicBezTo>
                <a:cubicBezTo>
                  <a:pt x="854" y="229"/>
                  <a:pt x="841" y="235"/>
                  <a:pt x="835" y="235"/>
                </a:cubicBezTo>
                <a:cubicBezTo>
                  <a:pt x="841" y="235"/>
                  <a:pt x="848" y="235"/>
                  <a:pt x="854" y="229"/>
                </a:cubicBezTo>
                <a:cubicBezTo>
                  <a:pt x="854" y="229"/>
                  <a:pt x="848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35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10" y="242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91" y="242"/>
                  <a:pt x="791" y="242"/>
                  <a:pt x="797" y="242"/>
                </a:cubicBezTo>
                <a:cubicBezTo>
                  <a:pt x="797" y="242"/>
                  <a:pt x="797" y="242"/>
                  <a:pt x="791" y="242"/>
                </a:cubicBezTo>
                <a:cubicBezTo>
                  <a:pt x="791" y="242"/>
                  <a:pt x="791" y="242"/>
                  <a:pt x="772" y="248"/>
                </a:cubicBezTo>
                <a:cubicBezTo>
                  <a:pt x="772" y="248"/>
                  <a:pt x="772" y="248"/>
                  <a:pt x="760" y="248"/>
                </a:cubicBezTo>
                <a:cubicBezTo>
                  <a:pt x="735" y="254"/>
                  <a:pt x="710" y="261"/>
                  <a:pt x="685" y="267"/>
                </a:cubicBezTo>
                <a:cubicBezTo>
                  <a:pt x="641" y="280"/>
                  <a:pt x="622" y="286"/>
                  <a:pt x="609" y="292"/>
                </a:cubicBezTo>
                <a:cubicBezTo>
                  <a:pt x="622" y="286"/>
                  <a:pt x="615" y="286"/>
                  <a:pt x="647" y="280"/>
                </a:cubicBezTo>
                <a:cubicBezTo>
                  <a:pt x="641" y="280"/>
                  <a:pt x="634" y="280"/>
                  <a:pt x="628" y="280"/>
                </a:cubicBezTo>
                <a:cubicBezTo>
                  <a:pt x="647" y="280"/>
                  <a:pt x="659" y="273"/>
                  <a:pt x="672" y="267"/>
                </a:cubicBezTo>
                <a:cubicBezTo>
                  <a:pt x="672" y="267"/>
                  <a:pt x="672" y="267"/>
                  <a:pt x="672" y="267"/>
                </a:cubicBezTo>
                <a:cubicBezTo>
                  <a:pt x="659" y="273"/>
                  <a:pt x="647" y="273"/>
                  <a:pt x="634" y="280"/>
                </a:cubicBezTo>
                <a:cubicBezTo>
                  <a:pt x="634" y="280"/>
                  <a:pt x="634" y="280"/>
                  <a:pt x="634" y="280"/>
                </a:cubicBezTo>
                <a:cubicBezTo>
                  <a:pt x="641" y="273"/>
                  <a:pt x="653" y="273"/>
                  <a:pt x="659" y="267"/>
                </a:cubicBezTo>
                <a:cubicBezTo>
                  <a:pt x="666" y="267"/>
                  <a:pt x="666" y="267"/>
                  <a:pt x="666" y="267"/>
                </a:cubicBezTo>
                <a:cubicBezTo>
                  <a:pt x="697" y="261"/>
                  <a:pt x="722" y="254"/>
                  <a:pt x="747" y="248"/>
                </a:cubicBezTo>
                <a:cubicBezTo>
                  <a:pt x="741" y="248"/>
                  <a:pt x="728" y="254"/>
                  <a:pt x="697" y="261"/>
                </a:cubicBezTo>
                <a:cubicBezTo>
                  <a:pt x="697" y="261"/>
                  <a:pt x="697" y="261"/>
                  <a:pt x="697" y="261"/>
                </a:cubicBezTo>
                <a:cubicBezTo>
                  <a:pt x="722" y="254"/>
                  <a:pt x="747" y="248"/>
                  <a:pt x="760" y="242"/>
                </a:cubicBezTo>
                <a:cubicBezTo>
                  <a:pt x="791" y="242"/>
                  <a:pt x="779" y="242"/>
                  <a:pt x="779" y="242"/>
                </a:cubicBezTo>
                <a:cubicBezTo>
                  <a:pt x="791" y="235"/>
                  <a:pt x="797" y="235"/>
                  <a:pt x="804" y="235"/>
                </a:cubicBezTo>
                <a:cubicBezTo>
                  <a:pt x="810" y="235"/>
                  <a:pt x="810" y="235"/>
                  <a:pt x="810" y="235"/>
                </a:cubicBezTo>
                <a:cubicBezTo>
                  <a:pt x="797" y="235"/>
                  <a:pt x="797" y="235"/>
                  <a:pt x="791" y="242"/>
                </a:cubicBezTo>
                <a:cubicBezTo>
                  <a:pt x="804" y="235"/>
                  <a:pt x="804" y="235"/>
                  <a:pt x="810" y="235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841" y="229"/>
                  <a:pt x="841" y="229"/>
                  <a:pt x="841" y="229"/>
                </a:cubicBezTo>
                <a:cubicBezTo>
                  <a:pt x="835" y="229"/>
                  <a:pt x="835" y="229"/>
                  <a:pt x="835" y="229"/>
                </a:cubicBezTo>
                <a:cubicBezTo>
                  <a:pt x="854" y="223"/>
                  <a:pt x="860" y="223"/>
                  <a:pt x="923" y="216"/>
                </a:cubicBezTo>
                <a:cubicBezTo>
                  <a:pt x="923" y="216"/>
                  <a:pt x="923" y="216"/>
                  <a:pt x="929" y="216"/>
                </a:cubicBezTo>
                <a:cubicBezTo>
                  <a:pt x="910" y="216"/>
                  <a:pt x="892" y="216"/>
                  <a:pt x="904" y="216"/>
                </a:cubicBezTo>
                <a:cubicBezTo>
                  <a:pt x="904" y="216"/>
                  <a:pt x="904" y="216"/>
                  <a:pt x="892" y="216"/>
                </a:cubicBezTo>
                <a:cubicBezTo>
                  <a:pt x="910" y="216"/>
                  <a:pt x="917" y="216"/>
                  <a:pt x="923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10" y="216"/>
                  <a:pt x="892" y="216"/>
                  <a:pt x="879" y="223"/>
                </a:cubicBezTo>
                <a:cubicBezTo>
                  <a:pt x="848" y="223"/>
                  <a:pt x="810" y="235"/>
                  <a:pt x="772" y="242"/>
                </a:cubicBezTo>
                <a:cubicBezTo>
                  <a:pt x="772" y="235"/>
                  <a:pt x="779" y="235"/>
                  <a:pt x="779" y="235"/>
                </a:cubicBezTo>
                <a:cubicBezTo>
                  <a:pt x="772" y="242"/>
                  <a:pt x="766" y="242"/>
                  <a:pt x="760" y="242"/>
                </a:cubicBezTo>
                <a:cubicBezTo>
                  <a:pt x="754" y="242"/>
                  <a:pt x="747" y="248"/>
                  <a:pt x="741" y="248"/>
                </a:cubicBezTo>
                <a:cubicBezTo>
                  <a:pt x="716" y="254"/>
                  <a:pt x="716" y="254"/>
                  <a:pt x="703" y="254"/>
                </a:cubicBezTo>
                <a:cubicBezTo>
                  <a:pt x="710" y="254"/>
                  <a:pt x="710" y="254"/>
                  <a:pt x="716" y="254"/>
                </a:cubicBezTo>
                <a:cubicBezTo>
                  <a:pt x="710" y="254"/>
                  <a:pt x="697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85" y="261"/>
                  <a:pt x="672" y="261"/>
                  <a:pt x="666" y="267"/>
                </a:cubicBezTo>
                <a:cubicBezTo>
                  <a:pt x="666" y="267"/>
                  <a:pt x="666" y="267"/>
                  <a:pt x="659" y="267"/>
                </a:cubicBezTo>
                <a:cubicBezTo>
                  <a:pt x="659" y="267"/>
                  <a:pt x="659" y="267"/>
                  <a:pt x="653" y="267"/>
                </a:cubicBezTo>
                <a:cubicBezTo>
                  <a:pt x="634" y="273"/>
                  <a:pt x="609" y="286"/>
                  <a:pt x="584" y="292"/>
                </a:cubicBezTo>
                <a:cubicBezTo>
                  <a:pt x="578" y="292"/>
                  <a:pt x="578" y="292"/>
                  <a:pt x="578" y="292"/>
                </a:cubicBezTo>
                <a:cubicBezTo>
                  <a:pt x="572" y="299"/>
                  <a:pt x="572" y="299"/>
                  <a:pt x="572" y="299"/>
                </a:cubicBezTo>
                <a:cubicBezTo>
                  <a:pt x="540" y="305"/>
                  <a:pt x="515" y="324"/>
                  <a:pt x="490" y="331"/>
                </a:cubicBezTo>
                <a:cubicBezTo>
                  <a:pt x="440" y="350"/>
                  <a:pt x="402" y="375"/>
                  <a:pt x="364" y="394"/>
                </a:cubicBezTo>
                <a:cubicBezTo>
                  <a:pt x="364" y="394"/>
                  <a:pt x="364" y="394"/>
                  <a:pt x="364" y="394"/>
                </a:cubicBezTo>
                <a:cubicBezTo>
                  <a:pt x="358" y="394"/>
                  <a:pt x="358" y="400"/>
                  <a:pt x="352" y="400"/>
                </a:cubicBezTo>
                <a:cubicBezTo>
                  <a:pt x="346" y="407"/>
                  <a:pt x="352" y="400"/>
                  <a:pt x="346" y="407"/>
                </a:cubicBezTo>
                <a:cubicBezTo>
                  <a:pt x="352" y="400"/>
                  <a:pt x="352" y="400"/>
                  <a:pt x="352" y="400"/>
                </a:cubicBezTo>
                <a:cubicBezTo>
                  <a:pt x="314" y="426"/>
                  <a:pt x="289" y="438"/>
                  <a:pt x="270" y="458"/>
                </a:cubicBezTo>
                <a:cubicBezTo>
                  <a:pt x="264" y="458"/>
                  <a:pt x="264" y="458"/>
                  <a:pt x="264" y="458"/>
                </a:cubicBezTo>
                <a:cubicBezTo>
                  <a:pt x="283" y="445"/>
                  <a:pt x="289" y="445"/>
                  <a:pt x="321" y="419"/>
                </a:cubicBezTo>
                <a:cubicBezTo>
                  <a:pt x="314" y="426"/>
                  <a:pt x="314" y="426"/>
                  <a:pt x="308" y="426"/>
                </a:cubicBezTo>
                <a:cubicBezTo>
                  <a:pt x="314" y="426"/>
                  <a:pt x="314" y="426"/>
                  <a:pt x="321" y="419"/>
                </a:cubicBezTo>
                <a:cubicBezTo>
                  <a:pt x="321" y="419"/>
                  <a:pt x="327" y="419"/>
                  <a:pt x="327" y="407"/>
                </a:cubicBezTo>
                <a:cubicBezTo>
                  <a:pt x="346" y="407"/>
                  <a:pt x="352" y="400"/>
                  <a:pt x="364" y="394"/>
                </a:cubicBezTo>
                <a:cubicBezTo>
                  <a:pt x="364" y="394"/>
                  <a:pt x="364" y="394"/>
                  <a:pt x="364" y="388"/>
                </a:cubicBezTo>
                <a:cubicBezTo>
                  <a:pt x="383" y="381"/>
                  <a:pt x="396" y="375"/>
                  <a:pt x="408" y="369"/>
                </a:cubicBezTo>
                <a:cubicBezTo>
                  <a:pt x="415" y="369"/>
                  <a:pt x="415" y="362"/>
                  <a:pt x="415" y="362"/>
                </a:cubicBezTo>
                <a:cubicBezTo>
                  <a:pt x="440" y="350"/>
                  <a:pt x="471" y="343"/>
                  <a:pt x="490" y="331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9" y="324"/>
                  <a:pt x="509" y="324"/>
                  <a:pt x="509" y="324"/>
                </a:cubicBezTo>
                <a:cubicBezTo>
                  <a:pt x="509" y="324"/>
                  <a:pt x="509" y="324"/>
                  <a:pt x="503" y="324"/>
                </a:cubicBezTo>
                <a:cubicBezTo>
                  <a:pt x="509" y="324"/>
                  <a:pt x="509" y="324"/>
                  <a:pt x="515" y="318"/>
                </a:cubicBezTo>
                <a:cubicBezTo>
                  <a:pt x="515" y="324"/>
                  <a:pt x="515" y="324"/>
                  <a:pt x="509" y="324"/>
                </a:cubicBezTo>
                <a:cubicBezTo>
                  <a:pt x="515" y="318"/>
                  <a:pt x="515" y="318"/>
                  <a:pt x="521" y="318"/>
                </a:cubicBezTo>
                <a:cubicBezTo>
                  <a:pt x="528" y="318"/>
                  <a:pt x="534" y="305"/>
                  <a:pt x="540" y="305"/>
                </a:cubicBezTo>
                <a:cubicBezTo>
                  <a:pt x="572" y="292"/>
                  <a:pt x="578" y="292"/>
                  <a:pt x="584" y="292"/>
                </a:cubicBezTo>
                <a:cubicBezTo>
                  <a:pt x="584" y="292"/>
                  <a:pt x="584" y="292"/>
                  <a:pt x="597" y="286"/>
                </a:cubicBezTo>
                <a:cubicBezTo>
                  <a:pt x="609" y="280"/>
                  <a:pt x="609" y="280"/>
                  <a:pt x="628" y="273"/>
                </a:cubicBezTo>
                <a:cubicBezTo>
                  <a:pt x="666" y="261"/>
                  <a:pt x="722" y="248"/>
                  <a:pt x="747" y="242"/>
                </a:cubicBezTo>
                <a:cubicBezTo>
                  <a:pt x="816" y="229"/>
                  <a:pt x="766" y="235"/>
                  <a:pt x="860" y="223"/>
                </a:cubicBezTo>
                <a:cubicBezTo>
                  <a:pt x="848" y="223"/>
                  <a:pt x="835" y="229"/>
                  <a:pt x="816" y="229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16" y="229"/>
                  <a:pt x="816" y="229"/>
                  <a:pt x="810" y="229"/>
                </a:cubicBezTo>
                <a:cubicBezTo>
                  <a:pt x="810" y="229"/>
                  <a:pt x="804" y="229"/>
                  <a:pt x="797" y="229"/>
                </a:cubicBezTo>
                <a:cubicBezTo>
                  <a:pt x="804" y="229"/>
                  <a:pt x="810" y="229"/>
                  <a:pt x="816" y="223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23" y="223"/>
                  <a:pt x="823" y="223"/>
                  <a:pt x="823" y="223"/>
                </a:cubicBezTo>
                <a:cubicBezTo>
                  <a:pt x="841" y="223"/>
                  <a:pt x="873" y="216"/>
                  <a:pt x="904" y="204"/>
                </a:cubicBezTo>
                <a:cubicBezTo>
                  <a:pt x="879" y="216"/>
                  <a:pt x="860" y="216"/>
                  <a:pt x="841" y="223"/>
                </a:cubicBezTo>
                <a:cubicBezTo>
                  <a:pt x="848" y="216"/>
                  <a:pt x="848" y="216"/>
                  <a:pt x="848" y="216"/>
                </a:cubicBezTo>
                <a:cubicBezTo>
                  <a:pt x="848" y="216"/>
                  <a:pt x="848" y="216"/>
                  <a:pt x="841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16" y="223"/>
                  <a:pt x="804" y="229"/>
                  <a:pt x="791" y="229"/>
                </a:cubicBezTo>
                <a:cubicBezTo>
                  <a:pt x="791" y="229"/>
                  <a:pt x="791" y="229"/>
                  <a:pt x="791" y="229"/>
                </a:cubicBezTo>
                <a:cubicBezTo>
                  <a:pt x="779" y="229"/>
                  <a:pt x="779" y="229"/>
                  <a:pt x="779" y="229"/>
                </a:cubicBezTo>
                <a:cubicBezTo>
                  <a:pt x="772" y="235"/>
                  <a:pt x="772" y="235"/>
                  <a:pt x="766" y="235"/>
                </a:cubicBezTo>
                <a:cubicBezTo>
                  <a:pt x="779" y="229"/>
                  <a:pt x="797" y="229"/>
                  <a:pt x="829" y="223"/>
                </a:cubicBezTo>
                <a:cubicBezTo>
                  <a:pt x="823" y="223"/>
                  <a:pt x="835" y="216"/>
                  <a:pt x="804" y="229"/>
                </a:cubicBezTo>
                <a:cubicBezTo>
                  <a:pt x="760" y="235"/>
                  <a:pt x="747" y="235"/>
                  <a:pt x="747" y="235"/>
                </a:cubicBezTo>
                <a:cubicBezTo>
                  <a:pt x="716" y="242"/>
                  <a:pt x="728" y="242"/>
                  <a:pt x="728" y="242"/>
                </a:cubicBezTo>
                <a:cubicBezTo>
                  <a:pt x="716" y="242"/>
                  <a:pt x="622" y="273"/>
                  <a:pt x="597" y="280"/>
                </a:cubicBezTo>
                <a:cubicBezTo>
                  <a:pt x="546" y="299"/>
                  <a:pt x="528" y="305"/>
                  <a:pt x="553" y="299"/>
                </a:cubicBezTo>
                <a:cubicBezTo>
                  <a:pt x="553" y="299"/>
                  <a:pt x="553" y="299"/>
                  <a:pt x="521" y="305"/>
                </a:cubicBezTo>
                <a:cubicBezTo>
                  <a:pt x="509" y="318"/>
                  <a:pt x="503" y="324"/>
                  <a:pt x="496" y="324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84" y="331"/>
                  <a:pt x="484" y="331"/>
                  <a:pt x="484" y="331"/>
                </a:cubicBezTo>
                <a:cubicBezTo>
                  <a:pt x="465" y="337"/>
                  <a:pt x="433" y="350"/>
                  <a:pt x="352" y="388"/>
                </a:cubicBezTo>
                <a:cubicBezTo>
                  <a:pt x="352" y="388"/>
                  <a:pt x="352" y="388"/>
                  <a:pt x="364" y="381"/>
                </a:cubicBezTo>
                <a:cubicBezTo>
                  <a:pt x="396" y="369"/>
                  <a:pt x="446" y="343"/>
                  <a:pt x="490" y="324"/>
                </a:cubicBezTo>
                <a:cubicBezTo>
                  <a:pt x="509" y="318"/>
                  <a:pt x="521" y="305"/>
                  <a:pt x="534" y="299"/>
                </a:cubicBezTo>
                <a:cubicBezTo>
                  <a:pt x="477" y="324"/>
                  <a:pt x="433" y="343"/>
                  <a:pt x="421" y="350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08" y="362"/>
                  <a:pt x="402" y="362"/>
                  <a:pt x="396" y="369"/>
                </a:cubicBezTo>
                <a:cubicBezTo>
                  <a:pt x="390" y="369"/>
                  <a:pt x="383" y="369"/>
                  <a:pt x="371" y="375"/>
                </a:cubicBezTo>
                <a:cubicBezTo>
                  <a:pt x="371" y="375"/>
                  <a:pt x="371" y="375"/>
                  <a:pt x="352" y="388"/>
                </a:cubicBezTo>
                <a:cubicBezTo>
                  <a:pt x="346" y="394"/>
                  <a:pt x="352" y="388"/>
                  <a:pt x="333" y="394"/>
                </a:cubicBezTo>
                <a:cubicBezTo>
                  <a:pt x="321" y="407"/>
                  <a:pt x="327" y="400"/>
                  <a:pt x="346" y="394"/>
                </a:cubicBezTo>
                <a:cubicBezTo>
                  <a:pt x="314" y="407"/>
                  <a:pt x="321" y="407"/>
                  <a:pt x="295" y="426"/>
                </a:cubicBezTo>
                <a:cubicBezTo>
                  <a:pt x="295" y="426"/>
                  <a:pt x="295" y="426"/>
                  <a:pt x="289" y="432"/>
                </a:cubicBezTo>
                <a:cubicBezTo>
                  <a:pt x="289" y="426"/>
                  <a:pt x="295" y="426"/>
                  <a:pt x="295" y="426"/>
                </a:cubicBezTo>
                <a:cubicBezTo>
                  <a:pt x="289" y="426"/>
                  <a:pt x="289" y="432"/>
                  <a:pt x="283" y="438"/>
                </a:cubicBezTo>
                <a:cubicBezTo>
                  <a:pt x="277" y="438"/>
                  <a:pt x="289" y="432"/>
                  <a:pt x="277" y="438"/>
                </a:cubicBezTo>
                <a:cubicBezTo>
                  <a:pt x="277" y="438"/>
                  <a:pt x="277" y="438"/>
                  <a:pt x="270" y="445"/>
                </a:cubicBezTo>
                <a:cubicBezTo>
                  <a:pt x="258" y="451"/>
                  <a:pt x="270" y="445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39" y="464"/>
                  <a:pt x="239" y="464"/>
                  <a:pt x="239" y="464"/>
                </a:cubicBezTo>
                <a:cubicBezTo>
                  <a:pt x="245" y="464"/>
                  <a:pt x="245" y="464"/>
                  <a:pt x="245" y="458"/>
                </a:cubicBezTo>
                <a:cubicBezTo>
                  <a:pt x="226" y="470"/>
                  <a:pt x="226" y="470"/>
                  <a:pt x="226" y="470"/>
                </a:cubicBezTo>
                <a:cubicBezTo>
                  <a:pt x="226" y="470"/>
                  <a:pt x="226" y="470"/>
                  <a:pt x="226" y="477"/>
                </a:cubicBezTo>
                <a:cubicBezTo>
                  <a:pt x="226" y="477"/>
                  <a:pt x="226" y="477"/>
                  <a:pt x="258" y="451"/>
                </a:cubicBezTo>
                <a:cubicBezTo>
                  <a:pt x="239" y="464"/>
                  <a:pt x="208" y="483"/>
                  <a:pt x="189" y="502"/>
                </a:cubicBezTo>
                <a:cubicBezTo>
                  <a:pt x="182" y="508"/>
                  <a:pt x="182" y="508"/>
                  <a:pt x="182" y="508"/>
                </a:cubicBezTo>
                <a:cubicBezTo>
                  <a:pt x="170" y="515"/>
                  <a:pt x="170" y="515"/>
                  <a:pt x="164" y="527"/>
                </a:cubicBezTo>
                <a:cubicBezTo>
                  <a:pt x="164" y="527"/>
                  <a:pt x="164" y="527"/>
                  <a:pt x="170" y="527"/>
                </a:cubicBezTo>
                <a:cubicBezTo>
                  <a:pt x="151" y="546"/>
                  <a:pt x="132" y="565"/>
                  <a:pt x="120" y="578"/>
                </a:cubicBezTo>
                <a:cubicBezTo>
                  <a:pt x="120" y="578"/>
                  <a:pt x="107" y="578"/>
                  <a:pt x="107" y="584"/>
                </a:cubicBezTo>
                <a:cubicBezTo>
                  <a:pt x="101" y="591"/>
                  <a:pt x="101" y="591"/>
                  <a:pt x="101" y="591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107" y="584"/>
                  <a:pt x="126" y="572"/>
                  <a:pt x="120" y="572"/>
                </a:cubicBezTo>
                <a:cubicBezTo>
                  <a:pt x="126" y="565"/>
                  <a:pt x="132" y="559"/>
                  <a:pt x="132" y="559"/>
                </a:cubicBezTo>
                <a:cubicBezTo>
                  <a:pt x="126" y="565"/>
                  <a:pt x="120" y="572"/>
                  <a:pt x="101" y="591"/>
                </a:cubicBezTo>
                <a:cubicBezTo>
                  <a:pt x="101" y="591"/>
                  <a:pt x="101" y="591"/>
                  <a:pt x="107" y="578"/>
                </a:cubicBezTo>
                <a:cubicBezTo>
                  <a:pt x="101" y="591"/>
                  <a:pt x="95" y="597"/>
                  <a:pt x="88" y="604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82" y="610"/>
                  <a:pt x="70" y="635"/>
                  <a:pt x="63" y="648"/>
                </a:cubicBezTo>
                <a:cubicBezTo>
                  <a:pt x="63" y="648"/>
                  <a:pt x="57" y="654"/>
                  <a:pt x="57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61"/>
                </a:cubicBezTo>
                <a:cubicBezTo>
                  <a:pt x="51" y="673"/>
                  <a:pt x="44" y="680"/>
                  <a:pt x="38" y="699"/>
                </a:cubicBezTo>
                <a:cubicBezTo>
                  <a:pt x="44" y="686"/>
                  <a:pt x="44" y="686"/>
                  <a:pt x="44" y="680"/>
                </a:cubicBezTo>
                <a:cubicBezTo>
                  <a:pt x="44" y="686"/>
                  <a:pt x="38" y="692"/>
                  <a:pt x="38" y="699"/>
                </a:cubicBezTo>
                <a:cubicBezTo>
                  <a:pt x="38" y="699"/>
                  <a:pt x="38" y="699"/>
                  <a:pt x="38" y="699"/>
                </a:cubicBezTo>
                <a:cubicBezTo>
                  <a:pt x="32" y="705"/>
                  <a:pt x="32" y="718"/>
                  <a:pt x="32" y="718"/>
                </a:cubicBezTo>
                <a:cubicBezTo>
                  <a:pt x="26" y="730"/>
                  <a:pt x="26" y="730"/>
                  <a:pt x="26" y="730"/>
                </a:cubicBezTo>
                <a:cubicBezTo>
                  <a:pt x="19" y="743"/>
                  <a:pt x="26" y="730"/>
                  <a:pt x="19" y="743"/>
                </a:cubicBezTo>
                <a:cubicBezTo>
                  <a:pt x="19" y="743"/>
                  <a:pt x="19" y="743"/>
                  <a:pt x="19" y="750"/>
                </a:cubicBezTo>
                <a:cubicBezTo>
                  <a:pt x="19" y="750"/>
                  <a:pt x="19" y="750"/>
                  <a:pt x="13" y="769"/>
                </a:cubicBezTo>
                <a:cubicBezTo>
                  <a:pt x="13" y="775"/>
                  <a:pt x="13" y="781"/>
                  <a:pt x="13" y="794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13"/>
                  <a:pt x="13" y="832"/>
                  <a:pt x="13" y="845"/>
                </a:cubicBezTo>
                <a:cubicBezTo>
                  <a:pt x="13" y="864"/>
                  <a:pt x="13" y="857"/>
                  <a:pt x="13" y="857"/>
                </a:cubicBezTo>
                <a:cubicBezTo>
                  <a:pt x="13" y="876"/>
                  <a:pt x="19" y="896"/>
                  <a:pt x="26" y="908"/>
                </a:cubicBezTo>
                <a:cubicBezTo>
                  <a:pt x="32" y="927"/>
                  <a:pt x="32" y="927"/>
                  <a:pt x="44" y="953"/>
                </a:cubicBezTo>
                <a:cubicBezTo>
                  <a:pt x="57" y="972"/>
                  <a:pt x="70" y="984"/>
                  <a:pt x="82" y="1003"/>
                </a:cubicBezTo>
                <a:cubicBezTo>
                  <a:pt x="82" y="1003"/>
                  <a:pt x="82" y="997"/>
                  <a:pt x="76" y="997"/>
                </a:cubicBezTo>
                <a:cubicBezTo>
                  <a:pt x="82" y="1003"/>
                  <a:pt x="82" y="1003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95" y="1022"/>
                  <a:pt x="95" y="1022"/>
                  <a:pt x="95" y="1022"/>
                </a:cubicBezTo>
                <a:cubicBezTo>
                  <a:pt x="101" y="1022"/>
                  <a:pt x="101" y="1029"/>
                  <a:pt x="107" y="1029"/>
                </a:cubicBezTo>
                <a:cubicBezTo>
                  <a:pt x="101" y="1029"/>
                  <a:pt x="101" y="1022"/>
                  <a:pt x="95" y="1022"/>
                </a:cubicBezTo>
                <a:cubicBezTo>
                  <a:pt x="101" y="1022"/>
                  <a:pt x="107" y="1029"/>
                  <a:pt x="107" y="1035"/>
                </a:cubicBezTo>
                <a:cubicBezTo>
                  <a:pt x="101" y="1029"/>
                  <a:pt x="88" y="1016"/>
                  <a:pt x="82" y="1003"/>
                </a:cubicBezTo>
                <a:cubicBezTo>
                  <a:pt x="88" y="1016"/>
                  <a:pt x="95" y="1016"/>
                  <a:pt x="101" y="1022"/>
                </a:cubicBezTo>
                <a:cubicBezTo>
                  <a:pt x="164" y="1067"/>
                  <a:pt x="239" y="1099"/>
                  <a:pt x="302" y="1111"/>
                </a:cubicBezTo>
                <a:cubicBezTo>
                  <a:pt x="333" y="1130"/>
                  <a:pt x="377" y="1143"/>
                  <a:pt x="415" y="1149"/>
                </a:cubicBezTo>
                <a:cubicBezTo>
                  <a:pt x="408" y="1149"/>
                  <a:pt x="402" y="1149"/>
                  <a:pt x="396" y="1143"/>
                </a:cubicBezTo>
                <a:cubicBezTo>
                  <a:pt x="383" y="1143"/>
                  <a:pt x="396" y="1143"/>
                  <a:pt x="371" y="1137"/>
                </a:cubicBezTo>
                <a:cubicBezTo>
                  <a:pt x="371" y="1137"/>
                  <a:pt x="371" y="1137"/>
                  <a:pt x="383" y="1143"/>
                </a:cubicBezTo>
                <a:cubicBezTo>
                  <a:pt x="408" y="1149"/>
                  <a:pt x="402" y="1143"/>
                  <a:pt x="433" y="1149"/>
                </a:cubicBezTo>
                <a:cubicBezTo>
                  <a:pt x="433" y="1149"/>
                  <a:pt x="433" y="1149"/>
                  <a:pt x="433" y="1149"/>
                </a:cubicBezTo>
                <a:cubicBezTo>
                  <a:pt x="440" y="1149"/>
                  <a:pt x="440" y="1149"/>
                  <a:pt x="446" y="1156"/>
                </a:cubicBezTo>
                <a:cubicBezTo>
                  <a:pt x="465" y="1156"/>
                  <a:pt x="484" y="1156"/>
                  <a:pt x="496" y="1162"/>
                </a:cubicBezTo>
                <a:cubicBezTo>
                  <a:pt x="490" y="1162"/>
                  <a:pt x="490" y="1162"/>
                  <a:pt x="490" y="1162"/>
                </a:cubicBezTo>
                <a:cubicBezTo>
                  <a:pt x="496" y="1162"/>
                  <a:pt x="496" y="1162"/>
                  <a:pt x="496" y="1162"/>
                </a:cubicBezTo>
                <a:cubicBezTo>
                  <a:pt x="509" y="1162"/>
                  <a:pt x="521" y="1162"/>
                  <a:pt x="528" y="1162"/>
                </a:cubicBezTo>
                <a:cubicBezTo>
                  <a:pt x="528" y="1162"/>
                  <a:pt x="528" y="1162"/>
                  <a:pt x="565" y="1168"/>
                </a:cubicBezTo>
                <a:cubicBezTo>
                  <a:pt x="565" y="1168"/>
                  <a:pt x="565" y="1168"/>
                  <a:pt x="540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09" y="1162"/>
                  <a:pt x="490" y="1156"/>
                  <a:pt x="477" y="1156"/>
                </a:cubicBezTo>
                <a:cubicBezTo>
                  <a:pt x="503" y="1162"/>
                  <a:pt x="528" y="1162"/>
                  <a:pt x="565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46" y="1162"/>
                  <a:pt x="546" y="1162"/>
                  <a:pt x="546" y="1162"/>
                </a:cubicBezTo>
                <a:cubicBezTo>
                  <a:pt x="553" y="1162"/>
                  <a:pt x="553" y="1162"/>
                  <a:pt x="572" y="1162"/>
                </a:cubicBezTo>
                <a:cubicBezTo>
                  <a:pt x="641" y="1168"/>
                  <a:pt x="716" y="1168"/>
                  <a:pt x="791" y="1162"/>
                </a:cubicBezTo>
                <a:cubicBezTo>
                  <a:pt x="791" y="1162"/>
                  <a:pt x="791" y="1162"/>
                  <a:pt x="791" y="1162"/>
                </a:cubicBezTo>
                <a:cubicBezTo>
                  <a:pt x="797" y="1162"/>
                  <a:pt x="797" y="1162"/>
                  <a:pt x="804" y="1162"/>
                </a:cubicBezTo>
                <a:cubicBezTo>
                  <a:pt x="841" y="1156"/>
                  <a:pt x="879" y="1156"/>
                  <a:pt x="923" y="1149"/>
                </a:cubicBezTo>
                <a:cubicBezTo>
                  <a:pt x="923" y="1149"/>
                  <a:pt x="923" y="1149"/>
                  <a:pt x="923" y="1149"/>
                </a:cubicBezTo>
                <a:cubicBezTo>
                  <a:pt x="929" y="1149"/>
                  <a:pt x="929" y="1149"/>
                  <a:pt x="929" y="1149"/>
                </a:cubicBezTo>
                <a:cubicBezTo>
                  <a:pt x="942" y="1143"/>
                  <a:pt x="954" y="1143"/>
                  <a:pt x="961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73" y="1143"/>
                  <a:pt x="979" y="1137"/>
                </a:cubicBezTo>
                <a:cubicBezTo>
                  <a:pt x="973" y="1143"/>
                  <a:pt x="973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73" y="1143"/>
                  <a:pt x="973" y="1137"/>
                  <a:pt x="979" y="1137"/>
                </a:cubicBezTo>
                <a:cubicBezTo>
                  <a:pt x="1023" y="1130"/>
                  <a:pt x="1061" y="1124"/>
                  <a:pt x="1092" y="1111"/>
                </a:cubicBezTo>
                <a:cubicBezTo>
                  <a:pt x="1092" y="1111"/>
                  <a:pt x="1092" y="1111"/>
                  <a:pt x="1130" y="1105"/>
                </a:cubicBezTo>
                <a:cubicBezTo>
                  <a:pt x="1136" y="1105"/>
                  <a:pt x="1143" y="1099"/>
                  <a:pt x="1149" y="1099"/>
                </a:cubicBezTo>
                <a:cubicBezTo>
                  <a:pt x="1155" y="1099"/>
                  <a:pt x="1161" y="1099"/>
                  <a:pt x="1168" y="1092"/>
                </a:cubicBezTo>
                <a:cubicBezTo>
                  <a:pt x="1168" y="1092"/>
                  <a:pt x="1168" y="1092"/>
                  <a:pt x="1168" y="1092"/>
                </a:cubicBezTo>
                <a:cubicBezTo>
                  <a:pt x="1174" y="1092"/>
                  <a:pt x="1174" y="1092"/>
                  <a:pt x="1180" y="1092"/>
                </a:cubicBezTo>
                <a:cubicBezTo>
                  <a:pt x="1187" y="1092"/>
                  <a:pt x="1193" y="1086"/>
                  <a:pt x="1199" y="1086"/>
                </a:cubicBezTo>
                <a:cubicBezTo>
                  <a:pt x="1199" y="1086"/>
                  <a:pt x="1205" y="1086"/>
                  <a:pt x="1212" y="1080"/>
                </a:cubicBezTo>
                <a:cubicBezTo>
                  <a:pt x="1212" y="1080"/>
                  <a:pt x="1212" y="1080"/>
                  <a:pt x="1212" y="1080"/>
                </a:cubicBezTo>
                <a:cubicBezTo>
                  <a:pt x="1212" y="1080"/>
                  <a:pt x="1212" y="1080"/>
                  <a:pt x="1218" y="1080"/>
                </a:cubicBezTo>
                <a:cubicBezTo>
                  <a:pt x="1224" y="1080"/>
                  <a:pt x="1224" y="1080"/>
                  <a:pt x="1237" y="1073"/>
                </a:cubicBezTo>
                <a:cubicBezTo>
                  <a:pt x="1243" y="1073"/>
                  <a:pt x="1249" y="1073"/>
                  <a:pt x="1249" y="1073"/>
                </a:cubicBezTo>
                <a:cubicBezTo>
                  <a:pt x="1249" y="1073"/>
                  <a:pt x="1249" y="1073"/>
                  <a:pt x="1249" y="1073"/>
                </a:cubicBezTo>
                <a:cubicBezTo>
                  <a:pt x="1256" y="1067"/>
                  <a:pt x="1268" y="1067"/>
                  <a:pt x="1274" y="1061"/>
                </a:cubicBezTo>
                <a:cubicBezTo>
                  <a:pt x="1274" y="1061"/>
                  <a:pt x="1274" y="1061"/>
                  <a:pt x="1268" y="1067"/>
                </a:cubicBezTo>
                <a:cubicBezTo>
                  <a:pt x="1268" y="1067"/>
                  <a:pt x="1268" y="1067"/>
                  <a:pt x="1274" y="1067"/>
                </a:cubicBezTo>
                <a:cubicBezTo>
                  <a:pt x="1274" y="1067"/>
                  <a:pt x="1274" y="1067"/>
                  <a:pt x="1274" y="1067"/>
                </a:cubicBezTo>
                <a:cubicBezTo>
                  <a:pt x="1274" y="1061"/>
                  <a:pt x="1281" y="1061"/>
                  <a:pt x="1287" y="1061"/>
                </a:cubicBezTo>
                <a:cubicBezTo>
                  <a:pt x="1293" y="1054"/>
                  <a:pt x="1293" y="1061"/>
                  <a:pt x="1318" y="1048"/>
                </a:cubicBezTo>
                <a:cubicBezTo>
                  <a:pt x="1300" y="1054"/>
                  <a:pt x="1318" y="1048"/>
                  <a:pt x="1287" y="1061"/>
                </a:cubicBezTo>
                <a:cubicBezTo>
                  <a:pt x="1287" y="1054"/>
                  <a:pt x="1318" y="1048"/>
                  <a:pt x="1356" y="1035"/>
                </a:cubicBezTo>
                <a:cubicBezTo>
                  <a:pt x="1356" y="1035"/>
                  <a:pt x="1362" y="1029"/>
                  <a:pt x="1369" y="1029"/>
                </a:cubicBezTo>
                <a:cubicBezTo>
                  <a:pt x="1381" y="1022"/>
                  <a:pt x="1394" y="1016"/>
                  <a:pt x="1406" y="1003"/>
                </a:cubicBezTo>
                <a:cubicBezTo>
                  <a:pt x="1406" y="1003"/>
                  <a:pt x="1400" y="1003"/>
                  <a:pt x="1400" y="1016"/>
                </a:cubicBezTo>
                <a:cubicBezTo>
                  <a:pt x="1406" y="1003"/>
                  <a:pt x="1406" y="1003"/>
                  <a:pt x="1412" y="997"/>
                </a:cubicBezTo>
                <a:cubicBezTo>
                  <a:pt x="1412" y="1003"/>
                  <a:pt x="1412" y="1003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06" y="1003"/>
                  <a:pt x="1406" y="1003"/>
                  <a:pt x="1406" y="1003"/>
                </a:cubicBezTo>
                <a:cubicBezTo>
                  <a:pt x="1406" y="1003"/>
                  <a:pt x="1400" y="1016"/>
                  <a:pt x="1394" y="1016"/>
                </a:cubicBezTo>
                <a:cubicBezTo>
                  <a:pt x="1400" y="1016"/>
                  <a:pt x="1400" y="1016"/>
                  <a:pt x="1400" y="1016"/>
                </a:cubicBezTo>
                <a:cubicBezTo>
                  <a:pt x="1400" y="1016"/>
                  <a:pt x="1400" y="1016"/>
                  <a:pt x="1394" y="1016"/>
                </a:cubicBezTo>
                <a:cubicBezTo>
                  <a:pt x="1394" y="1016"/>
                  <a:pt x="1394" y="1016"/>
                  <a:pt x="1400" y="1016"/>
                </a:cubicBezTo>
                <a:cubicBezTo>
                  <a:pt x="1406" y="1016"/>
                  <a:pt x="1406" y="1016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25" y="997"/>
                  <a:pt x="1438" y="991"/>
                  <a:pt x="1456" y="984"/>
                </a:cubicBezTo>
                <a:cubicBezTo>
                  <a:pt x="1444" y="984"/>
                  <a:pt x="1456" y="984"/>
                  <a:pt x="1444" y="984"/>
                </a:cubicBezTo>
                <a:cubicBezTo>
                  <a:pt x="1444" y="984"/>
                  <a:pt x="1444" y="984"/>
                  <a:pt x="1463" y="978"/>
                </a:cubicBezTo>
                <a:cubicBezTo>
                  <a:pt x="1469" y="972"/>
                  <a:pt x="1469" y="972"/>
                  <a:pt x="1469" y="978"/>
                </a:cubicBezTo>
                <a:cubicBezTo>
                  <a:pt x="1463" y="978"/>
                  <a:pt x="1463" y="978"/>
                  <a:pt x="1456" y="984"/>
                </a:cubicBezTo>
                <a:cubicBezTo>
                  <a:pt x="1463" y="978"/>
                  <a:pt x="1463" y="978"/>
                  <a:pt x="1469" y="978"/>
                </a:cubicBezTo>
                <a:cubicBezTo>
                  <a:pt x="1469" y="978"/>
                  <a:pt x="1469" y="978"/>
                  <a:pt x="1469" y="978"/>
                </a:cubicBezTo>
                <a:cubicBezTo>
                  <a:pt x="1469" y="978"/>
                  <a:pt x="1469" y="978"/>
                  <a:pt x="1475" y="972"/>
                </a:cubicBezTo>
                <a:cubicBezTo>
                  <a:pt x="1475" y="972"/>
                  <a:pt x="1482" y="972"/>
                  <a:pt x="1488" y="965"/>
                </a:cubicBezTo>
                <a:cubicBezTo>
                  <a:pt x="1488" y="965"/>
                  <a:pt x="1488" y="965"/>
                  <a:pt x="1475" y="972"/>
                </a:cubicBezTo>
                <a:cubicBezTo>
                  <a:pt x="1488" y="965"/>
                  <a:pt x="1494" y="959"/>
                  <a:pt x="1507" y="953"/>
                </a:cubicBezTo>
                <a:cubicBezTo>
                  <a:pt x="1507" y="953"/>
                  <a:pt x="1507" y="953"/>
                  <a:pt x="1519" y="946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9" y="946"/>
                  <a:pt x="1525" y="940"/>
                  <a:pt x="1532" y="940"/>
                </a:cubicBezTo>
                <a:cubicBezTo>
                  <a:pt x="1532" y="940"/>
                  <a:pt x="1532" y="940"/>
                  <a:pt x="1525" y="940"/>
                </a:cubicBezTo>
                <a:cubicBezTo>
                  <a:pt x="1551" y="921"/>
                  <a:pt x="1544" y="927"/>
                  <a:pt x="1551" y="921"/>
                </a:cubicBezTo>
                <a:cubicBezTo>
                  <a:pt x="1551" y="921"/>
                  <a:pt x="1551" y="921"/>
                  <a:pt x="1551" y="921"/>
                </a:cubicBezTo>
                <a:cubicBezTo>
                  <a:pt x="1557" y="921"/>
                  <a:pt x="1557" y="908"/>
                  <a:pt x="1563" y="908"/>
                </a:cubicBezTo>
                <a:cubicBezTo>
                  <a:pt x="1582" y="902"/>
                  <a:pt x="1582" y="896"/>
                  <a:pt x="1582" y="896"/>
                </a:cubicBezTo>
                <a:cubicBezTo>
                  <a:pt x="1582" y="902"/>
                  <a:pt x="1582" y="902"/>
                  <a:pt x="1582" y="902"/>
                </a:cubicBezTo>
                <a:cubicBezTo>
                  <a:pt x="1594" y="889"/>
                  <a:pt x="1607" y="883"/>
                  <a:pt x="1613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64"/>
                  <a:pt x="1626" y="864"/>
                  <a:pt x="1626" y="857"/>
                </a:cubicBezTo>
                <a:cubicBezTo>
                  <a:pt x="1632" y="857"/>
                  <a:pt x="1632" y="857"/>
                  <a:pt x="1632" y="851"/>
                </a:cubicBezTo>
                <a:cubicBezTo>
                  <a:pt x="1632" y="851"/>
                  <a:pt x="1632" y="851"/>
                  <a:pt x="1651" y="838"/>
                </a:cubicBezTo>
                <a:cubicBezTo>
                  <a:pt x="1651" y="838"/>
                  <a:pt x="1651" y="838"/>
                  <a:pt x="1638" y="845"/>
                </a:cubicBezTo>
                <a:cubicBezTo>
                  <a:pt x="1645" y="845"/>
                  <a:pt x="1651" y="838"/>
                  <a:pt x="1657" y="832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26"/>
                  <a:pt x="1657" y="826"/>
                  <a:pt x="1657" y="826"/>
                </a:cubicBezTo>
                <a:cubicBezTo>
                  <a:pt x="1670" y="807"/>
                  <a:pt x="1689" y="794"/>
                  <a:pt x="1670" y="807"/>
                </a:cubicBezTo>
                <a:cubicBezTo>
                  <a:pt x="1689" y="794"/>
                  <a:pt x="1707" y="769"/>
                  <a:pt x="1726" y="737"/>
                </a:cubicBezTo>
                <a:cubicBezTo>
                  <a:pt x="1726" y="737"/>
                  <a:pt x="1739" y="718"/>
                  <a:pt x="1739" y="705"/>
                </a:cubicBezTo>
                <a:cubicBezTo>
                  <a:pt x="1739" y="705"/>
                  <a:pt x="1739" y="705"/>
                  <a:pt x="1739" y="699"/>
                </a:cubicBezTo>
                <a:cubicBezTo>
                  <a:pt x="1739" y="705"/>
                  <a:pt x="1733" y="718"/>
                  <a:pt x="1733" y="718"/>
                </a:cubicBezTo>
                <a:cubicBezTo>
                  <a:pt x="1739" y="718"/>
                  <a:pt x="1739" y="705"/>
                  <a:pt x="1739" y="699"/>
                </a:cubicBezTo>
                <a:cubicBezTo>
                  <a:pt x="1745" y="692"/>
                  <a:pt x="1745" y="692"/>
                  <a:pt x="1751" y="673"/>
                </a:cubicBezTo>
                <a:cubicBezTo>
                  <a:pt x="1751" y="680"/>
                  <a:pt x="1745" y="686"/>
                  <a:pt x="1739" y="692"/>
                </a:cubicBezTo>
                <a:cubicBezTo>
                  <a:pt x="1745" y="686"/>
                  <a:pt x="1751" y="667"/>
                  <a:pt x="1758" y="661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ubicBezTo>
                  <a:pt x="1764" y="629"/>
                  <a:pt x="1764" y="629"/>
                  <a:pt x="1764" y="629"/>
                </a:cubicBezTo>
                <a:cubicBezTo>
                  <a:pt x="1764" y="604"/>
                  <a:pt x="1764" y="610"/>
                  <a:pt x="1764" y="635"/>
                </a:cubicBezTo>
                <a:cubicBezTo>
                  <a:pt x="1770" y="597"/>
                  <a:pt x="1770" y="572"/>
                  <a:pt x="1776" y="553"/>
                </a:cubicBezTo>
                <a:cubicBezTo>
                  <a:pt x="1776" y="553"/>
                  <a:pt x="1776" y="553"/>
                  <a:pt x="1770" y="572"/>
                </a:cubicBezTo>
                <a:cubicBezTo>
                  <a:pt x="1770" y="559"/>
                  <a:pt x="1776" y="553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lose/>
                <a:moveTo>
                  <a:pt x="44" y="953"/>
                </a:moveTo>
                <a:cubicBezTo>
                  <a:pt x="44" y="953"/>
                  <a:pt x="44" y="946"/>
                  <a:pt x="38" y="946"/>
                </a:cubicBezTo>
                <a:cubicBezTo>
                  <a:pt x="44" y="946"/>
                  <a:pt x="44" y="953"/>
                  <a:pt x="44" y="953"/>
                </a:cubicBezTo>
                <a:close/>
                <a:moveTo>
                  <a:pt x="672" y="58"/>
                </a:moveTo>
                <a:cubicBezTo>
                  <a:pt x="672" y="58"/>
                  <a:pt x="672" y="58"/>
                  <a:pt x="672" y="58"/>
                </a:cubicBezTo>
                <a:cubicBezTo>
                  <a:pt x="685" y="58"/>
                  <a:pt x="685" y="58"/>
                  <a:pt x="691" y="58"/>
                </a:cubicBezTo>
                <a:cubicBezTo>
                  <a:pt x="685" y="58"/>
                  <a:pt x="685" y="58"/>
                  <a:pt x="672" y="58"/>
                </a:cubicBezTo>
                <a:close/>
                <a:moveTo>
                  <a:pt x="860" y="20"/>
                </a:moveTo>
                <a:cubicBezTo>
                  <a:pt x="860" y="20"/>
                  <a:pt x="860" y="20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lose/>
                <a:moveTo>
                  <a:pt x="565" y="1130"/>
                </a:move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lose/>
                <a:moveTo>
                  <a:pt x="38" y="940"/>
                </a:moveTo>
                <a:cubicBezTo>
                  <a:pt x="38" y="946"/>
                  <a:pt x="38" y="946"/>
                  <a:pt x="38" y="946"/>
                </a:cubicBezTo>
                <a:cubicBezTo>
                  <a:pt x="38" y="940"/>
                  <a:pt x="32" y="934"/>
                  <a:pt x="32" y="927"/>
                </a:cubicBezTo>
                <a:cubicBezTo>
                  <a:pt x="32" y="934"/>
                  <a:pt x="32" y="934"/>
                  <a:pt x="38" y="940"/>
                </a:cubicBezTo>
                <a:close/>
                <a:moveTo>
                  <a:pt x="1551" y="927"/>
                </a:moveTo>
                <a:cubicBezTo>
                  <a:pt x="1563" y="908"/>
                  <a:pt x="1563" y="908"/>
                  <a:pt x="1563" y="908"/>
                </a:cubicBezTo>
                <a:cubicBezTo>
                  <a:pt x="1557" y="921"/>
                  <a:pt x="1557" y="921"/>
                  <a:pt x="1557" y="921"/>
                </a:cubicBezTo>
                <a:cubicBezTo>
                  <a:pt x="1551" y="927"/>
                  <a:pt x="1551" y="927"/>
                  <a:pt x="1551" y="927"/>
                </a:cubicBezTo>
                <a:close/>
                <a:moveTo>
                  <a:pt x="1563" y="134"/>
                </a:moveTo>
                <a:cubicBezTo>
                  <a:pt x="1576" y="134"/>
                  <a:pt x="1582" y="140"/>
                  <a:pt x="1582" y="140"/>
                </a:cubicBezTo>
                <a:cubicBezTo>
                  <a:pt x="1576" y="134"/>
                  <a:pt x="1576" y="134"/>
                  <a:pt x="1563" y="134"/>
                </a:cubicBezTo>
                <a:close/>
                <a:moveTo>
                  <a:pt x="1594" y="146"/>
                </a:moveTo>
                <a:cubicBezTo>
                  <a:pt x="1594" y="146"/>
                  <a:pt x="1594" y="146"/>
                  <a:pt x="1594" y="146"/>
                </a:cubicBezTo>
                <a:cubicBezTo>
                  <a:pt x="1601" y="153"/>
                  <a:pt x="1601" y="153"/>
                  <a:pt x="1601" y="153"/>
                </a:cubicBezTo>
                <a:cubicBezTo>
                  <a:pt x="1594" y="146"/>
                  <a:pt x="1594" y="146"/>
                  <a:pt x="1594" y="146"/>
                </a:cubicBezTo>
                <a:cubicBezTo>
                  <a:pt x="1588" y="146"/>
                  <a:pt x="1588" y="140"/>
                  <a:pt x="1582" y="140"/>
                </a:cubicBezTo>
                <a:cubicBezTo>
                  <a:pt x="1582" y="140"/>
                  <a:pt x="1582" y="140"/>
                  <a:pt x="1582" y="140"/>
                </a:cubicBezTo>
                <a:cubicBezTo>
                  <a:pt x="1588" y="140"/>
                  <a:pt x="1594" y="146"/>
                  <a:pt x="1601" y="153"/>
                </a:cubicBezTo>
                <a:cubicBezTo>
                  <a:pt x="1607" y="159"/>
                  <a:pt x="1594" y="146"/>
                  <a:pt x="1594" y="146"/>
                </a:cubicBezTo>
                <a:close/>
                <a:moveTo>
                  <a:pt x="19" y="750"/>
                </a:moveTo>
                <a:cubicBezTo>
                  <a:pt x="13" y="756"/>
                  <a:pt x="13" y="769"/>
                  <a:pt x="13" y="775"/>
                </a:cubicBezTo>
                <a:cubicBezTo>
                  <a:pt x="13" y="769"/>
                  <a:pt x="13" y="769"/>
                  <a:pt x="19" y="756"/>
                </a:cubicBezTo>
                <a:cubicBezTo>
                  <a:pt x="19" y="750"/>
                  <a:pt x="19" y="750"/>
                  <a:pt x="19" y="750"/>
                </a:cubicBezTo>
                <a:close/>
                <a:moveTo>
                  <a:pt x="1638" y="185"/>
                </a:moveTo>
                <a:cubicBezTo>
                  <a:pt x="1645" y="191"/>
                  <a:pt x="1645" y="191"/>
                  <a:pt x="1645" y="191"/>
                </a:cubicBezTo>
                <a:cubicBezTo>
                  <a:pt x="1651" y="197"/>
                  <a:pt x="1651" y="197"/>
                  <a:pt x="1651" y="197"/>
                </a:cubicBezTo>
                <a:cubicBezTo>
                  <a:pt x="1638" y="185"/>
                  <a:pt x="1638" y="185"/>
                  <a:pt x="1638" y="185"/>
                </a:cubicBezTo>
                <a:close/>
                <a:moveTo>
                  <a:pt x="1657" y="832"/>
                </a:moveTo>
                <a:cubicBezTo>
                  <a:pt x="1651" y="838"/>
                  <a:pt x="1651" y="838"/>
                  <a:pt x="1645" y="845"/>
                </a:cubicBezTo>
                <a:cubicBezTo>
                  <a:pt x="1651" y="838"/>
                  <a:pt x="1651" y="838"/>
                  <a:pt x="1657" y="832"/>
                </a:cubicBezTo>
                <a:close/>
                <a:moveTo>
                  <a:pt x="1645" y="845"/>
                </a:moveTo>
                <a:cubicBezTo>
                  <a:pt x="1638" y="851"/>
                  <a:pt x="1638" y="851"/>
                  <a:pt x="1638" y="851"/>
                </a:cubicBezTo>
                <a:cubicBezTo>
                  <a:pt x="1638" y="851"/>
                  <a:pt x="1638" y="851"/>
                  <a:pt x="1626" y="857"/>
                </a:cubicBezTo>
                <a:cubicBezTo>
                  <a:pt x="1645" y="845"/>
                  <a:pt x="1632" y="857"/>
                  <a:pt x="1645" y="845"/>
                </a:cubicBezTo>
                <a:cubicBezTo>
                  <a:pt x="1651" y="838"/>
                  <a:pt x="1651" y="838"/>
                  <a:pt x="1645" y="845"/>
                </a:cubicBezTo>
                <a:close/>
                <a:moveTo>
                  <a:pt x="1657" y="832"/>
                </a:moveTo>
                <a:cubicBezTo>
                  <a:pt x="1657" y="832"/>
                  <a:pt x="1664" y="826"/>
                  <a:pt x="1682" y="807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82" y="807"/>
                  <a:pt x="1670" y="813"/>
                  <a:pt x="1682" y="800"/>
                </a:cubicBezTo>
                <a:cubicBezTo>
                  <a:pt x="1682" y="800"/>
                  <a:pt x="1682" y="800"/>
                  <a:pt x="1695" y="781"/>
                </a:cubicBezTo>
                <a:cubicBezTo>
                  <a:pt x="1689" y="794"/>
                  <a:pt x="1689" y="800"/>
                  <a:pt x="1682" y="807"/>
                </a:cubicBezTo>
                <a:cubicBezTo>
                  <a:pt x="1682" y="807"/>
                  <a:pt x="1682" y="807"/>
                  <a:pt x="1682" y="807"/>
                </a:cubicBezTo>
                <a:cubicBezTo>
                  <a:pt x="1682" y="800"/>
                  <a:pt x="1689" y="800"/>
                  <a:pt x="1689" y="794"/>
                </a:cubicBezTo>
                <a:cubicBezTo>
                  <a:pt x="1689" y="794"/>
                  <a:pt x="1689" y="800"/>
                  <a:pt x="1682" y="800"/>
                </a:cubicBezTo>
                <a:cubicBezTo>
                  <a:pt x="1682" y="807"/>
                  <a:pt x="1670" y="807"/>
                  <a:pt x="1670" y="807"/>
                </a:cubicBezTo>
                <a:cubicBezTo>
                  <a:pt x="1670" y="807"/>
                  <a:pt x="1670" y="807"/>
                  <a:pt x="1670" y="807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32"/>
                  <a:pt x="1657" y="832"/>
                  <a:pt x="1657" y="832"/>
                </a:cubicBezTo>
                <a:close/>
                <a:moveTo>
                  <a:pt x="1707" y="267"/>
                </a:moveTo>
                <a:cubicBezTo>
                  <a:pt x="1714" y="273"/>
                  <a:pt x="1720" y="280"/>
                  <a:pt x="1726" y="292"/>
                </a:cubicBezTo>
                <a:cubicBezTo>
                  <a:pt x="1720" y="280"/>
                  <a:pt x="1720" y="280"/>
                  <a:pt x="1720" y="280"/>
                </a:cubicBezTo>
                <a:cubicBezTo>
                  <a:pt x="1720" y="273"/>
                  <a:pt x="1714" y="267"/>
                  <a:pt x="1707" y="267"/>
                </a:cubicBezTo>
                <a:close/>
                <a:moveTo>
                  <a:pt x="1513" y="953"/>
                </a:moveTo>
                <a:cubicBezTo>
                  <a:pt x="1532" y="940"/>
                  <a:pt x="1532" y="940"/>
                  <a:pt x="1532" y="940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3" y="953"/>
                  <a:pt x="1513" y="953"/>
                  <a:pt x="1513" y="953"/>
                </a:cubicBezTo>
                <a:close/>
                <a:moveTo>
                  <a:pt x="1689" y="235"/>
                </a:moveTo>
                <a:cubicBezTo>
                  <a:pt x="1695" y="242"/>
                  <a:pt x="1695" y="242"/>
                  <a:pt x="1695" y="242"/>
                </a:cubicBezTo>
                <a:cubicBezTo>
                  <a:pt x="1689" y="235"/>
                  <a:pt x="1689" y="235"/>
                  <a:pt x="1689" y="235"/>
                </a:cubicBezTo>
                <a:cubicBezTo>
                  <a:pt x="1689" y="235"/>
                  <a:pt x="1689" y="235"/>
                  <a:pt x="1695" y="242"/>
                </a:cubicBezTo>
                <a:cubicBezTo>
                  <a:pt x="1695" y="248"/>
                  <a:pt x="1701" y="248"/>
                  <a:pt x="1701" y="248"/>
                </a:cubicBezTo>
                <a:cubicBezTo>
                  <a:pt x="1701" y="248"/>
                  <a:pt x="1695" y="248"/>
                  <a:pt x="1695" y="242"/>
                </a:cubicBezTo>
                <a:cubicBezTo>
                  <a:pt x="1695" y="242"/>
                  <a:pt x="1695" y="242"/>
                  <a:pt x="1689" y="235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1"/>
                </a:cubicBezTo>
                <a:cubicBezTo>
                  <a:pt x="1701" y="254"/>
                  <a:pt x="1701" y="254"/>
                  <a:pt x="1701" y="248"/>
                </a:cubicBezTo>
                <a:cubicBezTo>
                  <a:pt x="1701" y="254"/>
                  <a:pt x="1707" y="261"/>
                  <a:pt x="1707" y="261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7"/>
                </a:cubicBezTo>
                <a:cubicBezTo>
                  <a:pt x="1714" y="267"/>
                  <a:pt x="1714" y="267"/>
                  <a:pt x="1714" y="267"/>
                </a:cubicBezTo>
                <a:cubicBezTo>
                  <a:pt x="1714" y="267"/>
                  <a:pt x="1714" y="267"/>
                  <a:pt x="1707" y="261"/>
                </a:cubicBezTo>
                <a:close/>
                <a:moveTo>
                  <a:pt x="283" y="1111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302" y="1124"/>
                  <a:pt x="283" y="1111"/>
                </a:cubicBezTo>
                <a:close/>
                <a:moveTo>
                  <a:pt x="270" y="1105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05"/>
                  <a:pt x="277" y="1105"/>
                  <a:pt x="277" y="1105"/>
                </a:cubicBezTo>
                <a:cubicBezTo>
                  <a:pt x="270" y="1105"/>
                  <a:pt x="270" y="1105"/>
                  <a:pt x="270" y="1105"/>
                </a:cubicBezTo>
                <a:close/>
                <a:moveTo>
                  <a:pt x="277" y="1111"/>
                </a:moveTo>
                <a:cubicBezTo>
                  <a:pt x="277" y="1111"/>
                  <a:pt x="277" y="1111"/>
                  <a:pt x="277" y="1111"/>
                </a:cubicBezTo>
                <a:cubicBezTo>
                  <a:pt x="270" y="1105"/>
                  <a:pt x="270" y="1105"/>
                  <a:pt x="264" y="1105"/>
                </a:cubicBezTo>
                <a:cubicBezTo>
                  <a:pt x="270" y="1105"/>
                  <a:pt x="270" y="1105"/>
                  <a:pt x="277" y="1111"/>
                </a:cubicBezTo>
                <a:close/>
                <a:moveTo>
                  <a:pt x="270" y="1105"/>
                </a:moveTo>
                <a:cubicBezTo>
                  <a:pt x="258" y="1105"/>
                  <a:pt x="258" y="1105"/>
                  <a:pt x="258" y="1105"/>
                </a:cubicBezTo>
                <a:cubicBezTo>
                  <a:pt x="270" y="1105"/>
                  <a:pt x="264" y="1105"/>
                  <a:pt x="270" y="1105"/>
                </a:cubicBezTo>
                <a:close/>
                <a:moveTo>
                  <a:pt x="208" y="1086"/>
                </a:moveTo>
                <a:cubicBezTo>
                  <a:pt x="208" y="1086"/>
                  <a:pt x="214" y="1086"/>
                  <a:pt x="201" y="1080"/>
                </a:cubicBezTo>
                <a:cubicBezTo>
                  <a:pt x="201" y="1080"/>
                  <a:pt x="201" y="1080"/>
                  <a:pt x="201" y="1080"/>
                </a:cubicBezTo>
                <a:cubicBezTo>
                  <a:pt x="189" y="1073"/>
                  <a:pt x="170" y="1067"/>
                  <a:pt x="145" y="1048"/>
                </a:cubicBezTo>
                <a:cubicBezTo>
                  <a:pt x="151" y="1054"/>
                  <a:pt x="151" y="1054"/>
                  <a:pt x="151" y="1054"/>
                </a:cubicBezTo>
                <a:cubicBezTo>
                  <a:pt x="151" y="1054"/>
                  <a:pt x="145" y="1054"/>
                  <a:pt x="139" y="1054"/>
                </a:cubicBezTo>
                <a:cubicBezTo>
                  <a:pt x="145" y="1054"/>
                  <a:pt x="151" y="1054"/>
                  <a:pt x="151" y="1061"/>
                </a:cubicBezTo>
                <a:cubicBezTo>
                  <a:pt x="170" y="1067"/>
                  <a:pt x="195" y="1080"/>
                  <a:pt x="195" y="1080"/>
                </a:cubicBezTo>
                <a:cubicBezTo>
                  <a:pt x="226" y="1092"/>
                  <a:pt x="201" y="1080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45" y="1099"/>
                  <a:pt x="245" y="1099"/>
                  <a:pt x="245" y="1099"/>
                </a:cubicBezTo>
                <a:cubicBezTo>
                  <a:pt x="245" y="1099"/>
                  <a:pt x="245" y="1099"/>
                  <a:pt x="270" y="1105"/>
                </a:cubicBezTo>
                <a:cubicBezTo>
                  <a:pt x="258" y="1105"/>
                  <a:pt x="264" y="1105"/>
                  <a:pt x="245" y="1099"/>
                </a:cubicBezTo>
                <a:cubicBezTo>
                  <a:pt x="239" y="1092"/>
                  <a:pt x="226" y="1092"/>
                  <a:pt x="214" y="1086"/>
                </a:cubicBezTo>
                <a:cubicBezTo>
                  <a:pt x="208" y="1086"/>
                  <a:pt x="208" y="1086"/>
                  <a:pt x="208" y="1086"/>
                </a:cubicBezTo>
                <a:close/>
                <a:moveTo>
                  <a:pt x="264" y="1105"/>
                </a:moveTo>
                <a:cubicBezTo>
                  <a:pt x="258" y="1105"/>
                  <a:pt x="251" y="1099"/>
                  <a:pt x="251" y="1099"/>
                </a:cubicBezTo>
                <a:cubicBezTo>
                  <a:pt x="258" y="1105"/>
                  <a:pt x="258" y="1105"/>
                  <a:pt x="264" y="1105"/>
                </a:cubicBezTo>
                <a:close/>
                <a:moveTo>
                  <a:pt x="251" y="1099"/>
                </a:moveTo>
                <a:cubicBezTo>
                  <a:pt x="251" y="1099"/>
                  <a:pt x="251" y="1099"/>
                  <a:pt x="245" y="1099"/>
                </a:cubicBezTo>
                <a:cubicBezTo>
                  <a:pt x="251" y="1099"/>
                  <a:pt x="245" y="1099"/>
                  <a:pt x="251" y="1099"/>
                </a:cubicBezTo>
                <a:close/>
                <a:moveTo>
                  <a:pt x="214" y="1086"/>
                </a:moveTo>
                <a:cubicBezTo>
                  <a:pt x="214" y="1086"/>
                  <a:pt x="214" y="1086"/>
                  <a:pt x="226" y="1092"/>
                </a:cubicBezTo>
                <a:cubicBezTo>
                  <a:pt x="214" y="1086"/>
                  <a:pt x="214" y="1086"/>
                  <a:pt x="214" y="1086"/>
                </a:cubicBezTo>
                <a:close/>
                <a:moveTo>
                  <a:pt x="13" y="876"/>
                </a:moveTo>
                <a:cubicBezTo>
                  <a:pt x="13" y="883"/>
                  <a:pt x="13" y="883"/>
                  <a:pt x="13" y="889"/>
                </a:cubicBezTo>
                <a:cubicBezTo>
                  <a:pt x="13" y="876"/>
                  <a:pt x="13" y="870"/>
                  <a:pt x="0" y="857"/>
                </a:cubicBezTo>
                <a:cubicBezTo>
                  <a:pt x="0" y="857"/>
                  <a:pt x="0" y="857"/>
                  <a:pt x="13" y="876"/>
                </a:cubicBezTo>
                <a:close/>
                <a:moveTo>
                  <a:pt x="107" y="1035"/>
                </a:moveTo>
                <a:cubicBezTo>
                  <a:pt x="120" y="1035"/>
                  <a:pt x="120" y="1035"/>
                  <a:pt x="120" y="1035"/>
                </a:cubicBezTo>
                <a:cubicBezTo>
                  <a:pt x="120" y="1035"/>
                  <a:pt x="120" y="1035"/>
                  <a:pt x="107" y="1035"/>
                </a:cubicBezTo>
                <a:close/>
                <a:moveTo>
                  <a:pt x="70" y="991"/>
                </a:moveTo>
                <a:cubicBezTo>
                  <a:pt x="70" y="991"/>
                  <a:pt x="70" y="991"/>
                  <a:pt x="70" y="984"/>
                </a:cubicBezTo>
                <a:cubicBezTo>
                  <a:pt x="70" y="991"/>
                  <a:pt x="70" y="991"/>
                  <a:pt x="70" y="991"/>
                </a:cubicBezTo>
                <a:cubicBezTo>
                  <a:pt x="76" y="991"/>
                  <a:pt x="76" y="997"/>
                  <a:pt x="76" y="997"/>
                </a:cubicBezTo>
                <a:cubicBezTo>
                  <a:pt x="76" y="997"/>
                  <a:pt x="76" y="991"/>
                  <a:pt x="70" y="991"/>
                </a:cubicBezTo>
                <a:cubicBezTo>
                  <a:pt x="70" y="984"/>
                  <a:pt x="70" y="984"/>
                  <a:pt x="70" y="991"/>
                </a:cubicBezTo>
                <a:close/>
                <a:moveTo>
                  <a:pt x="57" y="978"/>
                </a:moveTo>
                <a:cubicBezTo>
                  <a:pt x="51" y="972"/>
                  <a:pt x="51" y="965"/>
                  <a:pt x="44" y="953"/>
                </a:cubicBezTo>
                <a:cubicBezTo>
                  <a:pt x="51" y="965"/>
                  <a:pt x="51" y="965"/>
                  <a:pt x="57" y="978"/>
                </a:cubicBezTo>
                <a:close/>
                <a:moveTo>
                  <a:pt x="88" y="1016"/>
                </a:move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03"/>
                </a:cubicBezTo>
                <a:cubicBezTo>
                  <a:pt x="88" y="1016"/>
                  <a:pt x="88" y="1016"/>
                  <a:pt x="88" y="1016"/>
                </a:cubicBezTo>
                <a:close/>
                <a:moveTo>
                  <a:pt x="38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38" y="946"/>
                  <a:pt x="38" y="940"/>
                  <a:pt x="32" y="934"/>
                </a:cubicBezTo>
                <a:cubicBezTo>
                  <a:pt x="32" y="940"/>
                  <a:pt x="38" y="946"/>
                  <a:pt x="38" y="953"/>
                </a:cubicBezTo>
                <a:close/>
                <a:moveTo>
                  <a:pt x="584" y="1168"/>
                </a:moveTo>
                <a:cubicBezTo>
                  <a:pt x="572" y="1162"/>
                  <a:pt x="553" y="1162"/>
                  <a:pt x="540" y="1162"/>
                </a:cubicBezTo>
                <a:cubicBezTo>
                  <a:pt x="546" y="1162"/>
                  <a:pt x="565" y="1162"/>
                  <a:pt x="572" y="1168"/>
                </a:cubicBezTo>
                <a:cubicBezTo>
                  <a:pt x="572" y="1162"/>
                  <a:pt x="565" y="1162"/>
                  <a:pt x="584" y="1168"/>
                </a:cubicBezTo>
                <a:close/>
                <a:moveTo>
                  <a:pt x="63" y="642"/>
                </a:moveTo>
                <a:cubicBezTo>
                  <a:pt x="63" y="648"/>
                  <a:pt x="57" y="648"/>
                  <a:pt x="57" y="648"/>
                </a:cubicBezTo>
                <a:cubicBezTo>
                  <a:pt x="57" y="648"/>
                  <a:pt x="57" y="648"/>
                  <a:pt x="57" y="648"/>
                </a:cubicBezTo>
                <a:cubicBezTo>
                  <a:pt x="57" y="648"/>
                  <a:pt x="57" y="648"/>
                  <a:pt x="63" y="642"/>
                </a:cubicBezTo>
                <a:cubicBezTo>
                  <a:pt x="63" y="642"/>
                  <a:pt x="63" y="642"/>
                  <a:pt x="70" y="635"/>
                </a:cubicBezTo>
                <a:cubicBezTo>
                  <a:pt x="63" y="642"/>
                  <a:pt x="63" y="648"/>
                  <a:pt x="57" y="648"/>
                </a:cubicBezTo>
                <a:cubicBezTo>
                  <a:pt x="63" y="642"/>
                  <a:pt x="63" y="642"/>
                  <a:pt x="63" y="642"/>
                </a:cubicBezTo>
                <a:cubicBezTo>
                  <a:pt x="51" y="661"/>
                  <a:pt x="57" y="648"/>
                  <a:pt x="44" y="667"/>
                </a:cubicBezTo>
                <a:cubicBezTo>
                  <a:pt x="51" y="661"/>
                  <a:pt x="57" y="648"/>
                  <a:pt x="63" y="642"/>
                </a:cubicBezTo>
                <a:cubicBezTo>
                  <a:pt x="63" y="642"/>
                  <a:pt x="63" y="642"/>
                  <a:pt x="63" y="642"/>
                </a:cubicBezTo>
                <a:close/>
                <a:moveTo>
                  <a:pt x="823" y="1162"/>
                </a:moveTo>
                <a:cubicBezTo>
                  <a:pt x="823" y="1162"/>
                  <a:pt x="823" y="1162"/>
                  <a:pt x="823" y="1162"/>
                </a:cubicBezTo>
                <a:cubicBezTo>
                  <a:pt x="823" y="1162"/>
                  <a:pt x="823" y="1162"/>
                  <a:pt x="835" y="1162"/>
                </a:cubicBezTo>
                <a:cubicBezTo>
                  <a:pt x="848" y="1156"/>
                  <a:pt x="848" y="1156"/>
                  <a:pt x="823" y="1162"/>
                </a:cubicBezTo>
                <a:close/>
                <a:moveTo>
                  <a:pt x="170" y="508"/>
                </a:moveTo>
                <a:cubicBezTo>
                  <a:pt x="164" y="527"/>
                  <a:pt x="157" y="527"/>
                  <a:pt x="176" y="508"/>
                </a:cubicBezTo>
                <a:cubicBezTo>
                  <a:pt x="170" y="508"/>
                  <a:pt x="170" y="508"/>
                  <a:pt x="170" y="508"/>
                </a:cubicBezTo>
                <a:close/>
                <a:moveTo>
                  <a:pt x="615" y="1168"/>
                </a:moveTo>
                <a:cubicBezTo>
                  <a:pt x="628" y="1168"/>
                  <a:pt x="628" y="1168"/>
                  <a:pt x="628" y="1168"/>
                </a:cubicBezTo>
                <a:cubicBezTo>
                  <a:pt x="653" y="1168"/>
                  <a:pt x="685" y="1168"/>
                  <a:pt x="703" y="1168"/>
                </a:cubicBezTo>
                <a:cubicBezTo>
                  <a:pt x="647" y="1168"/>
                  <a:pt x="647" y="1168"/>
                  <a:pt x="615" y="1168"/>
                </a:cubicBezTo>
                <a:close/>
                <a:moveTo>
                  <a:pt x="1030" y="1137"/>
                </a:moveTo>
                <a:cubicBezTo>
                  <a:pt x="1042" y="1130"/>
                  <a:pt x="1042" y="1130"/>
                  <a:pt x="1042" y="1130"/>
                </a:cubicBezTo>
                <a:cubicBezTo>
                  <a:pt x="1011" y="1137"/>
                  <a:pt x="1011" y="1137"/>
                  <a:pt x="1011" y="1137"/>
                </a:cubicBezTo>
                <a:cubicBezTo>
                  <a:pt x="1030" y="1137"/>
                  <a:pt x="1030" y="1137"/>
                  <a:pt x="1030" y="1137"/>
                </a:cubicBezTo>
                <a:close/>
                <a:moveTo>
                  <a:pt x="1067" y="1124"/>
                </a:moveTo>
                <a:cubicBezTo>
                  <a:pt x="1099" y="1111"/>
                  <a:pt x="1086" y="1111"/>
                  <a:pt x="1080" y="1124"/>
                </a:cubicBezTo>
                <a:cubicBezTo>
                  <a:pt x="1067" y="1124"/>
                  <a:pt x="1067" y="1124"/>
                  <a:pt x="1067" y="1124"/>
                </a:cubicBezTo>
                <a:close/>
                <a:moveTo>
                  <a:pt x="1419" y="1003"/>
                </a:moveTo>
                <a:cubicBezTo>
                  <a:pt x="1406" y="1016"/>
                  <a:pt x="1412" y="1003"/>
                  <a:pt x="1400" y="1016"/>
                </a:cubicBezTo>
                <a:cubicBezTo>
                  <a:pt x="1419" y="1003"/>
                  <a:pt x="1419" y="1003"/>
                  <a:pt x="1419" y="1003"/>
                </a:cubicBezTo>
                <a:close/>
                <a:moveTo>
                  <a:pt x="308" y="1124"/>
                </a:moveTo>
                <a:cubicBezTo>
                  <a:pt x="308" y="1130"/>
                  <a:pt x="314" y="1130"/>
                  <a:pt x="333" y="1137"/>
                </a:cubicBezTo>
                <a:cubicBezTo>
                  <a:pt x="333" y="1137"/>
                  <a:pt x="333" y="1137"/>
                  <a:pt x="333" y="1130"/>
                </a:cubicBezTo>
                <a:cubicBezTo>
                  <a:pt x="327" y="1130"/>
                  <a:pt x="321" y="1130"/>
                  <a:pt x="314" y="1130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52" y="381"/>
                </a:moveTo>
                <a:cubicBezTo>
                  <a:pt x="358" y="381"/>
                  <a:pt x="358" y="381"/>
                  <a:pt x="358" y="381"/>
                </a:cubicBezTo>
                <a:cubicBezTo>
                  <a:pt x="346" y="381"/>
                  <a:pt x="352" y="381"/>
                  <a:pt x="352" y="381"/>
                </a:cubicBezTo>
                <a:close/>
                <a:moveTo>
                  <a:pt x="590" y="1168"/>
                </a:moveTo>
                <a:cubicBezTo>
                  <a:pt x="590" y="1168"/>
                  <a:pt x="590" y="1168"/>
                  <a:pt x="615" y="1168"/>
                </a:cubicBezTo>
                <a:cubicBezTo>
                  <a:pt x="615" y="1168"/>
                  <a:pt x="609" y="1168"/>
                  <a:pt x="597" y="1168"/>
                </a:cubicBezTo>
                <a:cubicBezTo>
                  <a:pt x="590" y="1168"/>
                  <a:pt x="590" y="1168"/>
                  <a:pt x="590" y="1168"/>
                </a:cubicBezTo>
                <a:close/>
                <a:moveTo>
                  <a:pt x="1055" y="1130"/>
                </a:moveTo>
                <a:cubicBezTo>
                  <a:pt x="1055" y="1130"/>
                  <a:pt x="1055" y="1130"/>
                  <a:pt x="1048" y="1130"/>
                </a:cubicBezTo>
                <a:cubicBezTo>
                  <a:pt x="1055" y="1130"/>
                  <a:pt x="1055" y="1130"/>
                  <a:pt x="1055" y="1130"/>
                </a:cubicBezTo>
                <a:close/>
                <a:moveTo>
                  <a:pt x="1048" y="1130"/>
                </a:moveTo>
                <a:cubicBezTo>
                  <a:pt x="1048" y="1130"/>
                  <a:pt x="1048" y="1130"/>
                  <a:pt x="1042" y="1130"/>
                </a:cubicBezTo>
                <a:cubicBezTo>
                  <a:pt x="1048" y="1130"/>
                  <a:pt x="1048" y="1130"/>
                  <a:pt x="1048" y="1130"/>
                </a:cubicBezTo>
                <a:close/>
                <a:moveTo>
                  <a:pt x="1701" y="781"/>
                </a:moveTo>
                <a:cubicBezTo>
                  <a:pt x="1707" y="769"/>
                  <a:pt x="1707" y="769"/>
                  <a:pt x="1707" y="769"/>
                </a:cubicBezTo>
                <a:cubicBezTo>
                  <a:pt x="1695" y="788"/>
                  <a:pt x="1695" y="788"/>
                  <a:pt x="1695" y="788"/>
                </a:cubicBezTo>
                <a:cubicBezTo>
                  <a:pt x="1701" y="781"/>
                  <a:pt x="1701" y="781"/>
                  <a:pt x="1701" y="781"/>
                </a:cubicBezTo>
                <a:close/>
                <a:moveTo>
                  <a:pt x="390" y="1143"/>
                </a:moveTo>
                <a:cubicBezTo>
                  <a:pt x="390" y="1143"/>
                  <a:pt x="390" y="1143"/>
                  <a:pt x="390" y="1143"/>
                </a:cubicBezTo>
                <a:cubicBezTo>
                  <a:pt x="390" y="1143"/>
                  <a:pt x="390" y="1143"/>
                  <a:pt x="390" y="1143"/>
                </a:cubicBezTo>
                <a:close/>
                <a:moveTo>
                  <a:pt x="371" y="1143"/>
                </a:moveTo>
                <a:cubicBezTo>
                  <a:pt x="383" y="1143"/>
                  <a:pt x="383" y="1143"/>
                  <a:pt x="371" y="1143"/>
                </a:cubicBezTo>
                <a:close/>
                <a:moveTo>
                  <a:pt x="371" y="1143"/>
                </a:moveTo>
                <a:cubicBezTo>
                  <a:pt x="371" y="1143"/>
                  <a:pt x="371" y="1143"/>
                  <a:pt x="371" y="1143"/>
                </a:cubicBezTo>
                <a:cubicBezTo>
                  <a:pt x="371" y="1143"/>
                  <a:pt x="371" y="1143"/>
                  <a:pt x="371" y="1143"/>
                </a:cubicBezTo>
                <a:close/>
                <a:moveTo>
                  <a:pt x="390" y="1143"/>
                </a:moveTo>
                <a:cubicBezTo>
                  <a:pt x="383" y="1143"/>
                  <a:pt x="383" y="1143"/>
                  <a:pt x="383" y="1143"/>
                </a:cubicBezTo>
                <a:cubicBezTo>
                  <a:pt x="383" y="1143"/>
                  <a:pt x="383" y="1143"/>
                  <a:pt x="390" y="1143"/>
                </a:cubicBezTo>
                <a:close/>
                <a:moveTo>
                  <a:pt x="383" y="1143"/>
                </a:moveTo>
                <a:cubicBezTo>
                  <a:pt x="377" y="1143"/>
                  <a:pt x="371" y="1143"/>
                  <a:pt x="371" y="1143"/>
                </a:cubicBezTo>
                <a:cubicBezTo>
                  <a:pt x="377" y="1143"/>
                  <a:pt x="377" y="1143"/>
                  <a:pt x="383" y="1143"/>
                </a:cubicBezTo>
                <a:close/>
                <a:moveTo>
                  <a:pt x="1582" y="902"/>
                </a:moveTo>
                <a:cubicBezTo>
                  <a:pt x="1607" y="883"/>
                  <a:pt x="1607" y="883"/>
                  <a:pt x="1607" y="883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2" y="902"/>
                  <a:pt x="1582" y="902"/>
                  <a:pt x="1582" y="902"/>
                </a:cubicBezTo>
                <a:close/>
                <a:moveTo>
                  <a:pt x="120" y="1035"/>
                </a:moveTo>
                <a:cubicBezTo>
                  <a:pt x="107" y="1035"/>
                  <a:pt x="107" y="1029"/>
                  <a:pt x="107" y="1029"/>
                </a:cubicBezTo>
                <a:cubicBezTo>
                  <a:pt x="107" y="1029"/>
                  <a:pt x="107" y="1029"/>
                  <a:pt x="107" y="1029"/>
                </a:cubicBezTo>
                <a:cubicBezTo>
                  <a:pt x="107" y="1035"/>
                  <a:pt x="120" y="1035"/>
                  <a:pt x="120" y="1035"/>
                </a:cubicBezTo>
                <a:close/>
                <a:moveTo>
                  <a:pt x="929" y="1149"/>
                </a:moveTo>
                <a:cubicBezTo>
                  <a:pt x="948" y="1149"/>
                  <a:pt x="948" y="1149"/>
                  <a:pt x="948" y="1149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29" y="1149"/>
                  <a:pt x="929" y="1149"/>
                  <a:pt x="929" y="1149"/>
                </a:cubicBezTo>
                <a:close/>
                <a:moveTo>
                  <a:pt x="132" y="1048"/>
                </a:moveTo>
                <a:cubicBezTo>
                  <a:pt x="132" y="1048"/>
                  <a:pt x="132" y="1048"/>
                  <a:pt x="132" y="1048"/>
                </a:cubicBezTo>
                <a:cubicBezTo>
                  <a:pt x="139" y="1048"/>
                  <a:pt x="139" y="1048"/>
                  <a:pt x="132" y="1048"/>
                </a:cubicBezTo>
                <a:close/>
                <a:moveTo>
                  <a:pt x="120" y="1035"/>
                </a:moveTo>
                <a:cubicBezTo>
                  <a:pt x="120" y="1035"/>
                  <a:pt x="107" y="1029"/>
                  <a:pt x="95" y="1022"/>
                </a:cubicBezTo>
                <a:cubicBezTo>
                  <a:pt x="95" y="1022"/>
                  <a:pt x="95" y="1022"/>
                  <a:pt x="107" y="1035"/>
                </a:cubicBezTo>
                <a:cubicBezTo>
                  <a:pt x="107" y="1035"/>
                  <a:pt x="107" y="1035"/>
                  <a:pt x="107" y="1035"/>
                </a:cubicBezTo>
                <a:cubicBezTo>
                  <a:pt x="120" y="1035"/>
                  <a:pt x="126" y="1042"/>
                  <a:pt x="132" y="1048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0" y="1035"/>
                  <a:pt x="120" y="1035"/>
                  <a:pt x="120" y="1035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6" y="1042"/>
                  <a:pt x="120" y="1042"/>
                  <a:pt x="120" y="1035"/>
                </a:cubicBezTo>
                <a:close/>
                <a:moveTo>
                  <a:pt x="308" y="1124"/>
                </a:moveTo>
                <a:cubicBezTo>
                  <a:pt x="308" y="1124"/>
                  <a:pt x="308" y="1124"/>
                  <a:pt x="308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295" y="1124"/>
                  <a:pt x="302" y="1124"/>
                </a:cubicBezTo>
                <a:cubicBezTo>
                  <a:pt x="289" y="1111"/>
                  <a:pt x="289" y="1111"/>
                  <a:pt x="289" y="1111"/>
                </a:cubicBezTo>
                <a:cubicBezTo>
                  <a:pt x="289" y="1124"/>
                  <a:pt x="289" y="1124"/>
                  <a:pt x="289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96" y="1149"/>
                </a:moveTo>
                <a:cubicBezTo>
                  <a:pt x="408" y="1149"/>
                  <a:pt x="408" y="1149"/>
                  <a:pt x="408" y="1149"/>
                </a:cubicBezTo>
                <a:cubicBezTo>
                  <a:pt x="402" y="1149"/>
                  <a:pt x="402" y="1149"/>
                  <a:pt x="390" y="1143"/>
                </a:cubicBezTo>
                <a:cubicBezTo>
                  <a:pt x="396" y="1149"/>
                  <a:pt x="396" y="1149"/>
                  <a:pt x="396" y="1149"/>
                </a:cubicBezTo>
                <a:close/>
                <a:moveTo>
                  <a:pt x="415" y="1149"/>
                </a:moveTo>
                <a:cubicBezTo>
                  <a:pt x="415" y="1149"/>
                  <a:pt x="415" y="1149"/>
                  <a:pt x="408" y="1149"/>
                </a:cubicBezTo>
                <a:cubicBezTo>
                  <a:pt x="415" y="1149"/>
                  <a:pt x="415" y="1149"/>
                  <a:pt x="415" y="1149"/>
                </a:cubicBezTo>
                <a:close/>
                <a:moveTo>
                  <a:pt x="88" y="1003"/>
                </a:moveTo>
                <a:cubicBezTo>
                  <a:pt x="82" y="1003"/>
                  <a:pt x="82" y="1003"/>
                  <a:pt x="76" y="997"/>
                </a:cubicBezTo>
                <a:cubicBezTo>
                  <a:pt x="82" y="1003"/>
                  <a:pt x="82" y="1003"/>
                  <a:pt x="88" y="1003"/>
                </a:cubicBezTo>
                <a:close/>
                <a:moveTo>
                  <a:pt x="986" y="1143"/>
                </a:moveTo>
                <a:cubicBezTo>
                  <a:pt x="998" y="1137"/>
                  <a:pt x="998" y="1137"/>
                  <a:pt x="998" y="1137"/>
                </a:cubicBezTo>
                <a:cubicBezTo>
                  <a:pt x="973" y="1143"/>
                  <a:pt x="973" y="1143"/>
                  <a:pt x="973" y="1143"/>
                </a:cubicBezTo>
                <a:cubicBezTo>
                  <a:pt x="986" y="1143"/>
                  <a:pt x="986" y="1143"/>
                  <a:pt x="986" y="1143"/>
                </a:cubicBezTo>
                <a:close/>
              </a:path>
            </a:pathLst>
          </a:custGeom>
          <a:solidFill>
            <a:srgbClr val="CC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dCircle2"/>
          <p:cNvSpPr>
            <a:spLocks noEditPoints="1"/>
          </p:cNvSpPr>
          <p:nvPr/>
        </p:nvSpPr>
        <p:spPr bwMode="auto">
          <a:xfrm>
            <a:off x="8631955" y="3724942"/>
            <a:ext cx="753085" cy="598741"/>
          </a:xfrm>
          <a:custGeom>
            <a:avLst/>
            <a:gdLst>
              <a:gd name="T0" fmla="*/ 1538 w 1776"/>
              <a:gd name="T1" fmla="*/ 876 h 1168"/>
              <a:gd name="T2" fmla="*/ 1733 w 1776"/>
              <a:gd name="T3" fmla="*/ 464 h 1168"/>
              <a:gd name="T4" fmla="*/ 1538 w 1776"/>
              <a:gd name="T5" fmla="*/ 883 h 1168"/>
              <a:gd name="T6" fmla="*/ 1664 w 1776"/>
              <a:gd name="T7" fmla="*/ 286 h 1168"/>
              <a:gd name="T8" fmla="*/ 553 w 1776"/>
              <a:gd name="T9" fmla="*/ 1111 h 1168"/>
              <a:gd name="T10" fmla="*/ 70 w 1776"/>
              <a:gd name="T11" fmla="*/ 921 h 1168"/>
              <a:gd name="T12" fmla="*/ 239 w 1776"/>
              <a:gd name="T13" fmla="*/ 515 h 1168"/>
              <a:gd name="T14" fmla="*/ 1482 w 1776"/>
              <a:gd name="T15" fmla="*/ 927 h 1168"/>
              <a:gd name="T16" fmla="*/ 145 w 1776"/>
              <a:gd name="T17" fmla="*/ 604 h 1168"/>
              <a:gd name="T18" fmla="*/ 1620 w 1776"/>
              <a:gd name="T19" fmla="*/ 807 h 1168"/>
              <a:gd name="T20" fmla="*/ 327 w 1776"/>
              <a:gd name="T21" fmla="*/ 451 h 1168"/>
              <a:gd name="T22" fmla="*/ 1733 w 1776"/>
              <a:gd name="T23" fmla="*/ 515 h 1168"/>
              <a:gd name="T24" fmla="*/ 1011 w 1776"/>
              <a:gd name="T25" fmla="*/ 235 h 1168"/>
              <a:gd name="T26" fmla="*/ 1726 w 1776"/>
              <a:gd name="T27" fmla="*/ 400 h 1168"/>
              <a:gd name="T28" fmla="*/ 1532 w 1776"/>
              <a:gd name="T29" fmla="*/ 115 h 1168"/>
              <a:gd name="T30" fmla="*/ 653 w 1776"/>
              <a:gd name="T31" fmla="*/ 58 h 1168"/>
              <a:gd name="T32" fmla="*/ 1726 w 1776"/>
              <a:gd name="T33" fmla="*/ 292 h 1168"/>
              <a:gd name="T34" fmla="*/ 1776 w 1776"/>
              <a:gd name="T35" fmla="*/ 489 h 1168"/>
              <a:gd name="T36" fmla="*/ 1325 w 1776"/>
              <a:gd name="T37" fmla="*/ 997 h 1168"/>
              <a:gd name="T38" fmla="*/ 998 w 1776"/>
              <a:gd name="T39" fmla="*/ 32 h 1168"/>
              <a:gd name="T40" fmla="*/ 904 w 1776"/>
              <a:gd name="T41" fmla="*/ 39 h 1168"/>
              <a:gd name="T42" fmla="*/ 1475 w 1776"/>
              <a:gd name="T43" fmla="*/ 121 h 1168"/>
              <a:gd name="T44" fmla="*/ 13 w 1776"/>
              <a:gd name="T45" fmla="*/ 870 h 1168"/>
              <a:gd name="T46" fmla="*/ 1695 w 1776"/>
              <a:gd name="T47" fmla="*/ 324 h 1168"/>
              <a:gd name="T48" fmla="*/ 1400 w 1776"/>
              <a:gd name="T49" fmla="*/ 972 h 1168"/>
              <a:gd name="T50" fmla="*/ 1055 w 1776"/>
              <a:gd name="T51" fmla="*/ 204 h 1168"/>
              <a:gd name="T52" fmla="*/ 854 w 1776"/>
              <a:gd name="T53" fmla="*/ 229 h 1168"/>
              <a:gd name="T54" fmla="*/ 923 w 1776"/>
              <a:gd name="T55" fmla="*/ 216 h 1168"/>
              <a:gd name="T56" fmla="*/ 653 w 1776"/>
              <a:gd name="T57" fmla="*/ 261 h 1168"/>
              <a:gd name="T58" fmla="*/ 44 w 1776"/>
              <a:gd name="T59" fmla="*/ 680 h 1168"/>
              <a:gd name="T60" fmla="*/ 44 w 1776"/>
              <a:gd name="T61" fmla="*/ 953 h 1168"/>
              <a:gd name="T62" fmla="*/ 1739 w 1776"/>
              <a:gd name="T63" fmla="*/ 318 h 1168"/>
              <a:gd name="T64" fmla="*/ 1532 w 1776"/>
              <a:gd name="T65" fmla="*/ 115 h 1168"/>
              <a:gd name="T66" fmla="*/ 647 w 1776"/>
              <a:gd name="T67" fmla="*/ 64 h 1168"/>
              <a:gd name="T68" fmla="*/ 1023 w 1776"/>
              <a:gd name="T69" fmla="*/ 20 h 1168"/>
              <a:gd name="T70" fmla="*/ 973 w 1776"/>
              <a:gd name="T71" fmla="*/ 32 h 1168"/>
              <a:gd name="T72" fmla="*/ 1645 w 1776"/>
              <a:gd name="T73" fmla="*/ 242 h 1168"/>
              <a:gd name="T74" fmla="*/ 1739 w 1776"/>
              <a:gd name="T75" fmla="*/ 572 h 1168"/>
              <a:gd name="T76" fmla="*/ 1607 w 1776"/>
              <a:gd name="T77" fmla="*/ 832 h 1168"/>
              <a:gd name="T78" fmla="*/ 1475 w 1776"/>
              <a:gd name="T79" fmla="*/ 934 h 1168"/>
              <a:gd name="T80" fmla="*/ 1525 w 1776"/>
              <a:gd name="T81" fmla="*/ 889 h 1168"/>
              <a:gd name="T82" fmla="*/ 936 w 1776"/>
              <a:gd name="T83" fmla="*/ 1099 h 1168"/>
              <a:gd name="T84" fmla="*/ 1055 w 1776"/>
              <a:gd name="T85" fmla="*/ 1080 h 1168"/>
              <a:gd name="T86" fmla="*/ 270 w 1776"/>
              <a:gd name="T87" fmla="*/ 1067 h 1168"/>
              <a:gd name="T88" fmla="*/ 101 w 1776"/>
              <a:gd name="T89" fmla="*/ 965 h 1168"/>
              <a:gd name="T90" fmla="*/ 440 w 1776"/>
              <a:gd name="T91" fmla="*/ 381 h 1168"/>
              <a:gd name="T92" fmla="*/ 1067 w 1776"/>
              <a:gd name="T93" fmla="*/ 229 h 1168"/>
              <a:gd name="T94" fmla="*/ 948 w 1776"/>
              <a:gd name="T95" fmla="*/ 223 h 1168"/>
              <a:gd name="T96" fmla="*/ 760 w 1776"/>
              <a:gd name="T97" fmla="*/ 242 h 1168"/>
              <a:gd name="T98" fmla="*/ 321 w 1776"/>
              <a:gd name="T99" fmla="*/ 419 h 1168"/>
              <a:gd name="T100" fmla="*/ 829 w 1776"/>
              <a:gd name="T101" fmla="*/ 223 h 1168"/>
              <a:gd name="T102" fmla="*/ 164 w 1776"/>
              <a:gd name="T103" fmla="*/ 527 h 1168"/>
              <a:gd name="T104" fmla="*/ 95 w 1776"/>
              <a:gd name="T105" fmla="*/ 1022 h 1168"/>
              <a:gd name="T106" fmla="*/ 979 w 1776"/>
              <a:gd name="T107" fmla="*/ 1137 h 1168"/>
              <a:gd name="T108" fmla="*/ 1456 w 1776"/>
              <a:gd name="T109" fmla="*/ 984 h 1168"/>
              <a:gd name="T110" fmla="*/ 1764 w 1776"/>
              <a:gd name="T111" fmla="*/ 635 h 1168"/>
              <a:gd name="T112" fmla="*/ 19 w 1776"/>
              <a:gd name="T113" fmla="*/ 756 h 1168"/>
              <a:gd name="T114" fmla="*/ 1701 w 1776"/>
              <a:gd name="T115" fmla="*/ 248 h 1168"/>
              <a:gd name="T116" fmla="*/ 214 w 1776"/>
              <a:gd name="T117" fmla="*/ 1086 h 1168"/>
              <a:gd name="T118" fmla="*/ 57 w 1776"/>
              <a:gd name="T119" fmla="*/ 648 h 1168"/>
              <a:gd name="T120" fmla="*/ 597 w 1776"/>
              <a:gd name="T121" fmla="*/ 1168 h 1168"/>
              <a:gd name="T122" fmla="*/ 132 w 1776"/>
              <a:gd name="T123" fmla="*/ 104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76" h="1168">
                <a:moveTo>
                  <a:pt x="1620" y="242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0" y="235"/>
                  <a:pt x="1620" y="235"/>
                  <a:pt x="1620" y="242"/>
                </a:cubicBezTo>
                <a:close/>
                <a:moveTo>
                  <a:pt x="1645" y="254"/>
                </a:move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26" y="235"/>
                  <a:pt x="1626" y="235"/>
                </a:cubicBezTo>
                <a:cubicBezTo>
                  <a:pt x="1626" y="235"/>
                  <a:pt x="1632" y="242"/>
                  <a:pt x="1645" y="254"/>
                </a:cubicBezTo>
                <a:close/>
                <a:moveTo>
                  <a:pt x="1488" y="908"/>
                </a:moveTo>
                <a:cubicBezTo>
                  <a:pt x="1488" y="908"/>
                  <a:pt x="1488" y="908"/>
                  <a:pt x="1488" y="908"/>
                </a:cubicBezTo>
                <a:cubicBezTo>
                  <a:pt x="1488" y="908"/>
                  <a:pt x="1488" y="908"/>
                  <a:pt x="1488" y="908"/>
                </a:cubicBezTo>
                <a:close/>
                <a:moveTo>
                  <a:pt x="1488" y="908"/>
                </a:moveTo>
                <a:cubicBezTo>
                  <a:pt x="1482" y="908"/>
                  <a:pt x="1488" y="908"/>
                  <a:pt x="1475" y="921"/>
                </a:cubicBezTo>
                <a:cubicBezTo>
                  <a:pt x="1482" y="908"/>
                  <a:pt x="1488" y="908"/>
                  <a:pt x="1488" y="908"/>
                </a:cubicBezTo>
                <a:close/>
                <a:moveTo>
                  <a:pt x="408" y="400"/>
                </a:moveTo>
                <a:cubicBezTo>
                  <a:pt x="415" y="400"/>
                  <a:pt x="421" y="394"/>
                  <a:pt x="433" y="394"/>
                </a:cubicBezTo>
                <a:cubicBezTo>
                  <a:pt x="433" y="394"/>
                  <a:pt x="433" y="394"/>
                  <a:pt x="415" y="400"/>
                </a:cubicBezTo>
                <a:cubicBezTo>
                  <a:pt x="415" y="400"/>
                  <a:pt x="415" y="400"/>
                  <a:pt x="408" y="400"/>
                </a:cubicBezTo>
                <a:close/>
                <a:moveTo>
                  <a:pt x="333" y="451"/>
                </a:moveTo>
                <a:cubicBezTo>
                  <a:pt x="333" y="451"/>
                  <a:pt x="333" y="451"/>
                  <a:pt x="308" y="464"/>
                </a:cubicBezTo>
                <a:cubicBezTo>
                  <a:pt x="327" y="451"/>
                  <a:pt x="352" y="445"/>
                  <a:pt x="364" y="432"/>
                </a:cubicBezTo>
                <a:cubicBezTo>
                  <a:pt x="377" y="426"/>
                  <a:pt x="390" y="419"/>
                  <a:pt x="408" y="407"/>
                </a:cubicBezTo>
                <a:cubicBezTo>
                  <a:pt x="383" y="426"/>
                  <a:pt x="358" y="438"/>
                  <a:pt x="333" y="451"/>
                </a:cubicBezTo>
                <a:close/>
                <a:moveTo>
                  <a:pt x="396" y="1092"/>
                </a:moveTo>
                <a:cubicBezTo>
                  <a:pt x="408" y="1092"/>
                  <a:pt x="408" y="1092"/>
                  <a:pt x="408" y="1092"/>
                </a:cubicBezTo>
                <a:cubicBezTo>
                  <a:pt x="396" y="1092"/>
                  <a:pt x="408" y="1092"/>
                  <a:pt x="396" y="1092"/>
                </a:cubicBezTo>
                <a:close/>
                <a:moveTo>
                  <a:pt x="1312" y="997"/>
                </a:moveTo>
                <a:cubicBezTo>
                  <a:pt x="1318" y="997"/>
                  <a:pt x="1318" y="997"/>
                  <a:pt x="1325" y="991"/>
                </a:cubicBezTo>
                <a:cubicBezTo>
                  <a:pt x="1318" y="997"/>
                  <a:pt x="1318" y="997"/>
                  <a:pt x="1312" y="997"/>
                </a:cubicBezTo>
                <a:close/>
                <a:moveTo>
                  <a:pt x="590" y="1124"/>
                </a:moveTo>
                <a:cubicBezTo>
                  <a:pt x="584" y="1124"/>
                  <a:pt x="572" y="1124"/>
                  <a:pt x="553" y="1124"/>
                </a:cubicBezTo>
                <a:cubicBezTo>
                  <a:pt x="565" y="1124"/>
                  <a:pt x="578" y="1124"/>
                  <a:pt x="590" y="1124"/>
                </a:cubicBezTo>
                <a:close/>
                <a:moveTo>
                  <a:pt x="1381" y="972"/>
                </a:moveTo>
                <a:cubicBezTo>
                  <a:pt x="1394" y="965"/>
                  <a:pt x="1400" y="965"/>
                  <a:pt x="1400" y="965"/>
                </a:cubicBezTo>
                <a:cubicBezTo>
                  <a:pt x="1394" y="965"/>
                  <a:pt x="1387" y="972"/>
                  <a:pt x="1381" y="972"/>
                </a:cubicBezTo>
                <a:cubicBezTo>
                  <a:pt x="1381" y="972"/>
                  <a:pt x="1381" y="972"/>
                  <a:pt x="1375" y="972"/>
                </a:cubicBezTo>
                <a:cubicBezTo>
                  <a:pt x="1394" y="965"/>
                  <a:pt x="1387" y="972"/>
                  <a:pt x="1381" y="972"/>
                </a:cubicBezTo>
                <a:close/>
                <a:moveTo>
                  <a:pt x="1538" y="876"/>
                </a:moveTo>
                <a:cubicBezTo>
                  <a:pt x="1538" y="883"/>
                  <a:pt x="1532" y="883"/>
                  <a:pt x="1525" y="889"/>
                </a:cubicBezTo>
                <a:cubicBezTo>
                  <a:pt x="1532" y="889"/>
                  <a:pt x="1532" y="883"/>
                  <a:pt x="1538" y="883"/>
                </a:cubicBezTo>
                <a:cubicBezTo>
                  <a:pt x="1538" y="876"/>
                  <a:pt x="1538" y="876"/>
                  <a:pt x="1538" y="876"/>
                </a:cubicBezTo>
                <a:close/>
                <a:moveTo>
                  <a:pt x="546" y="1124"/>
                </a:moveTo>
                <a:cubicBezTo>
                  <a:pt x="553" y="1124"/>
                  <a:pt x="565" y="1124"/>
                  <a:pt x="578" y="1124"/>
                </a:cubicBezTo>
                <a:cubicBezTo>
                  <a:pt x="572" y="1124"/>
                  <a:pt x="572" y="1124"/>
                  <a:pt x="572" y="1124"/>
                </a:cubicBezTo>
                <a:cubicBezTo>
                  <a:pt x="546" y="1124"/>
                  <a:pt x="546" y="1124"/>
                  <a:pt x="546" y="1124"/>
                </a:cubicBezTo>
                <a:close/>
                <a:moveTo>
                  <a:pt x="1670" y="750"/>
                </a:moveTo>
                <a:cubicBezTo>
                  <a:pt x="1682" y="743"/>
                  <a:pt x="1670" y="750"/>
                  <a:pt x="1682" y="737"/>
                </a:cubicBezTo>
                <a:cubicBezTo>
                  <a:pt x="1689" y="730"/>
                  <a:pt x="1701" y="705"/>
                  <a:pt x="1707" y="692"/>
                </a:cubicBezTo>
                <a:cubicBezTo>
                  <a:pt x="1701" y="705"/>
                  <a:pt x="1701" y="705"/>
                  <a:pt x="1695" y="718"/>
                </a:cubicBezTo>
                <a:cubicBezTo>
                  <a:pt x="1695" y="705"/>
                  <a:pt x="1701" y="705"/>
                  <a:pt x="1701" y="692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9"/>
                  <a:pt x="1701" y="699"/>
                  <a:pt x="1701" y="699"/>
                </a:cubicBezTo>
                <a:cubicBezTo>
                  <a:pt x="1701" y="699"/>
                  <a:pt x="1701" y="699"/>
                  <a:pt x="1701" y="692"/>
                </a:cubicBezTo>
                <a:cubicBezTo>
                  <a:pt x="1701" y="692"/>
                  <a:pt x="1701" y="692"/>
                  <a:pt x="1701" y="692"/>
                </a:cubicBezTo>
                <a:cubicBezTo>
                  <a:pt x="1707" y="692"/>
                  <a:pt x="1707" y="686"/>
                  <a:pt x="1707" y="686"/>
                </a:cubicBezTo>
                <a:cubicBezTo>
                  <a:pt x="1707" y="680"/>
                  <a:pt x="1714" y="673"/>
                  <a:pt x="1714" y="673"/>
                </a:cubicBezTo>
                <a:cubicBezTo>
                  <a:pt x="1714" y="667"/>
                  <a:pt x="1714" y="661"/>
                  <a:pt x="1720" y="661"/>
                </a:cubicBezTo>
                <a:cubicBezTo>
                  <a:pt x="1720" y="654"/>
                  <a:pt x="1720" y="654"/>
                  <a:pt x="1720" y="654"/>
                </a:cubicBezTo>
                <a:cubicBezTo>
                  <a:pt x="1720" y="654"/>
                  <a:pt x="1714" y="661"/>
                  <a:pt x="1714" y="667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20" y="654"/>
                  <a:pt x="1720" y="648"/>
                  <a:pt x="1720" y="648"/>
                </a:cubicBezTo>
                <a:cubicBezTo>
                  <a:pt x="1720" y="642"/>
                  <a:pt x="1720" y="648"/>
                  <a:pt x="1720" y="642"/>
                </a:cubicBezTo>
                <a:cubicBezTo>
                  <a:pt x="1726" y="635"/>
                  <a:pt x="1726" y="635"/>
                  <a:pt x="1726" y="635"/>
                </a:cubicBezTo>
                <a:cubicBezTo>
                  <a:pt x="1720" y="642"/>
                  <a:pt x="1720" y="648"/>
                  <a:pt x="1720" y="654"/>
                </a:cubicBezTo>
                <a:cubicBezTo>
                  <a:pt x="1726" y="642"/>
                  <a:pt x="1726" y="635"/>
                  <a:pt x="1733" y="604"/>
                </a:cubicBezTo>
                <a:cubicBezTo>
                  <a:pt x="1733" y="604"/>
                  <a:pt x="1733" y="604"/>
                  <a:pt x="1726" y="629"/>
                </a:cubicBezTo>
                <a:cubicBezTo>
                  <a:pt x="1726" y="610"/>
                  <a:pt x="1733" y="604"/>
                  <a:pt x="1733" y="604"/>
                </a:cubicBezTo>
                <a:cubicBezTo>
                  <a:pt x="1726" y="623"/>
                  <a:pt x="1726" y="623"/>
                  <a:pt x="1726" y="623"/>
                </a:cubicBezTo>
                <a:cubicBezTo>
                  <a:pt x="1733" y="604"/>
                  <a:pt x="1733" y="610"/>
                  <a:pt x="1733" y="604"/>
                </a:cubicBezTo>
                <a:cubicBezTo>
                  <a:pt x="1733" y="597"/>
                  <a:pt x="1733" y="591"/>
                  <a:pt x="1739" y="572"/>
                </a:cubicBezTo>
                <a:cubicBezTo>
                  <a:pt x="1739" y="565"/>
                  <a:pt x="1739" y="565"/>
                  <a:pt x="1733" y="584"/>
                </a:cubicBezTo>
                <a:cubicBezTo>
                  <a:pt x="1739" y="546"/>
                  <a:pt x="1739" y="527"/>
                  <a:pt x="1739" y="470"/>
                </a:cubicBezTo>
                <a:cubicBezTo>
                  <a:pt x="1739" y="464"/>
                  <a:pt x="1739" y="464"/>
                  <a:pt x="1739" y="464"/>
                </a:cubicBezTo>
                <a:cubicBezTo>
                  <a:pt x="1739" y="464"/>
                  <a:pt x="1739" y="464"/>
                  <a:pt x="1739" y="451"/>
                </a:cubicBezTo>
                <a:cubicBezTo>
                  <a:pt x="1733" y="451"/>
                  <a:pt x="1733" y="451"/>
                  <a:pt x="1733" y="451"/>
                </a:cubicBezTo>
                <a:cubicBezTo>
                  <a:pt x="1733" y="451"/>
                  <a:pt x="1733" y="451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70"/>
                  <a:pt x="1733" y="464"/>
                  <a:pt x="1733" y="470"/>
                </a:cubicBezTo>
                <a:cubicBezTo>
                  <a:pt x="1739" y="477"/>
                  <a:pt x="1739" y="483"/>
                  <a:pt x="1739" y="483"/>
                </a:cubicBezTo>
                <a:cubicBezTo>
                  <a:pt x="1739" y="483"/>
                  <a:pt x="1739" y="483"/>
                  <a:pt x="1739" y="483"/>
                </a:cubicBezTo>
                <a:cubicBezTo>
                  <a:pt x="1739" y="489"/>
                  <a:pt x="1739" y="489"/>
                  <a:pt x="1739" y="477"/>
                </a:cubicBezTo>
                <a:cubicBezTo>
                  <a:pt x="1739" y="477"/>
                  <a:pt x="1739" y="477"/>
                  <a:pt x="1739" y="477"/>
                </a:cubicBezTo>
                <a:cubicBezTo>
                  <a:pt x="1739" y="477"/>
                  <a:pt x="1739" y="477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34"/>
                  <a:pt x="1739" y="540"/>
                  <a:pt x="1739" y="553"/>
                </a:cubicBezTo>
                <a:cubicBezTo>
                  <a:pt x="1733" y="572"/>
                  <a:pt x="1733" y="572"/>
                  <a:pt x="1733" y="572"/>
                </a:cubicBezTo>
                <a:cubicBezTo>
                  <a:pt x="1733" y="584"/>
                  <a:pt x="1733" y="597"/>
                  <a:pt x="1726" y="604"/>
                </a:cubicBezTo>
                <a:cubicBezTo>
                  <a:pt x="1726" y="623"/>
                  <a:pt x="1726" y="635"/>
                  <a:pt x="1720" y="648"/>
                </a:cubicBezTo>
                <a:cubicBezTo>
                  <a:pt x="1720" y="648"/>
                  <a:pt x="1720" y="642"/>
                  <a:pt x="1720" y="654"/>
                </a:cubicBezTo>
                <a:cubicBezTo>
                  <a:pt x="1714" y="661"/>
                  <a:pt x="1714" y="661"/>
                  <a:pt x="1714" y="661"/>
                </a:cubicBezTo>
                <a:cubicBezTo>
                  <a:pt x="1701" y="699"/>
                  <a:pt x="1689" y="730"/>
                  <a:pt x="1651" y="775"/>
                </a:cubicBezTo>
                <a:cubicBezTo>
                  <a:pt x="1651" y="769"/>
                  <a:pt x="1664" y="762"/>
                  <a:pt x="1670" y="750"/>
                </a:cubicBezTo>
                <a:close/>
                <a:moveTo>
                  <a:pt x="1733" y="464"/>
                </a:moveTo>
                <a:cubicBezTo>
                  <a:pt x="1733" y="464"/>
                  <a:pt x="1733" y="464"/>
                  <a:pt x="1733" y="458"/>
                </a:cubicBezTo>
                <a:cubicBezTo>
                  <a:pt x="1733" y="464"/>
                  <a:pt x="1733" y="464"/>
                  <a:pt x="1733" y="464"/>
                </a:cubicBezTo>
                <a:cubicBezTo>
                  <a:pt x="1733" y="464"/>
                  <a:pt x="1733" y="464"/>
                  <a:pt x="1733" y="464"/>
                </a:cubicBezTo>
                <a:close/>
                <a:moveTo>
                  <a:pt x="998" y="1086"/>
                </a:moveTo>
                <a:cubicBezTo>
                  <a:pt x="1017" y="1086"/>
                  <a:pt x="1017" y="1086"/>
                  <a:pt x="1017" y="1086"/>
                </a:cubicBezTo>
                <a:cubicBezTo>
                  <a:pt x="1011" y="1086"/>
                  <a:pt x="1011" y="1086"/>
                  <a:pt x="998" y="1086"/>
                </a:cubicBezTo>
                <a:close/>
                <a:moveTo>
                  <a:pt x="1733" y="464"/>
                </a:moveTo>
                <a:cubicBezTo>
                  <a:pt x="1733" y="458"/>
                  <a:pt x="1733" y="458"/>
                  <a:pt x="1733" y="458"/>
                </a:cubicBezTo>
                <a:cubicBezTo>
                  <a:pt x="1733" y="458"/>
                  <a:pt x="1733" y="458"/>
                  <a:pt x="1733" y="464"/>
                </a:cubicBezTo>
                <a:close/>
                <a:moveTo>
                  <a:pt x="603" y="1124"/>
                </a:moveTo>
                <a:cubicBezTo>
                  <a:pt x="590" y="1124"/>
                  <a:pt x="584" y="1124"/>
                  <a:pt x="578" y="1124"/>
                </a:cubicBezTo>
                <a:cubicBezTo>
                  <a:pt x="578" y="1124"/>
                  <a:pt x="590" y="1124"/>
                  <a:pt x="603" y="1124"/>
                </a:cubicBezTo>
                <a:close/>
                <a:moveTo>
                  <a:pt x="1011" y="1086"/>
                </a:moveTo>
                <a:cubicBezTo>
                  <a:pt x="1011" y="1086"/>
                  <a:pt x="1011" y="1086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1011" y="1086"/>
                  <a:pt x="1011" y="1086"/>
                  <a:pt x="1011" y="1086"/>
                </a:cubicBezTo>
                <a:close/>
                <a:moveTo>
                  <a:pt x="1030" y="1080"/>
                </a:moveTo>
                <a:cubicBezTo>
                  <a:pt x="1023" y="1080"/>
                  <a:pt x="1017" y="1086"/>
                  <a:pt x="1011" y="1086"/>
                </a:cubicBezTo>
                <a:cubicBezTo>
                  <a:pt x="1017" y="1086"/>
                  <a:pt x="1023" y="1080"/>
                  <a:pt x="1030" y="1080"/>
                </a:cubicBezTo>
                <a:cubicBezTo>
                  <a:pt x="1030" y="1080"/>
                  <a:pt x="1030" y="1080"/>
                  <a:pt x="1030" y="1080"/>
                </a:cubicBezTo>
                <a:close/>
                <a:moveTo>
                  <a:pt x="1325" y="991"/>
                </a:moveTo>
                <a:cubicBezTo>
                  <a:pt x="1325" y="991"/>
                  <a:pt x="1331" y="991"/>
                  <a:pt x="1337" y="991"/>
                </a:cubicBezTo>
                <a:cubicBezTo>
                  <a:pt x="1337" y="991"/>
                  <a:pt x="1331" y="991"/>
                  <a:pt x="1325" y="991"/>
                </a:cubicBezTo>
                <a:close/>
                <a:moveTo>
                  <a:pt x="1538" y="883"/>
                </a:moveTo>
                <a:cubicBezTo>
                  <a:pt x="1538" y="883"/>
                  <a:pt x="1538" y="883"/>
                  <a:pt x="1538" y="883"/>
                </a:cubicBezTo>
                <a:cubicBezTo>
                  <a:pt x="1544" y="883"/>
                  <a:pt x="1544" y="883"/>
                  <a:pt x="1544" y="883"/>
                </a:cubicBezTo>
                <a:cubicBezTo>
                  <a:pt x="1544" y="876"/>
                  <a:pt x="1544" y="876"/>
                  <a:pt x="1551" y="876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57" y="870"/>
                  <a:pt x="1557" y="870"/>
                  <a:pt x="1557" y="870"/>
                </a:cubicBezTo>
                <a:cubicBezTo>
                  <a:pt x="1551" y="870"/>
                  <a:pt x="1551" y="870"/>
                  <a:pt x="1551" y="870"/>
                </a:cubicBezTo>
                <a:cubicBezTo>
                  <a:pt x="1544" y="876"/>
                  <a:pt x="1544" y="876"/>
                  <a:pt x="1525" y="889"/>
                </a:cubicBezTo>
                <a:cubicBezTo>
                  <a:pt x="1525" y="896"/>
                  <a:pt x="1525" y="896"/>
                  <a:pt x="1525" y="896"/>
                </a:cubicBezTo>
                <a:cubicBezTo>
                  <a:pt x="1532" y="889"/>
                  <a:pt x="1538" y="883"/>
                  <a:pt x="1538" y="883"/>
                </a:cubicBezTo>
                <a:cubicBezTo>
                  <a:pt x="1538" y="883"/>
                  <a:pt x="1538" y="883"/>
                  <a:pt x="1538" y="883"/>
                </a:cubicBezTo>
                <a:close/>
                <a:moveTo>
                  <a:pt x="998" y="1086"/>
                </a:moveTo>
                <a:cubicBezTo>
                  <a:pt x="998" y="1086"/>
                  <a:pt x="998" y="1086"/>
                  <a:pt x="998" y="1086"/>
                </a:cubicBezTo>
                <a:cubicBezTo>
                  <a:pt x="998" y="1086"/>
                  <a:pt x="998" y="1086"/>
                  <a:pt x="992" y="1086"/>
                </a:cubicBezTo>
                <a:cubicBezTo>
                  <a:pt x="998" y="1086"/>
                  <a:pt x="998" y="1086"/>
                  <a:pt x="998" y="1086"/>
                </a:cubicBezTo>
                <a:close/>
                <a:moveTo>
                  <a:pt x="615" y="1124"/>
                </a:moveTo>
                <a:cubicBezTo>
                  <a:pt x="628" y="1124"/>
                  <a:pt x="622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1" y="1124"/>
                  <a:pt x="641" y="1124"/>
                </a:cubicBezTo>
                <a:cubicBezTo>
                  <a:pt x="641" y="1124"/>
                  <a:pt x="647" y="1124"/>
                  <a:pt x="653" y="1124"/>
                </a:cubicBezTo>
                <a:cubicBezTo>
                  <a:pt x="653" y="1124"/>
                  <a:pt x="653" y="1124"/>
                  <a:pt x="653" y="1124"/>
                </a:cubicBezTo>
                <a:cubicBezTo>
                  <a:pt x="634" y="1124"/>
                  <a:pt x="615" y="1124"/>
                  <a:pt x="603" y="1124"/>
                </a:cubicBezTo>
                <a:cubicBezTo>
                  <a:pt x="609" y="1124"/>
                  <a:pt x="609" y="1124"/>
                  <a:pt x="615" y="1124"/>
                </a:cubicBezTo>
                <a:close/>
                <a:moveTo>
                  <a:pt x="1701" y="692"/>
                </a:moveTo>
                <a:cubicBezTo>
                  <a:pt x="1701" y="699"/>
                  <a:pt x="1701" y="699"/>
                  <a:pt x="1701" y="699"/>
                </a:cubicBezTo>
                <a:cubicBezTo>
                  <a:pt x="1701" y="692"/>
                  <a:pt x="1701" y="692"/>
                  <a:pt x="1701" y="692"/>
                </a:cubicBezTo>
                <a:close/>
                <a:moveTo>
                  <a:pt x="873" y="1105"/>
                </a:moveTo>
                <a:cubicBezTo>
                  <a:pt x="879" y="1105"/>
                  <a:pt x="879" y="1105"/>
                  <a:pt x="879" y="1105"/>
                </a:cubicBezTo>
                <a:cubicBezTo>
                  <a:pt x="904" y="1099"/>
                  <a:pt x="923" y="1099"/>
                  <a:pt x="936" y="1099"/>
                </a:cubicBezTo>
                <a:cubicBezTo>
                  <a:pt x="942" y="1099"/>
                  <a:pt x="942" y="1099"/>
                  <a:pt x="942" y="1099"/>
                </a:cubicBezTo>
                <a:cubicBezTo>
                  <a:pt x="942" y="1099"/>
                  <a:pt x="942" y="1099"/>
                  <a:pt x="942" y="1092"/>
                </a:cubicBezTo>
                <a:cubicBezTo>
                  <a:pt x="942" y="1099"/>
                  <a:pt x="936" y="1099"/>
                  <a:pt x="936" y="1099"/>
                </a:cubicBezTo>
                <a:cubicBezTo>
                  <a:pt x="910" y="1099"/>
                  <a:pt x="885" y="1105"/>
                  <a:pt x="873" y="1105"/>
                </a:cubicBezTo>
                <a:close/>
                <a:moveTo>
                  <a:pt x="992" y="1086"/>
                </a:moveTo>
                <a:cubicBezTo>
                  <a:pt x="986" y="1086"/>
                  <a:pt x="986" y="1092"/>
                  <a:pt x="986" y="1092"/>
                </a:cubicBezTo>
                <a:cubicBezTo>
                  <a:pt x="986" y="1086"/>
                  <a:pt x="992" y="1086"/>
                  <a:pt x="992" y="1086"/>
                </a:cubicBezTo>
                <a:close/>
                <a:moveTo>
                  <a:pt x="1168" y="1048"/>
                </a:moveTo>
                <a:cubicBezTo>
                  <a:pt x="1180" y="1048"/>
                  <a:pt x="1168" y="1048"/>
                  <a:pt x="1193" y="1042"/>
                </a:cubicBezTo>
                <a:cubicBezTo>
                  <a:pt x="1193" y="1042"/>
                  <a:pt x="1193" y="1042"/>
                  <a:pt x="1168" y="1048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lose/>
                <a:moveTo>
                  <a:pt x="1664" y="286"/>
                </a:move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ubicBezTo>
                  <a:pt x="1664" y="286"/>
                  <a:pt x="1664" y="286"/>
                  <a:pt x="1664" y="286"/>
                </a:cubicBezTo>
                <a:close/>
                <a:moveTo>
                  <a:pt x="258" y="502"/>
                </a:moveTo>
                <a:cubicBezTo>
                  <a:pt x="258" y="502"/>
                  <a:pt x="258" y="502"/>
                  <a:pt x="264" y="502"/>
                </a:cubicBezTo>
                <a:cubicBezTo>
                  <a:pt x="264" y="496"/>
                  <a:pt x="264" y="496"/>
                  <a:pt x="270" y="496"/>
                </a:cubicBezTo>
                <a:cubicBezTo>
                  <a:pt x="264" y="502"/>
                  <a:pt x="258" y="502"/>
                  <a:pt x="258" y="502"/>
                </a:cubicBezTo>
                <a:cubicBezTo>
                  <a:pt x="258" y="502"/>
                  <a:pt x="258" y="502"/>
                  <a:pt x="258" y="502"/>
                </a:cubicBezTo>
                <a:cubicBezTo>
                  <a:pt x="251" y="508"/>
                  <a:pt x="251" y="508"/>
                  <a:pt x="251" y="508"/>
                </a:cubicBezTo>
                <a:cubicBezTo>
                  <a:pt x="239" y="515"/>
                  <a:pt x="226" y="527"/>
                  <a:pt x="226" y="534"/>
                </a:cubicBezTo>
                <a:cubicBezTo>
                  <a:pt x="214" y="540"/>
                  <a:pt x="226" y="534"/>
                  <a:pt x="226" y="534"/>
                </a:cubicBezTo>
                <a:cubicBezTo>
                  <a:pt x="226" y="534"/>
                  <a:pt x="226" y="534"/>
                  <a:pt x="208" y="546"/>
                </a:cubicBezTo>
                <a:cubicBezTo>
                  <a:pt x="208" y="546"/>
                  <a:pt x="208" y="546"/>
                  <a:pt x="195" y="553"/>
                </a:cubicBezTo>
                <a:cubicBezTo>
                  <a:pt x="176" y="572"/>
                  <a:pt x="120" y="642"/>
                  <a:pt x="95" y="673"/>
                </a:cubicBezTo>
                <a:cubicBezTo>
                  <a:pt x="95" y="680"/>
                  <a:pt x="88" y="692"/>
                  <a:pt x="82" y="699"/>
                </a:cubicBezTo>
                <a:cubicBezTo>
                  <a:pt x="88" y="686"/>
                  <a:pt x="95" y="673"/>
                  <a:pt x="107" y="661"/>
                </a:cubicBezTo>
                <a:cubicBezTo>
                  <a:pt x="120" y="642"/>
                  <a:pt x="132" y="629"/>
                  <a:pt x="145" y="610"/>
                </a:cubicBezTo>
                <a:cubicBezTo>
                  <a:pt x="145" y="610"/>
                  <a:pt x="145" y="610"/>
                  <a:pt x="139" y="629"/>
                </a:cubicBezTo>
                <a:cubicBezTo>
                  <a:pt x="176" y="572"/>
                  <a:pt x="208" y="540"/>
                  <a:pt x="308" y="470"/>
                </a:cubicBezTo>
                <a:cubicBezTo>
                  <a:pt x="295" y="477"/>
                  <a:pt x="277" y="489"/>
                  <a:pt x="258" y="502"/>
                </a:cubicBezTo>
                <a:close/>
                <a:moveTo>
                  <a:pt x="195" y="1029"/>
                </a:moveTo>
                <a:cubicBezTo>
                  <a:pt x="195" y="1029"/>
                  <a:pt x="195" y="1029"/>
                  <a:pt x="195" y="1029"/>
                </a:cubicBezTo>
                <a:cubicBezTo>
                  <a:pt x="195" y="1029"/>
                  <a:pt x="195" y="1029"/>
                  <a:pt x="195" y="1029"/>
                </a:cubicBezTo>
                <a:close/>
                <a:moveTo>
                  <a:pt x="189" y="1022"/>
                </a:moveTo>
                <a:cubicBezTo>
                  <a:pt x="189" y="1022"/>
                  <a:pt x="189" y="1022"/>
                  <a:pt x="189" y="1022"/>
                </a:cubicBezTo>
                <a:cubicBezTo>
                  <a:pt x="195" y="1029"/>
                  <a:pt x="195" y="1029"/>
                  <a:pt x="195" y="1029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lose/>
                <a:moveTo>
                  <a:pt x="390" y="1092"/>
                </a:moveTo>
                <a:cubicBezTo>
                  <a:pt x="371" y="1086"/>
                  <a:pt x="358" y="1080"/>
                  <a:pt x="346" y="1080"/>
                </a:cubicBezTo>
                <a:cubicBezTo>
                  <a:pt x="358" y="1086"/>
                  <a:pt x="371" y="1086"/>
                  <a:pt x="390" y="1092"/>
                </a:cubicBezTo>
                <a:close/>
                <a:moveTo>
                  <a:pt x="553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53" y="1111"/>
                </a:moveTo>
                <a:cubicBezTo>
                  <a:pt x="565" y="1111"/>
                  <a:pt x="565" y="1111"/>
                  <a:pt x="553" y="1111"/>
                </a:cubicBez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2" y="1111"/>
                </a:cubicBezTo>
                <a:cubicBezTo>
                  <a:pt x="565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46" y="1111"/>
                </a:moveTo>
                <a:cubicBezTo>
                  <a:pt x="546" y="1111"/>
                  <a:pt x="546" y="1111"/>
                  <a:pt x="546" y="1111"/>
                </a:cubicBezTo>
                <a:cubicBezTo>
                  <a:pt x="540" y="1111"/>
                  <a:pt x="540" y="1111"/>
                  <a:pt x="540" y="1111"/>
                </a:cubicBezTo>
                <a:cubicBezTo>
                  <a:pt x="546" y="1111"/>
                  <a:pt x="546" y="1111"/>
                  <a:pt x="546" y="1111"/>
                </a:cubicBezTo>
                <a:close/>
                <a:moveTo>
                  <a:pt x="540" y="1111"/>
                </a:moveTo>
                <a:cubicBezTo>
                  <a:pt x="534" y="1111"/>
                  <a:pt x="534" y="1111"/>
                  <a:pt x="521" y="1111"/>
                </a:cubicBezTo>
                <a:cubicBezTo>
                  <a:pt x="528" y="1111"/>
                  <a:pt x="534" y="1111"/>
                  <a:pt x="540" y="1111"/>
                </a:cubicBezTo>
                <a:close/>
                <a:moveTo>
                  <a:pt x="597" y="1111"/>
                </a:moveTo>
                <a:cubicBezTo>
                  <a:pt x="590" y="1111"/>
                  <a:pt x="584" y="1111"/>
                  <a:pt x="584" y="1111"/>
                </a:cubicBezTo>
                <a:cubicBezTo>
                  <a:pt x="584" y="1111"/>
                  <a:pt x="584" y="1111"/>
                  <a:pt x="584" y="1111"/>
                </a:cubicBezTo>
                <a:cubicBezTo>
                  <a:pt x="584" y="1111"/>
                  <a:pt x="590" y="1111"/>
                  <a:pt x="597" y="1111"/>
                </a:cubicBezTo>
                <a:close/>
                <a:moveTo>
                  <a:pt x="553" y="1111"/>
                </a:move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3" y="1111"/>
                  <a:pt x="553" y="1111"/>
                </a:cubicBezTo>
                <a:close/>
                <a:moveTo>
                  <a:pt x="565" y="1111"/>
                </a:moveTo>
                <a:cubicBezTo>
                  <a:pt x="565" y="1111"/>
                  <a:pt x="565" y="1111"/>
                  <a:pt x="572" y="1111"/>
                </a:cubicBezTo>
                <a:cubicBezTo>
                  <a:pt x="572" y="1111"/>
                  <a:pt x="572" y="1111"/>
                  <a:pt x="578" y="1111"/>
                </a:cubicBezTo>
                <a:cubicBezTo>
                  <a:pt x="572" y="1111"/>
                  <a:pt x="572" y="1111"/>
                  <a:pt x="565" y="1111"/>
                </a:cubicBezTo>
                <a:close/>
                <a:moveTo>
                  <a:pt x="1682" y="299"/>
                </a:moveTo>
                <a:cubicBezTo>
                  <a:pt x="1670" y="292"/>
                  <a:pt x="1670" y="292"/>
                  <a:pt x="1670" y="292"/>
                </a:cubicBezTo>
                <a:cubicBezTo>
                  <a:pt x="1682" y="299"/>
                  <a:pt x="1670" y="292"/>
                  <a:pt x="1682" y="299"/>
                </a:cubicBezTo>
                <a:close/>
                <a:moveTo>
                  <a:pt x="120" y="972"/>
                </a:moveTo>
                <a:cubicBezTo>
                  <a:pt x="107" y="965"/>
                  <a:pt x="107" y="965"/>
                  <a:pt x="101" y="959"/>
                </a:cubicBezTo>
                <a:cubicBezTo>
                  <a:pt x="107" y="965"/>
                  <a:pt x="107" y="965"/>
                  <a:pt x="120" y="972"/>
                </a:cubicBezTo>
                <a:close/>
                <a:moveTo>
                  <a:pt x="251" y="496"/>
                </a:moveTo>
                <a:cubicBezTo>
                  <a:pt x="251" y="502"/>
                  <a:pt x="251" y="502"/>
                  <a:pt x="251" y="502"/>
                </a:cubicBezTo>
                <a:cubicBezTo>
                  <a:pt x="251" y="496"/>
                  <a:pt x="251" y="496"/>
                  <a:pt x="251" y="496"/>
                </a:cubicBezTo>
                <a:cubicBezTo>
                  <a:pt x="251" y="496"/>
                  <a:pt x="251" y="496"/>
                  <a:pt x="251" y="496"/>
                </a:cubicBezTo>
                <a:close/>
                <a:moveTo>
                  <a:pt x="321" y="451"/>
                </a:moveTo>
                <a:cubicBezTo>
                  <a:pt x="308" y="464"/>
                  <a:pt x="283" y="477"/>
                  <a:pt x="258" y="496"/>
                </a:cubicBezTo>
                <a:cubicBezTo>
                  <a:pt x="283" y="477"/>
                  <a:pt x="302" y="464"/>
                  <a:pt x="321" y="451"/>
                </a:cubicBezTo>
                <a:close/>
                <a:moveTo>
                  <a:pt x="76" y="927"/>
                </a:moveTo>
                <a:cubicBezTo>
                  <a:pt x="76" y="921"/>
                  <a:pt x="70" y="921"/>
                  <a:pt x="70" y="921"/>
                </a:cubicBezTo>
                <a:cubicBezTo>
                  <a:pt x="70" y="921"/>
                  <a:pt x="76" y="921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lose/>
                <a:moveTo>
                  <a:pt x="264" y="489"/>
                </a:moveTo>
                <a:cubicBezTo>
                  <a:pt x="264" y="496"/>
                  <a:pt x="258" y="496"/>
                  <a:pt x="251" y="496"/>
                </a:cubicBezTo>
                <a:cubicBezTo>
                  <a:pt x="264" y="489"/>
                  <a:pt x="264" y="489"/>
                  <a:pt x="264" y="489"/>
                </a:cubicBezTo>
                <a:close/>
                <a:moveTo>
                  <a:pt x="572" y="1124"/>
                </a:moveTo>
                <a:cubicBezTo>
                  <a:pt x="578" y="1124"/>
                  <a:pt x="578" y="1124"/>
                  <a:pt x="578" y="1124"/>
                </a:cubicBezTo>
                <a:cubicBezTo>
                  <a:pt x="578" y="1124"/>
                  <a:pt x="578" y="1124"/>
                  <a:pt x="572" y="1124"/>
                </a:cubicBezTo>
                <a:close/>
                <a:moveTo>
                  <a:pt x="1023" y="235"/>
                </a:moveTo>
                <a:cubicBezTo>
                  <a:pt x="1023" y="235"/>
                  <a:pt x="1023" y="235"/>
                  <a:pt x="992" y="235"/>
                </a:cubicBezTo>
                <a:cubicBezTo>
                  <a:pt x="998" y="235"/>
                  <a:pt x="1017" y="235"/>
                  <a:pt x="1023" y="235"/>
                </a:cubicBezTo>
                <a:cubicBezTo>
                  <a:pt x="1023" y="235"/>
                  <a:pt x="1023" y="235"/>
                  <a:pt x="1023" y="235"/>
                </a:cubicBezTo>
                <a:close/>
                <a:moveTo>
                  <a:pt x="1048" y="235"/>
                </a:moveTo>
                <a:cubicBezTo>
                  <a:pt x="1042" y="235"/>
                  <a:pt x="1030" y="235"/>
                  <a:pt x="1023" y="235"/>
                </a:cubicBezTo>
                <a:cubicBezTo>
                  <a:pt x="1036" y="235"/>
                  <a:pt x="1023" y="235"/>
                  <a:pt x="1042" y="235"/>
                </a:cubicBezTo>
                <a:cubicBezTo>
                  <a:pt x="1048" y="235"/>
                  <a:pt x="1048" y="235"/>
                  <a:pt x="1048" y="235"/>
                </a:cubicBezTo>
                <a:close/>
                <a:moveTo>
                  <a:pt x="503" y="1105"/>
                </a:moveTo>
                <a:cubicBezTo>
                  <a:pt x="496" y="1105"/>
                  <a:pt x="496" y="1105"/>
                  <a:pt x="496" y="1105"/>
                </a:cubicBezTo>
                <a:cubicBezTo>
                  <a:pt x="515" y="1111"/>
                  <a:pt x="503" y="1105"/>
                  <a:pt x="503" y="1105"/>
                </a:cubicBezTo>
                <a:close/>
                <a:moveTo>
                  <a:pt x="779" y="267"/>
                </a:moveTo>
                <a:cubicBezTo>
                  <a:pt x="779" y="267"/>
                  <a:pt x="779" y="267"/>
                  <a:pt x="779" y="267"/>
                </a:cubicBezTo>
                <a:cubicBezTo>
                  <a:pt x="779" y="267"/>
                  <a:pt x="779" y="267"/>
                  <a:pt x="779" y="267"/>
                </a:cubicBezTo>
                <a:cubicBezTo>
                  <a:pt x="791" y="267"/>
                  <a:pt x="797" y="267"/>
                  <a:pt x="810" y="261"/>
                </a:cubicBezTo>
                <a:cubicBezTo>
                  <a:pt x="829" y="261"/>
                  <a:pt x="848" y="254"/>
                  <a:pt x="867" y="254"/>
                </a:cubicBezTo>
                <a:cubicBezTo>
                  <a:pt x="873" y="254"/>
                  <a:pt x="873" y="254"/>
                  <a:pt x="873" y="254"/>
                </a:cubicBezTo>
                <a:cubicBezTo>
                  <a:pt x="873" y="248"/>
                  <a:pt x="873" y="248"/>
                  <a:pt x="873" y="248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85" y="248"/>
                  <a:pt x="885" y="248"/>
                  <a:pt x="854" y="254"/>
                </a:cubicBezTo>
                <a:cubicBezTo>
                  <a:pt x="835" y="254"/>
                  <a:pt x="816" y="261"/>
                  <a:pt x="791" y="267"/>
                </a:cubicBezTo>
                <a:cubicBezTo>
                  <a:pt x="791" y="267"/>
                  <a:pt x="791" y="267"/>
                  <a:pt x="791" y="267"/>
                </a:cubicBezTo>
                <a:cubicBezTo>
                  <a:pt x="760" y="273"/>
                  <a:pt x="760" y="273"/>
                  <a:pt x="760" y="273"/>
                </a:cubicBezTo>
                <a:cubicBezTo>
                  <a:pt x="766" y="273"/>
                  <a:pt x="766" y="273"/>
                  <a:pt x="766" y="273"/>
                </a:cubicBezTo>
                <a:cubicBezTo>
                  <a:pt x="747" y="273"/>
                  <a:pt x="722" y="280"/>
                  <a:pt x="703" y="286"/>
                </a:cubicBezTo>
                <a:cubicBezTo>
                  <a:pt x="703" y="286"/>
                  <a:pt x="710" y="286"/>
                  <a:pt x="747" y="273"/>
                </a:cubicBezTo>
                <a:cubicBezTo>
                  <a:pt x="747" y="280"/>
                  <a:pt x="741" y="280"/>
                  <a:pt x="741" y="280"/>
                </a:cubicBezTo>
                <a:cubicBezTo>
                  <a:pt x="754" y="273"/>
                  <a:pt x="760" y="273"/>
                  <a:pt x="779" y="267"/>
                </a:cubicBezTo>
                <a:close/>
                <a:moveTo>
                  <a:pt x="239" y="515"/>
                </a:moveTo>
                <a:cubicBezTo>
                  <a:pt x="251" y="508"/>
                  <a:pt x="251" y="508"/>
                  <a:pt x="258" y="502"/>
                </a:cubicBezTo>
                <a:cubicBezTo>
                  <a:pt x="251" y="508"/>
                  <a:pt x="251" y="508"/>
                  <a:pt x="226" y="527"/>
                </a:cubicBezTo>
                <a:cubicBezTo>
                  <a:pt x="239" y="515"/>
                  <a:pt x="239" y="515"/>
                  <a:pt x="239" y="515"/>
                </a:cubicBezTo>
                <a:close/>
                <a:moveTo>
                  <a:pt x="214" y="1042"/>
                </a:moveTo>
                <a:cubicBezTo>
                  <a:pt x="239" y="1048"/>
                  <a:pt x="239" y="1048"/>
                  <a:pt x="239" y="1048"/>
                </a:cubicBezTo>
                <a:cubicBezTo>
                  <a:pt x="226" y="1042"/>
                  <a:pt x="239" y="1048"/>
                  <a:pt x="214" y="1042"/>
                </a:cubicBezTo>
                <a:close/>
                <a:moveTo>
                  <a:pt x="1444" y="934"/>
                </a:moveTo>
                <a:cubicBezTo>
                  <a:pt x="1431" y="946"/>
                  <a:pt x="1438" y="940"/>
                  <a:pt x="1431" y="946"/>
                </a:cubicBezTo>
                <a:cubicBezTo>
                  <a:pt x="1444" y="940"/>
                  <a:pt x="1444" y="934"/>
                  <a:pt x="1444" y="934"/>
                </a:cubicBezTo>
                <a:close/>
                <a:moveTo>
                  <a:pt x="433" y="1099"/>
                </a:moveTo>
                <a:cubicBezTo>
                  <a:pt x="433" y="1099"/>
                  <a:pt x="440" y="1099"/>
                  <a:pt x="459" y="1105"/>
                </a:cubicBezTo>
                <a:cubicBezTo>
                  <a:pt x="446" y="1105"/>
                  <a:pt x="440" y="1099"/>
                  <a:pt x="433" y="1099"/>
                </a:cubicBezTo>
                <a:close/>
                <a:moveTo>
                  <a:pt x="509" y="1111"/>
                </a:moveTo>
                <a:cubicBezTo>
                  <a:pt x="496" y="1111"/>
                  <a:pt x="484" y="1105"/>
                  <a:pt x="471" y="1105"/>
                </a:cubicBezTo>
                <a:cubicBezTo>
                  <a:pt x="477" y="1105"/>
                  <a:pt x="477" y="1105"/>
                  <a:pt x="496" y="1105"/>
                </a:cubicBezTo>
                <a:cubicBezTo>
                  <a:pt x="477" y="1105"/>
                  <a:pt x="477" y="1105"/>
                  <a:pt x="477" y="1105"/>
                </a:cubicBezTo>
                <a:cubicBezTo>
                  <a:pt x="477" y="1105"/>
                  <a:pt x="477" y="1105"/>
                  <a:pt x="471" y="1105"/>
                </a:cubicBezTo>
                <a:cubicBezTo>
                  <a:pt x="465" y="1105"/>
                  <a:pt x="465" y="1105"/>
                  <a:pt x="459" y="1105"/>
                </a:cubicBezTo>
                <a:cubicBezTo>
                  <a:pt x="465" y="1105"/>
                  <a:pt x="477" y="1105"/>
                  <a:pt x="484" y="1105"/>
                </a:cubicBezTo>
                <a:cubicBezTo>
                  <a:pt x="503" y="1111"/>
                  <a:pt x="509" y="1111"/>
                  <a:pt x="509" y="1111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31" y="946"/>
                  <a:pt x="1431" y="946"/>
                  <a:pt x="1431" y="946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270" y="496"/>
                </a:moveTo>
                <a:cubicBezTo>
                  <a:pt x="270" y="496"/>
                  <a:pt x="270" y="496"/>
                  <a:pt x="283" y="483"/>
                </a:cubicBezTo>
                <a:cubicBezTo>
                  <a:pt x="270" y="489"/>
                  <a:pt x="283" y="483"/>
                  <a:pt x="270" y="496"/>
                </a:cubicBezTo>
                <a:close/>
                <a:moveTo>
                  <a:pt x="1513" y="896"/>
                </a:moveTo>
                <a:cubicBezTo>
                  <a:pt x="1513" y="896"/>
                  <a:pt x="1513" y="896"/>
                  <a:pt x="1507" y="896"/>
                </a:cubicBezTo>
                <a:cubicBezTo>
                  <a:pt x="1482" y="921"/>
                  <a:pt x="1482" y="921"/>
                  <a:pt x="1482" y="927"/>
                </a:cubicBezTo>
                <a:cubicBezTo>
                  <a:pt x="1482" y="921"/>
                  <a:pt x="1482" y="921"/>
                  <a:pt x="1488" y="921"/>
                </a:cubicBezTo>
                <a:cubicBezTo>
                  <a:pt x="1488" y="921"/>
                  <a:pt x="1488" y="921"/>
                  <a:pt x="1507" y="902"/>
                </a:cubicBezTo>
                <a:cubicBezTo>
                  <a:pt x="1525" y="889"/>
                  <a:pt x="1532" y="883"/>
                  <a:pt x="1557" y="864"/>
                </a:cubicBezTo>
                <a:cubicBezTo>
                  <a:pt x="1582" y="845"/>
                  <a:pt x="1576" y="857"/>
                  <a:pt x="1582" y="851"/>
                </a:cubicBezTo>
                <a:cubicBezTo>
                  <a:pt x="1532" y="883"/>
                  <a:pt x="1519" y="889"/>
                  <a:pt x="1488" y="908"/>
                </a:cubicBezTo>
                <a:cubicBezTo>
                  <a:pt x="1482" y="921"/>
                  <a:pt x="1482" y="921"/>
                  <a:pt x="1482" y="921"/>
                </a:cubicBezTo>
                <a:cubicBezTo>
                  <a:pt x="1519" y="896"/>
                  <a:pt x="1544" y="876"/>
                  <a:pt x="1551" y="870"/>
                </a:cubicBezTo>
                <a:cubicBezTo>
                  <a:pt x="1551" y="870"/>
                  <a:pt x="1544" y="870"/>
                  <a:pt x="1544" y="876"/>
                </a:cubicBezTo>
                <a:cubicBezTo>
                  <a:pt x="1538" y="883"/>
                  <a:pt x="1532" y="883"/>
                  <a:pt x="1513" y="896"/>
                </a:cubicBezTo>
                <a:cubicBezTo>
                  <a:pt x="1513" y="896"/>
                  <a:pt x="1507" y="902"/>
                  <a:pt x="1513" y="896"/>
                </a:cubicBezTo>
                <a:close/>
                <a:moveTo>
                  <a:pt x="1482" y="927"/>
                </a:moveTo>
                <a:cubicBezTo>
                  <a:pt x="1469" y="934"/>
                  <a:pt x="1469" y="934"/>
                  <a:pt x="1469" y="934"/>
                </a:cubicBezTo>
                <a:cubicBezTo>
                  <a:pt x="1475" y="927"/>
                  <a:pt x="1475" y="927"/>
                  <a:pt x="1482" y="927"/>
                </a:cubicBezTo>
                <a:close/>
                <a:moveTo>
                  <a:pt x="1733" y="470"/>
                </a:moveTo>
                <a:cubicBezTo>
                  <a:pt x="1726" y="458"/>
                  <a:pt x="1726" y="438"/>
                  <a:pt x="1726" y="458"/>
                </a:cubicBezTo>
                <a:cubicBezTo>
                  <a:pt x="1733" y="470"/>
                  <a:pt x="1733" y="470"/>
                  <a:pt x="1733" y="470"/>
                </a:cubicBezTo>
                <a:close/>
                <a:moveTo>
                  <a:pt x="88" y="686"/>
                </a:moveTo>
                <a:cubicBezTo>
                  <a:pt x="88" y="686"/>
                  <a:pt x="88" y="686"/>
                  <a:pt x="76" y="705"/>
                </a:cubicBezTo>
                <a:cubicBezTo>
                  <a:pt x="57" y="750"/>
                  <a:pt x="63" y="743"/>
                  <a:pt x="51" y="775"/>
                </a:cubicBezTo>
                <a:cubicBezTo>
                  <a:pt x="51" y="794"/>
                  <a:pt x="51" y="788"/>
                  <a:pt x="51" y="800"/>
                </a:cubicBezTo>
                <a:cubicBezTo>
                  <a:pt x="57" y="769"/>
                  <a:pt x="57" y="769"/>
                  <a:pt x="70" y="730"/>
                </a:cubicBezTo>
                <a:cubicBezTo>
                  <a:pt x="63" y="743"/>
                  <a:pt x="63" y="750"/>
                  <a:pt x="57" y="762"/>
                </a:cubicBezTo>
                <a:cubicBezTo>
                  <a:pt x="63" y="750"/>
                  <a:pt x="70" y="730"/>
                  <a:pt x="76" y="718"/>
                </a:cubicBezTo>
                <a:cubicBezTo>
                  <a:pt x="82" y="699"/>
                  <a:pt x="82" y="692"/>
                  <a:pt x="88" y="686"/>
                </a:cubicBezTo>
                <a:close/>
                <a:moveTo>
                  <a:pt x="1456" y="934"/>
                </a:moveTo>
                <a:cubicBezTo>
                  <a:pt x="1463" y="934"/>
                  <a:pt x="1469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7"/>
                  <a:pt x="1475" y="927"/>
                  <a:pt x="1475" y="927"/>
                </a:cubicBezTo>
                <a:cubicBezTo>
                  <a:pt x="1475" y="921"/>
                  <a:pt x="1475" y="927"/>
                  <a:pt x="1475" y="921"/>
                </a:cubicBezTo>
                <a:cubicBezTo>
                  <a:pt x="1469" y="927"/>
                  <a:pt x="1469" y="927"/>
                  <a:pt x="1469" y="927"/>
                </a:cubicBezTo>
                <a:cubicBezTo>
                  <a:pt x="1463" y="927"/>
                  <a:pt x="1463" y="934"/>
                  <a:pt x="1456" y="934"/>
                </a:cubicBezTo>
                <a:close/>
                <a:moveTo>
                  <a:pt x="1444" y="940"/>
                </a:moveTo>
                <a:cubicBezTo>
                  <a:pt x="1456" y="934"/>
                  <a:pt x="1456" y="934"/>
                  <a:pt x="1456" y="934"/>
                </a:cubicBezTo>
                <a:cubicBezTo>
                  <a:pt x="1438" y="940"/>
                  <a:pt x="1431" y="946"/>
                  <a:pt x="1444" y="940"/>
                </a:cubicBezTo>
                <a:close/>
                <a:moveTo>
                  <a:pt x="1657" y="273"/>
                </a:moveTo>
                <a:cubicBezTo>
                  <a:pt x="1657" y="273"/>
                  <a:pt x="1657" y="273"/>
                  <a:pt x="1657" y="273"/>
                </a:cubicBezTo>
                <a:cubicBezTo>
                  <a:pt x="1657" y="273"/>
                  <a:pt x="1657" y="273"/>
                  <a:pt x="1657" y="273"/>
                </a:cubicBezTo>
                <a:cubicBezTo>
                  <a:pt x="1651" y="267"/>
                  <a:pt x="1651" y="267"/>
                  <a:pt x="1651" y="267"/>
                </a:cubicBezTo>
                <a:cubicBezTo>
                  <a:pt x="1664" y="280"/>
                  <a:pt x="1657" y="273"/>
                  <a:pt x="1664" y="286"/>
                </a:cubicBezTo>
                <a:cubicBezTo>
                  <a:pt x="1664" y="280"/>
                  <a:pt x="1664" y="280"/>
                  <a:pt x="1657" y="273"/>
                </a:cubicBezTo>
                <a:close/>
                <a:moveTo>
                  <a:pt x="1651" y="267"/>
                </a:moveTo>
                <a:cubicBezTo>
                  <a:pt x="1657" y="267"/>
                  <a:pt x="1657" y="273"/>
                  <a:pt x="1657" y="273"/>
                </a:cubicBezTo>
                <a:cubicBezTo>
                  <a:pt x="1657" y="267"/>
                  <a:pt x="1657" y="267"/>
                  <a:pt x="1651" y="267"/>
                </a:cubicBezTo>
                <a:close/>
                <a:moveTo>
                  <a:pt x="214" y="540"/>
                </a:moveTo>
                <a:cubicBezTo>
                  <a:pt x="226" y="527"/>
                  <a:pt x="245" y="515"/>
                  <a:pt x="258" y="502"/>
                </a:cubicBezTo>
                <a:cubicBezTo>
                  <a:pt x="239" y="515"/>
                  <a:pt x="226" y="527"/>
                  <a:pt x="214" y="540"/>
                </a:cubicBezTo>
                <a:close/>
                <a:moveTo>
                  <a:pt x="208" y="540"/>
                </a:moveTo>
                <a:cubicBezTo>
                  <a:pt x="214" y="540"/>
                  <a:pt x="214" y="540"/>
                  <a:pt x="214" y="534"/>
                </a:cubicBezTo>
                <a:cubicBezTo>
                  <a:pt x="208" y="546"/>
                  <a:pt x="201" y="546"/>
                  <a:pt x="208" y="540"/>
                </a:cubicBezTo>
                <a:close/>
                <a:moveTo>
                  <a:pt x="170" y="584"/>
                </a:moveTo>
                <a:cubicBezTo>
                  <a:pt x="176" y="578"/>
                  <a:pt x="176" y="572"/>
                  <a:pt x="182" y="565"/>
                </a:cubicBezTo>
                <a:cubicBezTo>
                  <a:pt x="170" y="578"/>
                  <a:pt x="164" y="584"/>
                  <a:pt x="151" y="597"/>
                </a:cubicBezTo>
                <a:cubicBezTo>
                  <a:pt x="151" y="597"/>
                  <a:pt x="151" y="597"/>
                  <a:pt x="145" y="604"/>
                </a:cubicBezTo>
                <a:cubicBezTo>
                  <a:pt x="151" y="597"/>
                  <a:pt x="157" y="591"/>
                  <a:pt x="170" y="584"/>
                </a:cubicBezTo>
                <a:close/>
                <a:moveTo>
                  <a:pt x="214" y="540"/>
                </a:moveTo>
                <a:cubicBezTo>
                  <a:pt x="208" y="540"/>
                  <a:pt x="208" y="540"/>
                  <a:pt x="208" y="540"/>
                </a:cubicBezTo>
                <a:cubicBezTo>
                  <a:pt x="201" y="546"/>
                  <a:pt x="195" y="553"/>
                  <a:pt x="189" y="559"/>
                </a:cubicBezTo>
                <a:cubicBezTo>
                  <a:pt x="195" y="553"/>
                  <a:pt x="201" y="553"/>
                  <a:pt x="214" y="540"/>
                </a:cubicBezTo>
                <a:close/>
                <a:moveTo>
                  <a:pt x="1695" y="699"/>
                </a:moveTo>
                <a:cubicBezTo>
                  <a:pt x="1701" y="692"/>
                  <a:pt x="1701" y="686"/>
                  <a:pt x="1707" y="673"/>
                </a:cubicBezTo>
                <a:cubicBezTo>
                  <a:pt x="1701" y="686"/>
                  <a:pt x="1695" y="699"/>
                  <a:pt x="1689" y="718"/>
                </a:cubicBezTo>
                <a:cubicBezTo>
                  <a:pt x="1689" y="718"/>
                  <a:pt x="1689" y="724"/>
                  <a:pt x="1695" y="699"/>
                </a:cubicBezTo>
                <a:close/>
                <a:moveTo>
                  <a:pt x="1720" y="388"/>
                </a:moveTo>
                <a:cubicBezTo>
                  <a:pt x="1720" y="400"/>
                  <a:pt x="1720" y="400"/>
                  <a:pt x="1720" y="400"/>
                </a:cubicBezTo>
                <a:cubicBezTo>
                  <a:pt x="1720" y="388"/>
                  <a:pt x="1720" y="388"/>
                  <a:pt x="1720" y="388"/>
                </a:cubicBezTo>
                <a:close/>
                <a:moveTo>
                  <a:pt x="1419" y="953"/>
                </a:moveTo>
                <a:cubicBezTo>
                  <a:pt x="1419" y="953"/>
                  <a:pt x="1419" y="953"/>
                  <a:pt x="1419" y="953"/>
                </a:cubicBezTo>
                <a:cubicBezTo>
                  <a:pt x="1419" y="953"/>
                  <a:pt x="1419" y="953"/>
                  <a:pt x="1419" y="953"/>
                </a:cubicBezTo>
                <a:cubicBezTo>
                  <a:pt x="1412" y="953"/>
                  <a:pt x="1406" y="959"/>
                  <a:pt x="1394" y="965"/>
                </a:cubicBezTo>
                <a:cubicBezTo>
                  <a:pt x="1387" y="965"/>
                  <a:pt x="1381" y="972"/>
                  <a:pt x="1369" y="978"/>
                </a:cubicBezTo>
                <a:cubicBezTo>
                  <a:pt x="1387" y="972"/>
                  <a:pt x="1400" y="959"/>
                  <a:pt x="1412" y="953"/>
                </a:cubicBezTo>
                <a:cubicBezTo>
                  <a:pt x="1406" y="959"/>
                  <a:pt x="1406" y="959"/>
                  <a:pt x="1400" y="965"/>
                </a:cubicBezTo>
                <a:cubicBezTo>
                  <a:pt x="1400" y="965"/>
                  <a:pt x="1400" y="959"/>
                  <a:pt x="1406" y="959"/>
                </a:cubicBezTo>
                <a:cubicBezTo>
                  <a:pt x="1419" y="953"/>
                  <a:pt x="1419" y="953"/>
                  <a:pt x="1419" y="953"/>
                </a:cubicBezTo>
                <a:close/>
                <a:moveTo>
                  <a:pt x="1707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9"/>
                  <a:pt x="1714" y="369"/>
                  <a:pt x="1714" y="369"/>
                </a:cubicBezTo>
                <a:cubicBezTo>
                  <a:pt x="1714" y="362"/>
                  <a:pt x="1714" y="362"/>
                  <a:pt x="1714" y="362"/>
                </a:cubicBezTo>
                <a:cubicBezTo>
                  <a:pt x="1707" y="356"/>
                  <a:pt x="1707" y="356"/>
                  <a:pt x="1707" y="356"/>
                </a:cubicBezTo>
                <a:close/>
                <a:moveTo>
                  <a:pt x="1626" y="800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ubicBezTo>
                  <a:pt x="1626" y="800"/>
                  <a:pt x="1626" y="800"/>
                  <a:pt x="1626" y="800"/>
                </a:cubicBezTo>
                <a:close/>
                <a:moveTo>
                  <a:pt x="1607" y="826"/>
                </a:moveTo>
                <a:cubicBezTo>
                  <a:pt x="1601" y="832"/>
                  <a:pt x="1607" y="813"/>
                  <a:pt x="1613" y="813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07" y="826"/>
                </a:cubicBezTo>
                <a:close/>
                <a:moveTo>
                  <a:pt x="1620" y="807"/>
                </a:moveTo>
                <a:cubicBezTo>
                  <a:pt x="1626" y="800"/>
                  <a:pt x="1626" y="800"/>
                  <a:pt x="1626" y="800"/>
                </a:cubicBezTo>
                <a:cubicBezTo>
                  <a:pt x="1620" y="807"/>
                  <a:pt x="1620" y="807"/>
                  <a:pt x="1620" y="807"/>
                </a:cubicBezTo>
                <a:cubicBezTo>
                  <a:pt x="1620" y="807"/>
                  <a:pt x="1620" y="807"/>
                  <a:pt x="1620" y="807"/>
                </a:cubicBezTo>
                <a:close/>
                <a:moveTo>
                  <a:pt x="1638" y="788"/>
                </a:moveTo>
                <a:cubicBezTo>
                  <a:pt x="1638" y="788"/>
                  <a:pt x="1638" y="788"/>
                  <a:pt x="1638" y="781"/>
                </a:cubicBezTo>
                <a:cubicBezTo>
                  <a:pt x="1657" y="762"/>
                  <a:pt x="1645" y="775"/>
                  <a:pt x="1645" y="775"/>
                </a:cubicBezTo>
                <a:cubicBezTo>
                  <a:pt x="1645" y="775"/>
                  <a:pt x="1645" y="775"/>
                  <a:pt x="1651" y="769"/>
                </a:cubicBezTo>
                <a:cubicBezTo>
                  <a:pt x="1670" y="743"/>
                  <a:pt x="1670" y="743"/>
                  <a:pt x="1682" y="737"/>
                </a:cubicBezTo>
                <a:cubicBezTo>
                  <a:pt x="1682" y="737"/>
                  <a:pt x="1682" y="737"/>
                  <a:pt x="1689" y="724"/>
                </a:cubicBezTo>
                <a:cubicBezTo>
                  <a:pt x="1689" y="718"/>
                  <a:pt x="1689" y="718"/>
                  <a:pt x="1689" y="718"/>
                </a:cubicBezTo>
                <a:cubicBezTo>
                  <a:pt x="1689" y="718"/>
                  <a:pt x="1689" y="718"/>
                  <a:pt x="1689" y="724"/>
                </a:cubicBezTo>
                <a:cubicBezTo>
                  <a:pt x="1689" y="724"/>
                  <a:pt x="1689" y="724"/>
                  <a:pt x="1689" y="718"/>
                </a:cubicBezTo>
                <a:cubicBezTo>
                  <a:pt x="1695" y="699"/>
                  <a:pt x="1701" y="686"/>
                  <a:pt x="1707" y="673"/>
                </a:cubicBezTo>
                <a:cubicBezTo>
                  <a:pt x="1707" y="673"/>
                  <a:pt x="1707" y="680"/>
                  <a:pt x="1695" y="699"/>
                </a:cubicBezTo>
                <a:cubicBezTo>
                  <a:pt x="1689" y="724"/>
                  <a:pt x="1664" y="750"/>
                  <a:pt x="1632" y="788"/>
                </a:cubicBezTo>
                <a:cubicBezTo>
                  <a:pt x="1626" y="800"/>
                  <a:pt x="1632" y="794"/>
                  <a:pt x="1632" y="788"/>
                </a:cubicBezTo>
                <a:cubicBezTo>
                  <a:pt x="1632" y="794"/>
                  <a:pt x="1632" y="794"/>
                  <a:pt x="1632" y="794"/>
                </a:cubicBezTo>
                <a:cubicBezTo>
                  <a:pt x="1632" y="794"/>
                  <a:pt x="1626" y="794"/>
                  <a:pt x="1626" y="800"/>
                </a:cubicBezTo>
                <a:cubicBezTo>
                  <a:pt x="1632" y="794"/>
                  <a:pt x="1632" y="788"/>
                  <a:pt x="1638" y="781"/>
                </a:cubicBezTo>
                <a:cubicBezTo>
                  <a:pt x="1638" y="788"/>
                  <a:pt x="1638" y="788"/>
                  <a:pt x="1638" y="788"/>
                </a:cubicBezTo>
                <a:close/>
                <a:moveTo>
                  <a:pt x="1707" y="350"/>
                </a:moveTo>
                <a:cubicBezTo>
                  <a:pt x="1701" y="343"/>
                  <a:pt x="1701" y="343"/>
                  <a:pt x="1701" y="337"/>
                </a:cubicBezTo>
                <a:cubicBezTo>
                  <a:pt x="1701" y="343"/>
                  <a:pt x="1707" y="343"/>
                  <a:pt x="1707" y="350"/>
                </a:cubicBezTo>
                <a:close/>
                <a:moveTo>
                  <a:pt x="1720" y="381"/>
                </a:moveTo>
                <a:cubicBezTo>
                  <a:pt x="1720" y="381"/>
                  <a:pt x="1720" y="381"/>
                  <a:pt x="1714" y="369"/>
                </a:cubicBezTo>
                <a:cubicBezTo>
                  <a:pt x="1714" y="375"/>
                  <a:pt x="1714" y="375"/>
                  <a:pt x="1714" y="375"/>
                </a:cubicBezTo>
                <a:cubicBezTo>
                  <a:pt x="1720" y="381"/>
                  <a:pt x="1720" y="381"/>
                  <a:pt x="1720" y="381"/>
                </a:cubicBezTo>
                <a:close/>
                <a:moveTo>
                  <a:pt x="917" y="242"/>
                </a:moveTo>
                <a:cubicBezTo>
                  <a:pt x="942" y="242"/>
                  <a:pt x="942" y="242"/>
                  <a:pt x="942" y="242"/>
                </a:cubicBezTo>
                <a:cubicBezTo>
                  <a:pt x="948" y="242"/>
                  <a:pt x="948" y="242"/>
                  <a:pt x="948" y="242"/>
                </a:cubicBezTo>
                <a:cubicBezTo>
                  <a:pt x="929" y="242"/>
                  <a:pt x="929" y="242"/>
                  <a:pt x="929" y="242"/>
                </a:cubicBezTo>
                <a:cubicBezTo>
                  <a:pt x="917" y="242"/>
                  <a:pt x="917" y="242"/>
                  <a:pt x="917" y="242"/>
                </a:cubicBezTo>
                <a:close/>
                <a:moveTo>
                  <a:pt x="1733" y="451"/>
                </a:moveTo>
                <a:cubicBezTo>
                  <a:pt x="1733" y="458"/>
                  <a:pt x="1733" y="451"/>
                  <a:pt x="1733" y="464"/>
                </a:cubicBezTo>
                <a:cubicBezTo>
                  <a:pt x="1733" y="451"/>
                  <a:pt x="1733" y="451"/>
                  <a:pt x="1733" y="451"/>
                </a:cubicBezTo>
                <a:close/>
                <a:moveTo>
                  <a:pt x="314" y="458"/>
                </a:moveTo>
                <a:cubicBezTo>
                  <a:pt x="314" y="458"/>
                  <a:pt x="314" y="458"/>
                  <a:pt x="302" y="464"/>
                </a:cubicBezTo>
                <a:cubicBezTo>
                  <a:pt x="302" y="464"/>
                  <a:pt x="302" y="464"/>
                  <a:pt x="327" y="451"/>
                </a:cubicBezTo>
                <a:cubicBezTo>
                  <a:pt x="346" y="445"/>
                  <a:pt x="333" y="451"/>
                  <a:pt x="333" y="445"/>
                </a:cubicBezTo>
                <a:cubicBezTo>
                  <a:pt x="333" y="445"/>
                  <a:pt x="333" y="445"/>
                  <a:pt x="327" y="451"/>
                </a:cubicBezTo>
                <a:cubicBezTo>
                  <a:pt x="358" y="432"/>
                  <a:pt x="358" y="432"/>
                  <a:pt x="358" y="432"/>
                </a:cubicBezTo>
                <a:cubicBezTo>
                  <a:pt x="346" y="445"/>
                  <a:pt x="346" y="445"/>
                  <a:pt x="346" y="445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1"/>
                  <a:pt x="321" y="451"/>
                  <a:pt x="321" y="451"/>
                </a:cubicBezTo>
                <a:cubicBezTo>
                  <a:pt x="321" y="458"/>
                  <a:pt x="321" y="458"/>
                  <a:pt x="314" y="458"/>
                </a:cubicBezTo>
                <a:close/>
                <a:moveTo>
                  <a:pt x="1733" y="477"/>
                </a:moveTo>
                <a:cubicBezTo>
                  <a:pt x="1733" y="477"/>
                  <a:pt x="1733" y="477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3" y="477"/>
                </a:cubicBezTo>
                <a:close/>
                <a:moveTo>
                  <a:pt x="754" y="273"/>
                </a:moveTo>
                <a:cubicBezTo>
                  <a:pt x="747" y="273"/>
                  <a:pt x="747" y="273"/>
                  <a:pt x="747" y="273"/>
                </a:cubicBezTo>
                <a:cubicBezTo>
                  <a:pt x="754" y="273"/>
                  <a:pt x="754" y="273"/>
                  <a:pt x="754" y="273"/>
                </a:cubicBezTo>
                <a:close/>
                <a:moveTo>
                  <a:pt x="1670" y="292"/>
                </a:moveTo>
                <a:cubicBezTo>
                  <a:pt x="1670" y="292"/>
                  <a:pt x="1670" y="292"/>
                  <a:pt x="1682" y="299"/>
                </a:cubicBezTo>
                <a:cubicBezTo>
                  <a:pt x="1670" y="292"/>
                  <a:pt x="1682" y="299"/>
                  <a:pt x="1670" y="292"/>
                </a:cubicBezTo>
                <a:close/>
                <a:moveTo>
                  <a:pt x="446" y="381"/>
                </a:moveTo>
                <a:cubicBezTo>
                  <a:pt x="446" y="381"/>
                  <a:pt x="446" y="381"/>
                  <a:pt x="465" y="375"/>
                </a:cubicBezTo>
                <a:cubicBezTo>
                  <a:pt x="459" y="375"/>
                  <a:pt x="465" y="375"/>
                  <a:pt x="446" y="381"/>
                </a:cubicBezTo>
                <a:close/>
                <a:moveTo>
                  <a:pt x="1080" y="229"/>
                </a:moveTo>
                <a:cubicBezTo>
                  <a:pt x="1048" y="229"/>
                  <a:pt x="1067" y="229"/>
                  <a:pt x="1042" y="229"/>
                </a:cubicBezTo>
                <a:cubicBezTo>
                  <a:pt x="1036" y="229"/>
                  <a:pt x="1036" y="229"/>
                  <a:pt x="1036" y="229"/>
                </a:cubicBezTo>
                <a:cubicBezTo>
                  <a:pt x="1055" y="229"/>
                  <a:pt x="1074" y="229"/>
                  <a:pt x="1092" y="229"/>
                </a:cubicBezTo>
                <a:cubicBezTo>
                  <a:pt x="1080" y="229"/>
                  <a:pt x="1080" y="229"/>
                  <a:pt x="1080" y="229"/>
                </a:cubicBezTo>
                <a:close/>
                <a:moveTo>
                  <a:pt x="1011" y="235"/>
                </a:moveTo>
                <a:cubicBezTo>
                  <a:pt x="1023" y="235"/>
                  <a:pt x="1023" y="235"/>
                  <a:pt x="1036" y="229"/>
                </a:cubicBezTo>
                <a:cubicBezTo>
                  <a:pt x="1030" y="229"/>
                  <a:pt x="1017" y="229"/>
                  <a:pt x="1011" y="235"/>
                </a:cubicBezTo>
                <a:close/>
                <a:moveTo>
                  <a:pt x="164" y="584"/>
                </a:moveTo>
                <a:cubicBezTo>
                  <a:pt x="145" y="604"/>
                  <a:pt x="145" y="604"/>
                  <a:pt x="132" y="623"/>
                </a:cubicBezTo>
                <a:cubicBezTo>
                  <a:pt x="145" y="604"/>
                  <a:pt x="151" y="597"/>
                  <a:pt x="164" y="584"/>
                </a:cubicBezTo>
                <a:close/>
                <a:moveTo>
                  <a:pt x="804" y="261"/>
                </a:moveTo>
                <a:cubicBezTo>
                  <a:pt x="810" y="261"/>
                  <a:pt x="816" y="261"/>
                  <a:pt x="823" y="254"/>
                </a:cubicBezTo>
                <a:cubicBezTo>
                  <a:pt x="823" y="261"/>
                  <a:pt x="816" y="261"/>
                  <a:pt x="810" y="261"/>
                </a:cubicBezTo>
                <a:cubicBezTo>
                  <a:pt x="810" y="261"/>
                  <a:pt x="810" y="261"/>
                  <a:pt x="804" y="261"/>
                </a:cubicBezTo>
                <a:close/>
                <a:moveTo>
                  <a:pt x="1739" y="502"/>
                </a:moveTo>
                <a:cubicBezTo>
                  <a:pt x="1739" y="502"/>
                  <a:pt x="1739" y="502"/>
                  <a:pt x="1739" y="508"/>
                </a:cubicBezTo>
                <a:cubicBezTo>
                  <a:pt x="1739" y="508"/>
                  <a:pt x="1739" y="508"/>
                  <a:pt x="1739" y="508"/>
                </a:cubicBezTo>
                <a:cubicBezTo>
                  <a:pt x="1739" y="508"/>
                  <a:pt x="1739" y="508"/>
                  <a:pt x="1739" y="515"/>
                </a:cubicBezTo>
                <a:cubicBezTo>
                  <a:pt x="1733" y="515"/>
                  <a:pt x="1733" y="508"/>
                  <a:pt x="1733" y="502"/>
                </a:cubicBezTo>
                <a:cubicBezTo>
                  <a:pt x="1733" y="508"/>
                  <a:pt x="1733" y="515"/>
                  <a:pt x="1733" y="534"/>
                </a:cubicBezTo>
                <a:cubicBezTo>
                  <a:pt x="1733" y="527"/>
                  <a:pt x="1733" y="527"/>
                  <a:pt x="1733" y="515"/>
                </a:cubicBezTo>
                <a:cubicBezTo>
                  <a:pt x="1733" y="515"/>
                  <a:pt x="1733" y="515"/>
                  <a:pt x="1733" y="502"/>
                </a:cubicBezTo>
                <a:cubicBezTo>
                  <a:pt x="1733" y="515"/>
                  <a:pt x="1733" y="534"/>
                  <a:pt x="1733" y="553"/>
                </a:cubicBezTo>
                <a:cubicBezTo>
                  <a:pt x="1726" y="584"/>
                  <a:pt x="1726" y="584"/>
                  <a:pt x="1726" y="584"/>
                </a:cubicBezTo>
                <a:cubicBezTo>
                  <a:pt x="1726" y="584"/>
                  <a:pt x="1726" y="584"/>
                  <a:pt x="1726" y="591"/>
                </a:cubicBezTo>
                <a:cubicBezTo>
                  <a:pt x="1733" y="578"/>
                  <a:pt x="1733" y="565"/>
                  <a:pt x="1733" y="559"/>
                </a:cubicBezTo>
                <a:cubicBezTo>
                  <a:pt x="1733" y="559"/>
                  <a:pt x="1733" y="559"/>
                  <a:pt x="1733" y="578"/>
                </a:cubicBezTo>
                <a:cubicBezTo>
                  <a:pt x="1733" y="559"/>
                  <a:pt x="1733" y="546"/>
                  <a:pt x="1733" y="534"/>
                </a:cubicBezTo>
                <a:cubicBezTo>
                  <a:pt x="1733" y="527"/>
                  <a:pt x="1733" y="527"/>
                  <a:pt x="1739" y="515"/>
                </a:cubicBezTo>
                <a:cubicBezTo>
                  <a:pt x="1733" y="527"/>
                  <a:pt x="1733" y="540"/>
                  <a:pt x="1733" y="553"/>
                </a:cubicBezTo>
                <a:cubicBezTo>
                  <a:pt x="1739" y="534"/>
                  <a:pt x="1739" y="534"/>
                  <a:pt x="1739" y="534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27"/>
                  <a:pt x="1739" y="527"/>
                  <a:pt x="1739" y="527"/>
                </a:cubicBezTo>
                <a:cubicBezTo>
                  <a:pt x="1739" y="515"/>
                  <a:pt x="1739" y="508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02"/>
                  <a:pt x="1739" y="502"/>
                  <a:pt x="1739" y="502"/>
                </a:cubicBezTo>
                <a:close/>
                <a:moveTo>
                  <a:pt x="590" y="324"/>
                </a:moveTo>
                <a:cubicBezTo>
                  <a:pt x="597" y="318"/>
                  <a:pt x="603" y="318"/>
                  <a:pt x="609" y="318"/>
                </a:cubicBezTo>
                <a:cubicBezTo>
                  <a:pt x="603" y="318"/>
                  <a:pt x="597" y="318"/>
                  <a:pt x="597" y="318"/>
                </a:cubicBezTo>
                <a:cubicBezTo>
                  <a:pt x="597" y="324"/>
                  <a:pt x="590" y="324"/>
                  <a:pt x="590" y="324"/>
                </a:cubicBezTo>
                <a:close/>
                <a:moveTo>
                  <a:pt x="910" y="242"/>
                </a:moveTo>
                <a:cubicBezTo>
                  <a:pt x="904" y="242"/>
                  <a:pt x="904" y="242"/>
                  <a:pt x="904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10" y="242"/>
                  <a:pt x="910" y="242"/>
                </a:cubicBezTo>
                <a:close/>
                <a:moveTo>
                  <a:pt x="722" y="280"/>
                </a:moveTo>
                <a:cubicBezTo>
                  <a:pt x="754" y="267"/>
                  <a:pt x="747" y="273"/>
                  <a:pt x="747" y="273"/>
                </a:cubicBezTo>
                <a:cubicBezTo>
                  <a:pt x="760" y="267"/>
                  <a:pt x="766" y="267"/>
                  <a:pt x="779" y="267"/>
                </a:cubicBezTo>
                <a:cubicBezTo>
                  <a:pt x="797" y="261"/>
                  <a:pt x="797" y="261"/>
                  <a:pt x="797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816" y="261"/>
                  <a:pt x="841" y="254"/>
                  <a:pt x="860" y="248"/>
                </a:cubicBezTo>
                <a:cubicBezTo>
                  <a:pt x="867" y="248"/>
                  <a:pt x="867" y="248"/>
                  <a:pt x="867" y="248"/>
                </a:cubicBezTo>
                <a:cubicBezTo>
                  <a:pt x="848" y="248"/>
                  <a:pt x="841" y="254"/>
                  <a:pt x="823" y="254"/>
                </a:cubicBezTo>
                <a:cubicBezTo>
                  <a:pt x="854" y="248"/>
                  <a:pt x="860" y="248"/>
                  <a:pt x="904" y="242"/>
                </a:cubicBezTo>
                <a:cubicBezTo>
                  <a:pt x="885" y="248"/>
                  <a:pt x="885" y="248"/>
                  <a:pt x="885" y="248"/>
                </a:cubicBezTo>
                <a:cubicBezTo>
                  <a:pt x="879" y="248"/>
                  <a:pt x="879" y="248"/>
                  <a:pt x="873" y="248"/>
                </a:cubicBezTo>
                <a:cubicBezTo>
                  <a:pt x="885" y="242"/>
                  <a:pt x="885" y="242"/>
                  <a:pt x="904" y="242"/>
                </a:cubicBezTo>
                <a:cubicBezTo>
                  <a:pt x="923" y="242"/>
                  <a:pt x="923" y="242"/>
                  <a:pt x="936" y="242"/>
                </a:cubicBezTo>
                <a:cubicBezTo>
                  <a:pt x="929" y="242"/>
                  <a:pt x="929" y="242"/>
                  <a:pt x="942" y="242"/>
                </a:cubicBezTo>
                <a:cubicBezTo>
                  <a:pt x="942" y="242"/>
                  <a:pt x="942" y="242"/>
                  <a:pt x="986" y="235"/>
                </a:cubicBezTo>
                <a:cubicBezTo>
                  <a:pt x="973" y="235"/>
                  <a:pt x="961" y="235"/>
                  <a:pt x="967" y="235"/>
                </a:cubicBezTo>
                <a:cubicBezTo>
                  <a:pt x="992" y="235"/>
                  <a:pt x="998" y="235"/>
                  <a:pt x="1011" y="235"/>
                </a:cubicBezTo>
                <a:cubicBezTo>
                  <a:pt x="1011" y="235"/>
                  <a:pt x="1011" y="235"/>
                  <a:pt x="986" y="235"/>
                </a:cubicBezTo>
                <a:cubicBezTo>
                  <a:pt x="1042" y="229"/>
                  <a:pt x="1080" y="229"/>
                  <a:pt x="1143" y="229"/>
                </a:cubicBezTo>
                <a:cubicBezTo>
                  <a:pt x="1130" y="229"/>
                  <a:pt x="1136" y="229"/>
                  <a:pt x="1099" y="229"/>
                </a:cubicBezTo>
                <a:cubicBezTo>
                  <a:pt x="1118" y="229"/>
                  <a:pt x="1143" y="229"/>
                  <a:pt x="1161" y="229"/>
                </a:cubicBezTo>
                <a:cubicBezTo>
                  <a:pt x="1161" y="229"/>
                  <a:pt x="1161" y="229"/>
                  <a:pt x="1161" y="229"/>
                </a:cubicBezTo>
                <a:cubicBezTo>
                  <a:pt x="1168" y="229"/>
                  <a:pt x="1168" y="229"/>
                  <a:pt x="1168" y="229"/>
                </a:cubicBezTo>
                <a:cubicBezTo>
                  <a:pt x="1143" y="229"/>
                  <a:pt x="1149" y="229"/>
                  <a:pt x="1130" y="229"/>
                </a:cubicBezTo>
                <a:cubicBezTo>
                  <a:pt x="1092" y="229"/>
                  <a:pt x="1074" y="229"/>
                  <a:pt x="1042" y="229"/>
                </a:cubicBezTo>
                <a:cubicBezTo>
                  <a:pt x="998" y="235"/>
                  <a:pt x="1036" y="229"/>
                  <a:pt x="1011" y="229"/>
                </a:cubicBezTo>
                <a:cubicBezTo>
                  <a:pt x="1017" y="229"/>
                  <a:pt x="1011" y="235"/>
                  <a:pt x="979" y="235"/>
                </a:cubicBezTo>
                <a:cubicBezTo>
                  <a:pt x="979" y="235"/>
                  <a:pt x="973" y="235"/>
                  <a:pt x="967" y="235"/>
                </a:cubicBezTo>
                <a:cubicBezTo>
                  <a:pt x="973" y="235"/>
                  <a:pt x="979" y="235"/>
                  <a:pt x="992" y="235"/>
                </a:cubicBezTo>
                <a:cubicBezTo>
                  <a:pt x="992" y="235"/>
                  <a:pt x="992" y="235"/>
                  <a:pt x="1011" y="229"/>
                </a:cubicBezTo>
                <a:cubicBezTo>
                  <a:pt x="986" y="235"/>
                  <a:pt x="998" y="235"/>
                  <a:pt x="986" y="235"/>
                </a:cubicBezTo>
                <a:cubicBezTo>
                  <a:pt x="923" y="235"/>
                  <a:pt x="854" y="248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91" y="261"/>
                  <a:pt x="791" y="261"/>
                  <a:pt x="791" y="261"/>
                </a:cubicBezTo>
                <a:cubicBezTo>
                  <a:pt x="747" y="273"/>
                  <a:pt x="710" y="280"/>
                  <a:pt x="685" y="286"/>
                </a:cubicBezTo>
                <a:cubicBezTo>
                  <a:pt x="685" y="286"/>
                  <a:pt x="685" y="286"/>
                  <a:pt x="666" y="292"/>
                </a:cubicBezTo>
                <a:cubicBezTo>
                  <a:pt x="653" y="292"/>
                  <a:pt x="634" y="299"/>
                  <a:pt x="609" y="318"/>
                </a:cubicBezTo>
                <a:cubicBezTo>
                  <a:pt x="641" y="299"/>
                  <a:pt x="697" y="286"/>
                  <a:pt x="722" y="280"/>
                </a:cubicBezTo>
                <a:close/>
                <a:moveTo>
                  <a:pt x="691" y="286"/>
                </a:moveTo>
                <a:cubicBezTo>
                  <a:pt x="703" y="280"/>
                  <a:pt x="703" y="280"/>
                  <a:pt x="703" y="280"/>
                </a:cubicBezTo>
                <a:cubicBezTo>
                  <a:pt x="691" y="286"/>
                  <a:pt x="703" y="280"/>
                  <a:pt x="691" y="286"/>
                </a:cubicBezTo>
                <a:close/>
                <a:moveTo>
                  <a:pt x="1431" y="946"/>
                </a:moveTo>
                <a:cubicBezTo>
                  <a:pt x="1431" y="953"/>
                  <a:pt x="1431" y="946"/>
                  <a:pt x="1425" y="953"/>
                </a:cubicBezTo>
                <a:cubicBezTo>
                  <a:pt x="1431" y="953"/>
                  <a:pt x="1431" y="953"/>
                  <a:pt x="1431" y="946"/>
                </a:cubicBezTo>
                <a:close/>
                <a:moveTo>
                  <a:pt x="1651" y="261"/>
                </a:moveTo>
                <a:cubicBezTo>
                  <a:pt x="1664" y="267"/>
                  <a:pt x="1670" y="280"/>
                  <a:pt x="1682" y="292"/>
                </a:cubicBezTo>
                <a:cubicBezTo>
                  <a:pt x="1689" y="299"/>
                  <a:pt x="1689" y="305"/>
                  <a:pt x="1695" y="318"/>
                </a:cubicBezTo>
                <a:cubicBezTo>
                  <a:pt x="1682" y="286"/>
                  <a:pt x="1664" y="273"/>
                  <a:pt x="1664" y="267"/>
                </a:cubicBezTo>
                <a:cubicBezTo>
                  <a:pt x="1664" y="267"/>
                  <a:pt x="1664" y="267"/>
                  <a:pt x="1657" y="267"/>
                </a:cubicBezTo>
                <a:cubicBezTo>
                  <a:pt x="1657" y="267"/>
                  <a:pt x="1657" y="267"/>
                  <a:pt x="1651" y="261"/>
                </a:cubicBezTo>
                <a:close/>
                <a:moveTo>
                  <a:pt x="1720" y="388"/>
                </a:moveTo>
                <a:cubicBezTo>
                  <a:pt x="1720" y="381"/>
                  <a:pt x="1720" y="381"/>
                  <a:pt x="1720" y="381"/>
                </a:cubicBezTo>
                <a:cubicBezTo>
                  <a:pt x="1720" y="375"/>
                  <a:pt x="1720" y="375"/>
                  <a:pt x="1720" y="388"/>
                </a:cubicBezTo>
                <a:close/>
                <a:moveTo>
                  <a:pt x="1726" y="400"/>
                </a:moveTo>
                <a:cubicBezTo>
                  <a:pt x="1726" y="394"/>
                  <a:pt x="1726" y="388"/>
                  <a:pt x="1720" y="388"/>
                </a:cubicBezTo>
                <a:cubicBezTo>
                  <a:pt x="1720" y="388"/>
                  <a:pt x="1720" y="388"/>
                  <a:pt x="1720" y="388"/>
                </a:cubicBezTo>
                <a:cubicBezTo>
                  <a:pt x="1726" y="400"/>
                  <a:pt x="1726" y="419"/>
                  <a:pt x="1726" y="400"/>
                </a:cubicBezTo>
                <a:close/>
                <a:moveTo>
                  <a:pt x="302" y="464"/>
                </a:move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302" y="464"/>
                </a:cubicBezTo>
                <a:close/>
                <a:moveTo>
                  <a:pt x="277" y="483"/>
                </a:moveTo>
                <a:cubicBezTo>
                  <a:pt x="277" y="483"/>
                  <a:pt x="277" y="483"/>
                  <a:pt x="295" y="470"/>
                </a:cubicBezTo>
                <a:cubicBezTo>
                  <a:pt x="302" y="464"/>
                  <a:pt x="302" y="464"/>
                  <a:pt x="302" y="464"/>
                </a:cubicBezTo>
                <a:cubicBezTo>
                  <a:pt x="302" y="464"/>
                  <a:pt x="302" y="464"/>
                  <a:pt x="283" y="477"/>
                </a:cubicBezTo>
                <a:cubicBezTo>
                  <a:pt x="283" y="477"/>
                  <a:pt x="283" y="477"/>
                  <a:pt x="277" y="483"/>
                </a:cubicBezTo>
                <a:close/>
                <a:moveTo>
                  <a:pt x="1695" y="318"/>
                </a:moveTo>
                <a:cubicBezTo>
                  <a:pt x="1695" y="318"/>
                  <a:pt x="1695" y="318"/>
                  <a:pt x="1701" y="331"/>
                </a:cubicBezTo>
                <a:cubicBezTo>
                  <a:pt x="1695" y="318"/>
                  <a:pt x="1701" y="324"/>
                  <a:pt x="1695" y="318"/>
                </a:cubicBezTo>
                <a:close/>
                <a:moveTo>
                  <a:pt x="816" y="26"/>
                </a:moveTo>
                <a:cubicBezTo>
                  <a:pt x="810" y="26"/>
                  <a:pt x="810" y="26"/>
                  <a:pt x="810" y="26"/>
                </a:cubicBezTo>
                <a:cubicBezTo>
                  <a:pt x="816" y="26"/>
                  <a:pt x="816" y="26"/>
                  <a:pt x="823" y="26"/>
                </a:cubicBezTo>
                <a:cubicBezTo>
                  <a:pt x="816" y="26"/>
                  <a:pt x="816" y="26"/>
                  <a:pt x="816" y="26"/>
                </a:cubicBezTo>
                <a:close/>
                <a:moveTo>
                  <a:pt x="1218" y="20"/>
                </a:move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ubicBezTo>
                  <a:pt x="1218" y="20"/>
                  <a:pt x="1218" y="20"/>
                  <a:pt x="1218" y="20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24" y="20"/>
                  <a:pt x="1249" y="26"/>
                </a:cubicBezTo>
                <a:cubicBezTo>
                  <a:pt x="1256" y="26"/>
                  <a:pt x="1262" y="26"/>
                  <a:pt x="1268" y="26"/>
                </a:cubicBezTo>
                <a:cubicBezTo>
                  <a:pt x="1249" y="20"/>
                  <a:pt x="1249" y="26"/>
                  <a:pt x="1243" y="20"/>
                </a:cubicBezTo>
                <a:cubicBezTo>
                  <a:pt x="1199" y="7"/>
                  <a:pt x="1199" y="20"/>
                  <a:pt x="1199" y="20"/>
                </a:cubicBezTo>
                <a:cubicBezTo>
                  <a:pt x="1161" y="7"/>
                  <a:pt x="1193" y="20"/>
                  <a:pt x="1161" y="7"/>
                </a:cubicBezTo>
                <a:cubicBezTo>
                  <a:pt x="1161" y="7"/>
                  <a:pt x="1161" y="7"/>
                  <a:pt x="1130" y="7"/>
                </a:cubicBezTo>
                <a:cubicBezTo>
                  <a:pt x="1105" y="0"/>
                  <a:pt x="1105" y="0"/>
                  <a:pt x="1118" y="0"/>
                </a:cubicBezTo>
                <a:cubicBezTo>
                  <a:pt x="1111" y="0"/>
                  <a:pt x="1105" y="0"/>
                  <a:pt x="1099" y="0"/>
                </a:cubicBezTo>
                <a:cubicBezTo>
                  <a:pt x="1099" y="0"/>
                  <a:pt x="1099" y="0"/>
                  <a:pt x="1118" y="7"/>
                </a:cubicBezTo>
                <a:cubicBezTo>
                  <a:pt x="1086" y="0"/>
                  <a:pt x="1074" y="0"/>
                  <a:pt x="1080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61" y="0"/>
                  <a:pt x="1061" y="0"/>
                  <a:pt x="1048" y="0"/>
                </a:cubicBezTo>
                <a:cubicBezTo>
                  <a:pt x="1023" y="0"/>
                  <a:pt x="1030" y="0"/>
                  <a:pt x="992" y="0"/>
                </a:cubicBezTo>
                <a:cubicBezTo>
                  <a:pt x="992" y="0"/>
                  <a:pt x="992" y="0"/>
                  <a:pt x="998" y="0"/>
                </a:cubicBezTo>
                <a:cubicBezTo>
                  <a:pt x="1055" y="0"/>
                  <a:pt x="1149" y="7"/>
                  <a:pt x="1193" y="20"/>
                </a:cubicBezTo>
                <a:cubicBezTo>
                  <a:pt x="1199" y="20"/>
                  <a:pt x="1205" y="20"/>
                  <a:pt x="1218" y="20"/>
                </a:cubicBezTo>
                <a:cubicBezTo>
                  <a:pt x="1205" y="20"/>
                  <a:pt x="1199" y="20"/>
                  <a:pt x="1193" y="20"/>
                </a:cubicBezTo>
                <a:cubicBezTo>
                  <a:pt x="1199" y="20"/>
                  <a:pt x="1205" y="20"/>
                  <a:pt x="1212" y="20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19" y="102"/>
                  <a:pt x="1513" y="96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1155" y="32"/>
                </a:move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1" y="32"/>
                  <a:pt x="1161" y="32"/>
                  <a:pt x="1168" y="32"/>
                </a:cubicBezTo>
                <a:cubicBezTo>
                  <a:pt x="1161" y="32"/>
                  <a:pt x="1161" y="32"/>
                  <a:pt x="1155" y="32"/>
                </a:cubicBezTo>
                <a:close/>
                <a:moveTo>
                  <a:pt x="873" y="26"/>
                </a:moveTo>
                <a:cubicBezTo>
                  <a:pt x="867" y="26"/>
                  <a:pt x="867" y="26"/>
                  <a:pt x="860" y="26"/>
                </a:cubicBezTo>
                <a:cubicBezTo>
                  <a:pt x="867" y="26"/>
                  <a:pt x="873" y="26"/>
                  <a:pt x="879" y="26"/>
                </a:cubicBezTo>
                <a:cubicBezTo>
                  <a:pt x="879" y="26"/>
                  <a:pt x="879" y="26"/>
                  <a:pt x="879" y="26"/>
                </a:cubicBezTo>
                <a:cubicBezTo>
                  <a:pt x="873" y="26"/>
                  <a:pt x="873" y="26"/>
                  <a:pt x="873" y="26"/>
                </a:cubicBezTo>
                <a:close/>
                <a:moveTo>
                  <a:pt x="647" y="58"/>
                </a:moveTo>
                <a:cubicBezTo>
                  <a:pt x="647" y="58"/>
                  <a:pt x="647" y="58"/>
                  <a:pt x="653" y="58"/>
                </a:cubicBezTo>
                <a:cubicBezTo>
                  <a:pt x="710" y="45"/>
                  <a:pt x="697" y="51"/>
                  <a:pt x="728" y="45"/>
                </a:cubicBezTo>
                <a:cubicBezTo>
                  <a:pt x="754" y="39"/>
                  <a:pt x="741" y="39"/>
                  <a:pt x="754" y="39"/>
                </a:cubicBezTo>
                <a:cubicBezTo>
                  <a:pt x="754" y="39"/>
                  <a:pt x="754" y="39"/>
                  <a:pt x="766" y="32"/>
                </a:cubicBezTo>
                <a:cubicBezTo>
                  <a:pt x="754" y="39"/>
                  <a:pt x="760" y="39"/>
                  <a:pt x="741" y="39"/>
                </a:cubicBezTo>
                <a:cubicBezTo>
                  <a:pt x="747" y="39"/>
                  <a:pt x="754" y="39"/>
                  <a:pt x="760" y="32"/>
                </a:cubicBezTo>
                <a:cubicBezTo>
                  <a:pt x="710" y="45"/>
                  <a:pt x="691" y="51"/>
                  <a:pt x="659" y="51"/>
                </a:cubicBezTo>
                <a:cubicBezTo>
                  <a:pt x="659" y="51"/>
                  <a:pt x="659" y="51"/>
                  <a:pt x="647" y="58"/>
                </a:cubicBezTo>
                <a:close/>
                <a:moveTo>
                  <a:pt x="1576" y="864"/>
                </a:move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76" y="864"/>
                </a:cubicBezTo>
                <a:close/>
                <a:moveTo>
                  <a:pt x="772" y="32"/>
                </a:moveTo>
                <a:cubicBezTo>
                  <a:pt x="772" y="32"/>
                  <a:pt x="772" y="32"/>
                  <a:pt x="772" y="32"/>
                </a:cubicBezTo>
                <a:cubicBezTo>
                  <a:pt x="772" y="32"/>
                  <a:pt x="766" y="32"/>
                  <a:pt x="760" y="32"/>
                </a:cubicBezTo>
                <a:cubicBezTo>
                  <a:pt x="760" y="32"/>
                  <a:pt x="766" y="32"/>
                  <a:pt x="772" y="32"/>
                </a:cubicBezTo>
                <a:close/>
                <a:moveTo>
                  <a:pt x="628" y="64"/>
                </a:moveTo>
                <a:cubicBezTo>
                  <a:pt x="622" y="70"/>
                  <a:pt x="622" y="70"/>
                  <a:pt x="622" y="70"/>
                </a:cubicBezTo>
                <a:cubicBezTo>
                  <a:pt x="634" y="64"/>
                  <a:pt x="634" y="64"/>
                  <a:pt x="641" y="64"/>
                </a:cubicBezTo>
                <a:cubicBezTo>
                  <a:pt x="641" y="64"/>
                  <a:pt x="641" y="64"/>
                  <a:pt x="634" y="64"/>
                </a:cubicBezTo>
                <a:cubicBezTo>
                  <a:pt x="647" y="64"/>
                  <a:pt x="647" y="58"/>
                  <a:pt x="653" y="58"/>
                </a:cubicBezTo>
                <a:cubicBezTo>
                  <a:pt x="647" y="64"/>
                  <a:pt x="641" y="64"/>
                  <a:pt x="641" y="64"/>
                </a:cubicBezTo>
                <a:cubicBezTo>
                  <a:pt x="641" y="64"/>
                  <a:pt x="647" y="64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53" y="58"/>
                  <a:pt x="653" y="58"/>
                  <a:pt x="653" y="58"/>
                </a:cubicBezTo>
                <a:cubicBezTo>
                  <a:pt x="641" y="64"/>
                  <a:pt x="641" y="64"/>
                  <a:pt x="641" y="64"/>
                </a:cubicBezTo>
                <a:cubicBezTo>
                  <a:pt x="628" y="64"/>
                  <a:pt x="628" y="64"/>
                  <a:pt x="628" y="64"/>
                </a:cubicBezTo>
                <a:close/>
                <a:moveTo>
                  <a:pt x="1707" y="686"/>
                </a:moveTo>
                <a:cubicBezTo>
                  <a:pt x="1701" y="699"/>
                  <a:pt x="1707" y="692"/>
                  <a:pt x="1701" y="705"/>
                </a:cubicBezTo>
                <a:cubicBezTo>
                  <a:pt x="1701" y="699"/>
                  <a:pt x="1707" y="692"/>
                  <a:pt x="1707" y="686"/>
                </a:cubicBezTo>
                <a:close/>
                <a:moveTo>
                  <a:pt x="1739" y="559"/>
                </a:moveTo>
                <a:cubicBezTo>
                  <a:pt x="1739" y="565"/>
                  <a:pt x="1739" y="565"/>
                  <a:pt x="1739" y="565"/>
                </a:cubicBezTo>
                <a:cubicBezTo>
                  <a:pt x="1739" y="565"/>
                  <a:pt x="1739" y="565"/>
                  <a:pt x="1739" y="559"/>
                </a:cubicBezTo>
                <a:close/>
                <a:moveTo>
                  <a:pt x="1739" y="559"/>
                </a:moveTo>
                <a:cubicBezTo>
                  <a:pt x="1739" y="553"/>
                  <a:pt x="1739" y="546"/>
                  <a:pt x="1739" y="540"/>
                </a:cubicBezTo>
                <a:cubicBezTo>
                  <a:pt x="1739" y="534"/>
                  <a:pt x="1739" y="534"/>
                  <a:pt x="1739" y="527"/>
                </a:cubicBezTo>
                <a:cubicBezTo>
                  <a:pt x="1739" y="553"/>
                  <a:pt x="1739" y="559"/>
                  <a:pt x="1739" y="559"/>
                </a:cubicBezTo>
                <a:close/>
                <a:moveTo>
                  <a:pt x="697" y="51"/>
                </a:move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91" y="51"/>
                  <a:pt x="697" y="51"/>
                </a:cubicBezTo>
                <a:cubicBezTo>
                  <a:pt x="697" y="51"/>
                  <a:pt x="697" y="51"/>
                  <a:pt x="691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10" y="51"/>
                  <a:pt x="716" y="51"/>
                  <a:pt x="728" y="45"/>
                </a:cubicBezTo>
                <a:cubicBezTo>
                  <a:pt x="716" y="51"/>
                  <a:pt x="710" y="51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lose/>
                <a:moveTo>
                  <a:pt x="1281" y="32"/>
                </a:moveTo>
                <a:cubicBezTo>
                  <a:pt x="1274" y="26"/>
                  <a:pt x="1274" y="26"/>
                  <a:pt x="1274" y="26"/>
                </a:cubicBezTo>
                <a:cubicBezTo>
                  <a:pt x="1281" y="32"/>
                  <a:pt x="1281" y="32"/>
                  <a:pt x="1281" y="32"/>
                </a:cubicBezTo>
                <a:close/>
                <a:moveTo>
                  <a:pt x="1525" y="115"/>
                </a:moveTo>
                <a:cubicBezTo>
                  <a:pt x="1519" y="102"/>
                  <a:pt x="1519" y="102"/>
                  <a:pt x="1519" y="102"/>
                </a:cubicBezTo>
                <a:cubicBezTo>
                  <a:pt x="1519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281" y="32"/>
                </a:moveTo>
                <a:cubicBezTo>
                  <a:pt x="1281" y="26"/>
                  <a:pt x="1281" y="26"/>
                  <a:pt x="1281" y="26"/>
                </a:cubicBezTo>
                <a:cubicBezTo>
                  <a:pt x="1274" y="26"/>
                  <a:pt x="1274" y="26"/>
                  <a:pt x="1268" y="26"/>
                </a:cubicBezTo>
                <a:cubicBezTo>
                  <a:pt x="1268" y="26"/>
                  <a:pt x="1268" y="26"/>
                  <a:pt x="1274" y="26"/>
                </a:cubicBezTo>
                <a:cubicBezTo>
                  <a:pt x="1274" y="26"/>
                  <a:pt x="1274" y="26"/>
                  <a:pt x="1281" y="32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lose/>
                <a:moveTo>
                  <a:pt x="1726" y="292"/>
                </a:move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lose/>
                <a:moveTo>
                  <a:pt x="1212" y="20"/>
                </a:moveTo>
                <a:cubicBezTo>
                  <a:pt x="1212" y="20"/>
                  <a:pt x="1212" y="20"/>
                  <a:pt x="1212" y="20"/>
                </a:cubicBezTo>
                <a:cubicBezTo>
                  <a:pt x="1218" y="20"/>
                  <a:pt x="1218" y="20"/>
                  <a:pt x="1212" y="20"/>
                </a:cubicBezTo>
                <a:close/>
                <a:moveTo>
                  <a:pt x="961" y="0"/>
                </a:moveTo>
                <a:cubicBezTo>
                  <a:pt x="986" y="0"/>
                  <a:pt x="967" y="0"/>
                  <a:pt x="992" y="0"/>
                </a:cubicBezTo>
                <a:cubicBezTo>
                  <a:pt x="986" y="0"/>
                  <a:pt x="979" y="0"/>
                  <a:pt x="973" y="0"/>
                </a:cubicBezTo>
                <a:cubicBezTo>
                  <a:pt x="973" y="0"/>
                  <a:pt x="973" y="0"/>
                  <a:pt x="961" y="0"/>
                </a:cubicBezTo>
                <a:close/>
                <a:moveTo>
                  <a:pt x="1519" y="946"/>
                </a:moveTo>
                <a:cubicBezTo>
                  <a:pt x="1513" y="953"/>
                  <a:pt x="1507" y="953"/>
                  <a:pt x="1500" y="959"/>
                </a:cubicBezTo>
                <a:cubicBezTo>
                  <a:pt x="1513" y="953"/>
                  <a:pt x="1513" y="946"/>
                  <a:pt x="1519" y="946"/>
                </a:cubicBezTo>
                <a:close/>
                <a:moveTo>
                  <a:pt x="810" y="26"/>
                </a:moveTo>
                <a:cubicBezTo>
                  <a:pt x="797" y="26"/>
                  <a:pt x="779" y="32"/>
                  <a:pt x="760" y="32"/>
                </a:cubicBezTo>
                <a:cubicBezTo>
                  <a:pt x="791" y="32"/>
                  <a:pt x="779" y="32"/>
                  <a:pt x="772" y="32"/>
                </a:cubicBezTo>
                <a:cubicBezTo>
                  <a:pt x="779" y="32"/>
                  <a:pt x="791" y="32"/>
                  <a:pt x="791" y="32"/>
                </a:cubicBezTo>
                <a:cubicBezTo>
                  <a:pt x="791" y="32"/>
                  <a:pt x="791" y="32"/>
                  <a:pt x="797" y="32"/>
                </a:cubicBezTo>
                <a:cubicBezTo>
                  <a:pt x="816" y="26"/>
                  <a:pt x="829" y="26"/>
                  <a:pt x="835" y="26"/>
                </a:cubicBezTo>
                <a:cubicBezTo>
                  <a:pt x="829" y="26"/>
                  <a:pt x="829" y="26"/>
                  <a:pt x="829" y="26"/>
                </a:cubicBezTo>
                <a:cubicBezTo>
                  <a:pt x="835" y="26"/>
                  <a:pt x="810" y="26"/>
                  <a:pt x="810" y="26"/>
                </a:cubicBezTo>
                <a:close/>
                <a:moveTo>
                  <a:pt x="835" y="20"/>
                </a:moveTo>
                <a:cubicBezTo>
                  <a:pt x="848" y="20"/>
                  <a:pt x="848" y="20"/>
                  <a:pt x="854" y="20"/>
                </a:cubicBezTo>
                <a:cubicBezTo>
                  <a:pt x="848" y="20"/>
                  <a:pt x="841" y="20"/>
                  <a:pt x="835" y="20"/>
                </a:cubicBezTo>
                <a:close/>
                <a:moveTo>
                  <a:pt x="1532" y="940"/>
                </a:moveTo>
                <a:cubicBezTo>
                  <a:pt x="1538" y="934"/>
                  <a:pt x="1544" y="927"/>
                  <a:pt x="1557" y="921"/>
                </a:cubicBezTo>
                <a:cubicBezTo>
                  <a:pt x="1544" y="927"/>
                  <a:pt x="1538" y="934"/>
                  <a:pt x="1532" y="940"/>
                </a:cubicBezTo>
                <a:close/>
                <a:moveTo>
                  <a:pt x="835" y="26"/>
                </a:moveTo>
                <a:cubicBezTo>
                  <a:pt x="841" y="26"/>
                  <a:pt x="848" y="26"/>
                  <a:pt x="848" y="26"/>
                </a:cubicBezTo>
                <a:cubicBezTo>
                  <a:pt x="848" y="26"/>
                  <a:pt x="848" y="26"/>
                  <a:pt x="848" y="26"/>
                </a:cubicBezTo>
                <a:cubicBezTo>
                  <a:pt x="841" y="26"/>
                  <a:pt x="841" y="26"/>
                  <a:pt x="835" y="26"/>
                </a:cubicBezTo>
                <a:close/>
                <a:moveTo>
                  <a:pt x="829" y="20"/>
                </a:moveTo>
                <a:cubicBezTo>
                  <a:pt x="829" y="20"/>
                  <a:pt x="823" y="20"/>
                  <a:pt x="823" y="26"/>
                </a:cubicBezTo>
                <a:cubicBezTo>
                  <a:pt x="829" y="20"/>
                  <a:pt x="829" y="20"/>
                  <a:pt x="835" y="20"/>
                </a:cubicBezTo>
                <a:cubicBezTo>
                  <a:pt x="829" y="20"/>
                  <a:pt x="829" y="20"/>
                  <a:pt x="829" y="20"/>
                </a:cubicBezTo>
                <a:close/>
                <a:moveTo>
                  <a:pt x="1776" y="515"/>
                </a:moveTo>
                <a:cubicBezTo>
                  <a:pt x="1776" y="502"/>
                  <a:pt x="1776" y="496"/>
                  <a:pt x="1776" y="489"/>
                </a:cubicBezTo>
                <a:cubicBezTo>
                  <a:pt x="1776" y="496"/>
                  <a:pt x="1776" y="508"/>
                  <a:pt x="1776" y="515"/>
                </a:cubicBezTo>
                <a:close/>
                <a:moveTo>
                  <a:pt x="1764" y="635"/>
                </a:move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lose/>
                <a:moveTo>
                  <a:pt x="1770" y="458"/>
                </a:moveTo>
                <a:cubicBezTo>
                  <a:pt x="1770" y="470"/>
                  <a:pt x="1776" y="477"/>
                  <a:pt x="1776" y="489"/>
                </a:cubicBezTo>
                <a:cubicBezTo>
                  <a:pt x="1776" y="483"/>
                  <a:pt x="1776" y="477"/>
                  <a:pt x="1776" y="477"/>
                </a:cubicBezTo>
                <a:cubicBezTo>
                  <a:pt x="1776" y="477"/>
                  <a:pt x="1776" y="470"/>
                  <a:pt x="1770" y="458"/>
                </a:cubicBezTo>
                <a:close/>
                <a:moveTo>
                  <a:pt x="929" y="223"/>
                </a:moveTo>
                <a:cubicBezTo>
                  <a:pt x="923" y="223"/>
                  <a:pt x="917" y="223"/>
                  <a:pt x="917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04" y="223"/>
                </a:cubicBezTo>
                <a:cubicBezTo>
                  <a:pt x="904" y="223"/>
                  <a:pt x="904" y="223"/>
                  <a:pt x="904" y="229"/>
                </a:cubicBezTo>
                <a:cubicBezTo>
                  <a:pt x="917" y="223"/>
                  <a:pt x="923" y="223"/>
                  <a:pt x="929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848" y="223"/>
                </a:moveTo>
                <a:cubicBezTo>
                  <a:pt x="848" y="223"/>
                  <a:pt x="848" y="223"/>
                  <a:pt x="885" y="216"/>
                </a:cubicBezTo>
                <a:cubicBezTo>
                  <a:pt x="910" y="216"/>
                  <a:pt x="885" y="216"/>
                  <a:pt x="910" y="216"/>
                </a:cubicBezTo>
                <a:cubicBezTo>
                  <a:pt x="910" y="216"/>
                  <a:pt x="917" y="216"/>
                  <a:pt x="917" y="204"/>
                </a:cubicBezTo>
                <a:cubicBezTo>
                  <a:pt x="910" y="216"/>
                  <a:pt x="910" y="216"/>
                  <a:pt x="910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23" y="204"/>
                  <a:pt x="923" y="204"/>
                  <a:pt x="923" y="204"/>
                </a:cubicBezTo>
                <a:cubicBezTo>
                  <a:pt x="923" y="204"/>
                  <a:pt x="929" y="204"/>
                  <a:pt x="936" y="204"/>
                </a:cubicBezTo>
                <a:cubicBezTo>
                  <a:pt x="923" y="204"/>
                  <a:pt x="910" y="20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79" y="216"/>
                  <a:pt x="873" y="216"/>
                  <a:pt x="873" y="216"/>
                </a:cubicBezTo>
                <a:cubicBezTo>
                  <a:pt x="873" y="216"/>
                  <a:pt x="873" y="216"/>
                  <a:pt x="873" y="216"/>
                </a:cubicBezTo>
                <a:cubicBezTo>
                  <a:pt x="854" y="223"/>
                  <a:pt x="835" y="223"/>
                  <a:pt x="835" y="223"/>
                </a:cubicBezTo>
                <a:cubicBezTo>
                  <a:pt x="823" y="229"/>
                  <a:pt x="816" y="229"/>
                  <a:pt x="810" y="229"/>
                </a:cubicBezTo>
                <a:cubicBezTo>
                  <a:pt x="816" y="229"/>
                  <a:pt x="823" y="229"/>
                  <a:pt x="841" y="223"/>
                </a:cubicBezTo>
                <a:cubicBezTo>
                  <a:pt x="848" y="223"/>
                  <a:pt x="848" y="223"/>
                  <a:pt x="848" y="223"/>
                </a:cubicBezTo>
                <a:close/>
                <a:moveTo>
                  <a:pt x="929" y="223"/>
                </a:moveTo>
                <a:cubicBezTo>
                  <a:pt x="923" y="223"/>
                  <a:pt x="923" y="223"/>
                  <a:pt x="923" y="223"/>
                </a:cubicBezTo>
                <a:cubicBezTo>
                  <a:pt x="929" y="223"/>
                  <a:pt x="929" y="223"/>
                  <a:pt x="929" y="223"/>
                </a:cubicBezTo>
                <a:close/>
                <a:moveTo>
                  <a:pt x="245" y="464"/>
                </a:moveTo>
                <a:cubicBezTo>
                  <a:pt x="245" y="458"/>
                  <a:pt x="245" y="464"/>
                  <a:pt x="245" y="458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lose/>
                <a:moveTo>
                  <a:pt x="1243" y="1042"/>
                </a:moveTo>
                <a:cubicBezTo>
                  <a:pt x="1243" y="1035"/>
                  <a:pt x="1243" y="1035"/>
                  <a:pt x="1243" y="1035"/>
                </a:cubicBezTo>
                <a:cubicBezTo>
                  <a:pt x="1243" y="1042"/>
                  <a:pt x="1243" y="1042"/>
                  <a:pt x="1243" y="1042"/>
                </a:cubicBezTo>
                <a:close/>
                <a:moveTo>
                  <a:pt x="1287" y="1022"/>
                </a:moveTo>
                <a:cubicBezTo>
                  <a:pt x="1287" y="1022"/>
                  <a:pt x="1293" y="1022"/>
                  <a:pt x="1300" y="1016"/>
                </a:cubicBezTo>
                <a:cubicBezTo>
                  <a:pt x="1306" y="1016"/>
                  <a:pt x="1312" y="1003"/>
                  <a:pt x="1325" y="997"/>
                </a:cubicBezTo>
                <a:cubicBezTo>
                  <a:pt x="1312" y="1003"/>
                  <a:pt x="1300" y="1016"/>
                  <a:pt x="1287" y="1022"/>
                </a:cubicBezTo>
                <a:close/>
                <a:moveTo>
                  <a:pt x="1224" y="1042"/>
                </a:moveTo>
                <a:cubicBezTo>
                  <a:pt x="1243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ubicBezTo>
                  <a:pt x="1224" y="1042"/>
                  <a:pt x="1224" y="1042"/>
                  <a:pt x="1224" y="1042"/>
                </a:cubicBezTo>
                <a:close/>
                <a:moveTo>
                  <a:pt x="1237" y="1042"/>
                </a:moveTo>
                <a:cubicBezTo>
                  <a:pt x="1237" y="1042"/>
                  <a:pt x="1237" y="1042"/>
                  <a:pt x="1243" y="1042"/>
                </a:cubicBezTo>
                <a:cubicBezTo>
                  <a:pt x="1237" y="1042"/>
                  <a:pt x="1237" y="1042"/>
                  <a:pt x="1237" y="1042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672" y="267"/>
                </a:moveTo>
                <a:cubicBezTo>
                  <a:pt x="685" y="267"/>
                  <a:pt x="691" y="267"/>
                  <a:pt x="691" y="267"/>
                </a:cubicBezTo>
                <a:cubicBezTo>
                  <a:pt x="672" y="267"/>
                  <a:pt x="672" y="267"/>
                  <a:pt x="672" y="267"/>
                </a:cubicBezTo>
                <a:close/>
                <a:moveTo>
                  <a:pt x="1425" y="959"/>
                </a:moveTo>
                <a:cubicBezTo>
                  <a:pt x="1425" y="959"/>
                  <a:pt x="1425" y="959"/>
                  <a:pt x="1425" y="959"/>
                </a:cubicBezTo>
                <a:cubicBezTo>
                  <a:pt x="1419" y="959"/>
                  <a:pt x="1419" y="959"/>
                  <a:pt x="1419" y="959"/>
                </a:cubicBezTo>
                <a:cubicBezTo>
                  <a:pt x="1425" y="959"/>
                  <a:pt x="1425" y="959"/>
                  <a:pt x="1425" y="959"/>
                </a:cubicBezTo>
                <a:close/>
                <a:moveTo>
                  <a:pt x="904" y="223"/>
                </a:moveTo>
                <a:cubicBezTo>
                  <a:pt x="910" y="223"/>
                  <a:pt x="910" y="223"/>
                  <a:pt x="910" y="223"/>
                </a:cubicBezTo>
                <a:cubicBezTo>
                  <a:pt x="910" y="223"/>
                  <a:pt x="910" y="223"/>
                  <a:pt x="917" y="223"/>
                </a:cubicBezTo>
                <a:cubicBezTo>
                  <a:pt x="910" y="223"/>
                  <a:pt x="910" y="223"/>
                  <a:pt x="904" y="223"/>
                </a:cubicBezTo>
                <a:close/>
                <a:moveTo>
                  <a:pt x="1325" y="997"/>
                </a:moveTo>
                <a:cubicBezTo>
                  <a:pt x="1331" y="997"/>
                  <a:pt x="1331" y="997"/>
                  <a:pt x="1331" y="997"/>
                </a:cubicBezTo>
                <a:cubicBezTo>
                  <a:pt x="1331" y="997"/>
                  <a:pt x="1331" y="997"/>
                  <a:pt x="1325" y="997"/>
                </a:cubicBezTo>
                <a:close/>
                <a:moveTo>
                  <a:pt x="1431" y="953"/>
                </a:moveTo>
                <a:cubicBezTo>
                  <a:pt x="1431" y="953"/>
                  <a:pt x="1431" y="953"/>
                  <a:pt x="1431" y="953"/>
                </a:cubicBezTo>
                <a:cubicBezTo>
                  <a:pt x="1431" y="953"/>
                  <a:pt x="1431" y="959"/>
                  <a:pt x="1425" y="959"/>
                </a:cubicBezTo>
                <a:cubicBezTo>
                  <a:pt x="1431" y="959"/>
                  <a:pt x="1431" y="953"/>
                  <a:pt x="1431" y="953"/>
                </a:cubicBezTo>
                <a:close/>
                <a:moveTo>
                  <a:pt x="1425" y="959"/>
                </a:moveTo>
                <a:cubicBezTo>
                  <a:pt x="1431" y="953"/>
                  <a:pt x="1438" y="953"/>
                  <a:pt x="1444" y="946"/>
                </a:cubicBezTo>
                <a:cubicBezTo>
                  <a:pt x="1438" y="953"/>
                  <a:pt x="1431" y="953"/>
                  <a:pt x="1425" y="959"/>
                </a:cubicBezTo>
                <a:close/>
                <a:moveTo>
                  <a:pt x="157" y="534"/>
                </a:moveTo>
                <a:cubicBezTo>
                  <a:pt x="145" y="546"/>
                  <a:pt x="139" y="553"/>
                  <a:pt x="132" y="559"/>
                </a:cubicBezTo>
                <a:cubicBezTo>
                  <a:pt x="139" y="553"/>
                  <a:pt x="145" y="553"/>
                  <a:pt x="145" y="546"/>
                </a:cubicBezTo>
                <a:cubicBezTo>
                  <a:pt x="157" y="534"/>
                  <a:pt x="151" y="540"/>
                  <a:pt x="157" y="534"/>
                </a:cubicBezTo>
                <a:close/>
                <a:moveTo>
                  <a:pt x="1011" y="32"/>
                </a:moveTo>
                <a:cubicBezTo>
                  <a:pt x="1017" y="32"/>
                  <a:pt x="1017" y="32"/>
                  <a:pt x="1023" y="32"/>
                </a:cubicBezTo>
                <a:cubicBezTo>
                  <a:pt x="1017" y="32"/>
                  <a:pt x="1011" y="32"/>
                  <a:pt x="1011" y="32"/>
                </a:cubicBezTo>
                <a:close/>
                <a:moveTo>
                  <a:pt x="998" y="32"/>
                </a:moveTo>
                <a:cubicBezTo>
                  <a:pt x="998" y="32"/>
                  <a:pt x="998" y="32"/>
                  <a:pt x="1011" y="32"/>
                </a:cubicBezTo>
                <a:cubicBezTo>
                  <a:pt x="998" y="32"/>
                  <a:pt x="998" y="32"/>
                  <a:pt x="998" y="32"/>
                </a:cubicBezTo>
                <a:close/>
                <a:moveTo>
                  <a:pt x="779" y="39"/>
                </a:moveTo>
                <a:cubicBezTo>
                  <a:pt x="760" y="39"/>
                  <a:pt x="766" y="39"/>
                  <a:pt x="766" y="39"/>
                </a:cubicBezTo>
                <a:cubicBezTo>
                  <a:pt x="754" y="45"/>
                  <a:pt x="741" y="45"/>
                  <a:pt x="728" y="45"/>
                </a:cubicBezTo>
                <a:cubicBezTo>
                  <a:pt x="741" y="45"/>
                  <a:pt x="747" y="45"/>
                  <a:pt x="779" y="39"/>
                </a:cubicBezTo>
                <a:close/>
                <a:moveTo>
                  <a:pt x="1387" y="83"/>
                </a:moveTo>
                <a:cubicBezTo>
                  <a:pt x="1387" y="83"/>
                  <a:pt x="1387" y="83"/>
                  <a:pt x="1387" y="83"/>
                </a:cubicBezTo>
                <a:cubicBezTo>
                  <a:pt x="1381" y="83"/>
                  <a:pt x="1381" y="83"/>
                  <a:pt x="1381" y="83"/>
                </a:cubicBezTo>
                <a:cubicBezTo>
                  <a:pt x="1387" y="83"/>
                  <a:pt x="1387" y="83"/>
                  <a:pt x="1387" y="83"/>
                </a:cubicBezTo>
                <a:close/>
                <a:moveTo>
                  <a:pt x="327" y="400"/>
                </a:moveTo>
                <a:cubicBezTo>
                  <a:pt x="333" y="394"/>
                  <a:pt x="333" y="394"/>
                  <a:pt x="333" y="394"/>
                </a:cubicBezTo>
                <a:cubicBezTo>
                  <a:pt x="327" y="394"/>
                  <a:pt x="327" y="400"/>
                  <a:pt x="327" y="400"/>
                </a:cubicBezTo>
                <a:close/>
                <a:moveTo>
                  <a:pt x="892" y="39"/>
                </a:moveTo>
                <a:cubicBezTo>
                  <a:pt x="904" y="39"/>
                  <a:pt x="904" y="39"/>
                  <a:pt x="904" y="39"/>
                </a:cubicBezTo>
                <a:cubicBezTo>
                  <a:pt x="904" y="39"/>
                  <a:pt x="904" y="39"/>
                  <a:pt x="892" y="39"/>
                </a:cubicBezTo>
                <a:close/>
                <a:moveTo>
                  <a:pt x="873" y="39"/>
                </a:moveTo>
                <a:cubicBezTo>
                  <a:pt x="873" y="39"/>
                  <a:pt x="879" y="39"/>
                  <a:pt x="885" y="39"/>
                </a:cubicBezTo>
                <a:cubicBezTo>
                  <a:pt x="879" y="39"/>
                  <a:pt x="879" y="39"/>
                  <a:pt x="873" y="39"/>
                </a:cubicBezTo>
                <a:close/>
                <a:moveTo>
                  <a:pt x="1262" y="51"/>
                </a:moveTo>
                <a:cubicBezTo>
                  <a:pt x="1268" y="51"/>
                  <a:pt x="1274" y="51"/>
                  <a:pt x="1274" y="51"/>
                </a:cubicBezTo>
                <a:cubicBezTo>
                  <a:pt x="1281" y="51"/>
                  <a:pt x="1287" y="51"/>
                  <a:pt x="1300" y="58"/>
                </a:cubicBezTo>
                <a:cubicBezTo>
                  <a:pt x="1262" y="51"/>
                  <a:pt x="1262" y="51"/>
                  <a:pt x="1262" y="51"/>
                </a:cubicBezTo>
                <a:close/>
                <a:moveTo>
                  <a:pt x="885" y="26"/>
                </a:moveTo>
                <a:cubicBezTo>
                  <a:pt x="879" y="26"/>
                  <a:pt x="879" y="26"/>
                  <a:pt x="873" y="26"/>
                </a:cubicBezTo>
                <a:cubicBezTo>
                  <a:pt x="885" y="26"/>
                  <a:pt x="885" y="26"/>
                  <a:pt x="885" y="26"/>
                </a:cubicBezTo>
                <a:close/>
                <a:moveTo>
                  <a:pt x="860" y="32"/>
                </a:moveTo>
                <a:cubicBezTo>
                  <a:pt x="867" y="32"/>
                  <a:pt x="867" y="32"/>
                  <a:pt x="867" y="32"/>
                </a:cubicBezTo>
                <a:cubicBezTo>
                  <a:pt x="885" y="26"/>
                  <a:pt x="904" y="26"/>
                  <a:pt x="910" y="26"/>
                </a:cubicBezTo>
                <a:cubicBezTo>
                  <a:pt x="860" y="32"/>
                  <a:pt x="860" y="32"/>
                  <a:pt x="860" y="32"/>
                </a:cubicBezTo>
                <a:close/>
                <a:moveTo>
                  <a:pt x="816" y="32"/>
                </a:moveTo>
                <a:cubicBezTo>
                  <a:pt x="816" y="32"/>
                  <a:pt x="816" y="32"/>
                  <a:pt x="810" y="32"/>
                </a:cubicBezTo>
                <a:cubicBezTo>
                  <a:pt x="835" y="32"/>
                  <a:pt x="854" y="32"/>
                  <a:pt x="860" y="26"/>
                </a:cubicBezTo>
                <a:cubicBezTo>
                  <a:pt x="841" y="32"/>
                  <a:pt x="816" y="32"/>
                  <a:pt x="791" y="39"/>
                </a:cubicBezTo>
                <a:cubicBezTo>
                  <a:pt x="797" y="39"/>
                  <a:pt x="804" y="39"/>
                  <a:pt x="816" y="32"/>
                </a:cubicBezTo>
                <a:close/>
                <a:moveTo>
                  <a:pt x="936" y="32"/>
                </a:moveTo>
                <a:cubicBezTo>
                  <a:pt x="942" y="32"/>
                  <a:pt x="948" y="32"/>
                  <a:pt x="954" y="26"/>
                </a:cubicBezTo>
                <a:cubicBezTo>
                  <a:pt x="942" y="26"/>
                  <a:pt x="936" y="32"/>
                  <a:pt x="923" y="32"/>
                </a:cubicBezTo>
                <a:cubicBezTo>
                  <a:pt x="936" y="32"/>
                  <a:pt x="923" y="32"/>
                  <a:pt x="936" y="32"/>
                </a:cubicBezTo>
                <a:close/>
                <a:moveTo>
                  <a:pt x="904" y="39"/>
                </a:moveTo>
                <a:cubicBezTo>
                  <a:pt x="910" y="39"/>
                  <a:pt x="910" y="39"/>
                  <a:pt x="910" y="39"/>
                </a:cubicBezTo>
                <a:cubicBezTo>
                  <a:pt x="910" y="39"/>
                  <a:pt x="910" y="39"/>
                  <a:pt x="904" y="39"/>
                </a:cubicBezTo>
                <a:close/>
                <a:moveTo>
                  <a:pt x="1419" y="96"/>
                </a:moveTo>
                <a:cubicBezTo>
                  <a:pt x="1412" y="89"/>
                  <a:pt x="1406" y="89"/>
                  <a:pt x="1387" y="83"/>
                </a:cubicBezTo>
                <a:cubicBezTo>
                  <a:pt x="1394" y="83"/>
                  <a:pt x="1394" y="83"/>
                  <a:pt x="1400" y="89"/>
                </a:cubicBezTo>
                <a:cubicBezTo>
                  <a:pt x="1400" y="89"/>
                  <a:pt x="1400" y="89"/>
                  <a:pt x="1419" y="96"/>
                </a:cubicBezTo>
                <a:close/>
                <a:moveTo>
                  <a:pt x="829" y="223"/>
                </a:moveTo>
                <a:cubicBezTo>
                  <a:pt x="816" y="223"/>
                  <a:pt x="797" y="229"/>
                  <a:pt x="829" y="223"/>
                </a:cubicBezTo>
                <a:close/>
                <a:moveTo>
                  <a:pt x="1431" y="102"/>
                </a:moveTo>
                <a:cubicBezTo>
                  <a:pt x="1444" y="115"/>
                  <a:pt x="1463" y="115"/>
                  <a:pt x="1469" y="121"/>
                </a:cubicBezTo>
                <a:cubicBezTo>
                  <a:pt x="1456" y="115"/>
                  <a:pt x="1444" y="115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986" y="229"/>
                </a:moveTo>
                <a:cubicBezTo>
                  <a:pt x="973" y="229"/>
                  <a:pt x="967" y="235"/>
                  <a:pt x="961" y="235"/>
                </a:cubicBezTo>
                <a:cubicBezTo>
                  <a:pt x="954" y="235"/>
                  <a:pt x="954" y="235"/>
                  <a:pt x="954" y="235"/>
                </a:cubicBezTo>
                <a:cubicBezTo>
                  <a:pt x="986" y="229"/>
                  <a:pt x="986" y="229"/>
                  <a:pt x="986" y="229"/>
                </a:cubicBezTo>
                <a:close/>
                <a:moveTo>
                  <a:pt x="1494" y="127"/>
                </a:moveTo>
                <a:cubicBezTo>
                  <a:pt x="1494" y="134"/>
                  <a:pt x="1494" y="134"/>
                  <a:pt x="1500" y="134"/>
                </a:cubicBezTo>
                <a:cubicBezTo>
                  <a:pt x="1494" y="134"/>
                  <a:pt x="1494" y="134"/>
                  <a:pt x="1494" y="127"/>
                </a:cubicBezTo>
                <a:cubicBezTo>
                  <a:pt x="1494" y="127"/>
                  <a:pt x="1494" y="127"/>
                  <a:pt x="1494" y="127"/>
                </a:cubicBezTo>
                <a:close/>
                <a:moveTo>
                  <a:pt x="810" y="229"/>
                </a:move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ubicBezTo>
                  <a:pt x="810" y="229"/>
                  <a:pt x="810" y="229"/>
                  <a:pt x="810" y="229"/>
                </a:cubicBezTo>
                <a:close/>
                <a:moveTo>
                  <a:pt x="327" y="400"/>
                </a:move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ubicBezTo>
                  <a:pt x="327" y="400"/>
                  <a:pt x="327" y="400"/>
                  <a:pt x="327" y="400"/>
                </a:cubicBezTo>
                <a:close/>
                <a:moveTo>
                  <a:pt x="327" y="400"/>
                </a:moveTo>
                <a:cubicBezTo>
                  <a:pt x="314" y="407"/>
                  <a:pt x="308" y="419"/>
                  <a:pt x="295" y="426"/>
                </a:cubicBezTo>
                <a:cubicBezTo>
                  <a:pt x="302" y="419"/>
                  <a:pt x="314" y="407"/>
                  <a:pt x="321" y="407"/>
                </a:cubicBezTo>
                <a:cubicBezTo>
                  <a:pt x="321" y="400"/>
                  <a:pt x="321" y="400"/>
                  <a:pt x="327" y="400"/>
                </a:cubicBezTo>
                <a:close/>
                <a:moveTo>
                  <a:pt x="1463" y="115"/>
                </a:moveTo>
                <a:cubicBezTo>
                  <a:pt x="1463" y="115"/>
                  <a:pt x="1463" y="115"/>
                  <a:pt x="1456" y="115"/>
                </a:cubicBezTo>
                <a:cubicBezTo>
                  <a:pt x="1463" y="115"/>
                  <a:pt x="1469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69" y="121"/>
                  <a:pt x="1469" y="121"/>
                  <a:pt x="1469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75" y="121"/>
                  <a:pt x="1475" y="121"/>
                  <a:pt x="1475" y="121"/>
                </a:cubicBezTo>
                <a:cubicBezTo>
                  <a:pt x="1482" y="127"/>
                  <a:pt x="1494" y="134"/>
                  <a:pt x="1507" y="140"/>
                </a:cubicBezTo>
                <a:cubicBezTo>
                  <a:pt x="1500" y="134"/>
                  <a:pt x="1494" y="134"/>
                  <a:pt x="1482" y="127"/>
                </a:cubicBezTo>
                <a:cubicBezTo>
                  <a:pt x="1488" y="127"/>
                  <a:pt x="1494" y="127"/>
                  <a:pt x="1494" y="127"/>
                </a:cubicBezTo>
                <a:cubicBezTo>
                  <a:pt x="1482" y="121"/>
                  <a:pt x="1463" y="115"/>
                  <a:pt x="1444" y="102"/>
                </a:cubicBezTo>
                <a:cubicBezTo>
                  <a:pt x="1444" y="102"/>
                  <a:pt x="1444" y="102"/>
                  <a:pt x="1463" y="115"/>
                </a:cubicBezTo>
                <a:close/>
                <a:moveTo>
                  <a:pt x="1431" y="102"/>
                </a:moveTo>
                <a:cubicBezTo>
                  <a:pt x="1406" y="89"/>
                  <a:pt x="1387" y="83"/>
                  <a:pt x="1369" y="77"/>
                </a:cubicBezTo>
                <a:cubicBezTo>
                  <a:pt x="1381" y="83"/>
                  <a:pt x="1394" y="83"/>
                  <a:pt x="1400" y="89"/>
                </a:cubicBezTo>
                <a:cubicBezTo>
                  <a:pt x="1406" y="89"/>
                  <a:pt x="1419" y="96"/>
                  <a:pt x="1419" y="96"/>
                </a:cubicBezTo>
                <a:cubicBezTo>
                  <a:pt x="1425" y="102"/>
                  <a:pt x="1425" y="102"/>
                  <a:pt x="1431" y="102"/>
                </a:cubicBezTo>
                <a:cubicBezTo>
                  <a:pt x="1431" y="102"/>
                  <a:pt x="1431" y="102"/>
                  <a:pt x="1431" y="102"/>
                </a:cubicBezTo>
                <a:close/>
                <a:moveTo>
                  <a:pt x="565" y="286"/>
                </a:moveTo>
                <a:cubicBezTo>
                  <a:pt x="572" y="286"/>
                  <a:pt x="572" y="286"/>
                  <a:pt x="572" y="286"/>
                </a:cubicBezTo>
                <a:cubicBezTo>
                  <a:pt x="553" y="292"/>
                  <a:pt x="540" y="299"/>
                  <a:pt x="534" y="299"/>
                </a:cubicBezTo>
                <a:cubicBezTo>
                  <a:pt x="540" y="299"/>
                  <a:pt x="540" y="299"/>
                  <a:pt x="540" y="299"/>
                </a:cubicBezTo>
                <a:cubicBezTo>
                  <a:pt x="546" y="292"/>
                  <a:pt x="553" y="292"/>
                  <a:pt x="565" y="286"/>
                </a:cubicBezTo>
                <a:close/>
                <a:moveTo>
                  <a:pt x="1444" y="102"/>
                </a:moveTo>
                <a:cubicBezTo>
                  <a:pt x="1431" y="102"/>
                  <a:pt x="1438" y="102"/>
                  <a:pt x="1431" y="96"/>
                </a:cubicBezTo>
                <a:cubicBezTo>
                  <a:pt x="1431" y="102"/>
                  <a:pt x="1431" y="102"/>
                  <a:pt x="1431" y="102"/>
                </a:cubicBezTo>
                <a:cubicBezTo>
                  <a:pt x="1438" y="102"/>
                  <a:pt x="1444" y="102"/>
                  <a:pt x="1456" y="115"/>
                </a:cubicBezTo>
                <a:cubicBezTo>
                  <a:pt x="1444" y="102"/>
                  <a:pt x="1444" y="102"/>
                  <a:pt x="1444" y="102"/>
                </a:cubicBezTo>
                <a:close/>
                <a:moveTo>
                  <a:pt x="1325" y="70"/>
                </a:moveTo>
                <a:cubicBezTo>
                  <a:pt x="1325" y="70"/>
                  <a:pt x="1325" y="70"/>
                  <a:pt x="1318" y="70"/>
                </a:cubicBezTo>
                <a:cubicBezTo>
                  <a:pt x="1331" y="70"/>
                  <a:pt x="1350" y="77"/>
                  <a:pt x="1362" y="77"/>
                </a:cubicBezTo>
                <a:cubicBezTo>
                  <a:pt x="1356" y="77"/>
                  <a:pt x="1337" y="70"/>
                  <a:pt x="1325" y="70"/>
                </a:cubicBezTo>
                <a:close/>
                <a:moveTo>
                  <a:pt x="628" y="70"/>
                </a:moveTo>
                <a:cubicBezTo>
                  <a:pt x="641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1" y="64"/>
                  <a:pt x="634" y="70"/>
                  <a:pt x="628" y="70"/>
                </a:cubicBezTo>
                <a:close/>
                <a:moveTo>
                  <a:pt x="659" y="64"/>
                </a:moveTo>
                <a:cubicBezTo>
                  <a:pt x="653" y="64"/>
                  <a:pt x="634" y="70"/>
                  <a:pt x="659" y="64"/>
                </a:cubicBezTo>
                <a:close/>
                <a:moveTo>
                  <a:pt x="0" y="845"/>
                </a:moveTo>
                <a:cubicBezTo>
                  <a:pt x="0" y="851"/>
                  <a:pt x="13" y="851"/>
                  <a:pt x="13" y="857"/>
                </a:cubicBezTo>
                <a:cubicBezTo>
                  <a:pt x="0" y="851"/>
                  <a:pt x="0" y="845"/>
                  <a:pt x="0" y="845"/>
                </a:cubicBezTo>
                <a:close/>
                <a:moveTo>
                  <a:pt x="19" y="889"/>
                </a:moveTo>
                <a:cubicBezTo>
                  <a:pt x="19" y="889"/>
                  <a:pt x="19" y="889"/>
                  <a:pt x="19" y="883"/>
                </a:cubicBezTo>
                <a:cubicBezTo>
                  <a:pt x="19" y="883"/>
                  <a:pt x="19" y="883"/>
                  <a:pt x="19" y="889"/>
                </a:cubicBezTo>
                <a:cubicBezTo>
                  <a:pt x="19" y="883"/>
                  <a:pt x="19" y="883"/>
                  <a:pt x="19" y="883"/>
                </a:cubicBezTo>
                <a:cubicBezTo>
                  <a:pt x="13" y="876"/>
                  <a:pt x="13" y="876"/>
                  <a:pt x="13" y="870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13" y="870"/>
                  <a:pt x="13" y="870"/>
                  <a:pt x="13" y="870"/>
                </a:cubicBezTo>
                <a:cubicBezTo>
                  <a:pt x="13" y="876"/>
                  <a:pt x="13" y="883"/>
                  <a:pt x="19" y="896"/>
                </a:cubicBezTo>
                <a:cubicBezTo>
                  <a:pt x="19" y="889"/>
                  <a:pt x="19" y="889"/>
                  <a:pt x="13" y="889"/>
                </a:cubicBezTo>
                <a:cubicBezTo>
                  <a:pt x="19" y="896"/>
                  <a:pt x="19" y="902"/>
                  <a:pt x="26" y="908"/>
                </a:cubicBezTo>
                <a:cubicBezTo>
                  <a:pt x="26" y="908"/>
                  <a:pt x="26" y="908"/>
                  <a:pt x="26" y="921"/>
                </a:cubicBezTo>
                <a:cubicBezTo>
                  <a:pt x="26" y="908"/>
                  <a:pt x="26" y="908"/>
                  <a:pt x="26" y="908"/>
                </a:cubicBezTo>
                <a:cubicBezTo>
                  <a:pt x="26" y="921"/>
                  <a:pt x="26" y="927"/>
                  <a:pt x="32" y="927"/>
                </a:cubicBezTo>
                <a:cubicBezTo>
                  <a:pt x="26" y="908"/>
                  <a:pt x="19" y="902"/>
                  <a:pt x="19" y="902"/>
                </a:cubicBezTo>
                <a:cubicBezTo>
                  <a:pt x="19" y="896"/>
                  <a:pt x="19" y="896"/>
                  <a:pt x="19" y="896"/>
                </a:cubicBezTo>
                <a:cubicBezTo>
                  <a:pt x="19" y="902"/>
                  <a:pt x="26" y="908"/>
                  <a:pt x="32" y="927"/>
                </a:cubicBezTo>
                <a:cubicBezTo>
                  <a:pt x="26" y="908"/>
                  <a:pt x="19" y="896"/>
                  <a:pt x="19" y="889"/>
                </a:cubicBezTo>
                <a:cubicBezTo>
                  <a:pt x="19" y="889"/>
                  <a:pt x="19" y="889"/>
                  <a:pt x="19" y="889"/>
                </a:cubicBezTo>
                <a:close/>
                <a:moveTo>
                  <a:pt x="13" y="857"/>
                </a:moveTo>
                <a:cubicBezTo>
                  <a:pt x="13" y="864"/>
                  <a:pt x="13" y="864"/>
                  <a:pt x="13" y="864"/>
                </a:cubicBezTo>
                <a:cubicBezTo>
                  <a:pt x="13" y="864"/>
                  <a:pt x="13" y="864"/>
                  <a:pt x="13" y="857"/>
                </a:cubicBezTo>
                <a:cubicBezTo>
                  <a:pt x="13" y="857"/>
                  <a:pt x="13" y="857"/>
                  <a:pt x="13" y="857"/>
                </a:cubicBezTo>
                <a:close/>
                <a:moveTo>
                  <a:pt x="327" y="445"/>
                </a:moveTo>
                <a:cubicBezTo>
                  <a:pt x="327" y="445"/>
                  <a:pt x="327" y="445"/>
                  <a:pt x="333" y="445"/>
                </a:cubicBezTo>
                <a:cubicBezTo>
                  <a:pt x="327" y="445"/>
                  <a:pt x="327" y="445"/>
                  <a:pt x="327" y="445"/>
                </a:cubicBezTo>
                <a:close/>
                <a:moveTo>
                  <a:pt x="321" y="451"/>
                </a:moveTo>
                <a:cubicBezTo>
                  <a:pt x="321" y="451"/>
                  <a:pt x="321" y="451"/>
                  <a:pt x="327" y="445"/>
                </a:cubicBezTo>
                <a:cubicBezTo>
                  <a:pt x="327" y="445"/>
                  <a:pt x="327" y="445"/>
                  <a:pt x="321" y="451"/>
                </a:cubicBezTo>
                <a:close/>
                <a:moveTo>
                  <a:pt x="1714" y="356"/>
                </a:moveTo>
                <a:cubicBezTo>
                  <a:pt x="1707" y="350"/>
                  <a:pt x="1707" y="350"/>
                  <a:pt x="1707" y="350"/>
                </a:cubicBezTo>
                <a:cubicBezTo>
                  <a:pt x="1707" y="343"/>
                  <a:pt x="1707" y="337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24"/>
                  <a:pt x="1695" y="324"/>
                  <a:pt x="1695" y="318"/>
                </a:cubicBezTo>
                <a:cubicBezTo>
                  <a:pt x="1695" y="318"/>
                  <a:pt x="1701" y="324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7" y="337"/>
                  <a:pt x="1707" y="350"/>
                  <a:pt x="1714" y="356"/>
                </a:cubicBezTo>
                <a:close/>
                <a:moveTo>
                  <a:pt x="1664" y="273"/>
                </a:moveTo>
                <a:cubicBezTo>
                  <a:pt x="1664" y="273"/>
                  <a:pt x="1664" y="267"/>
                  <a:pt x="1657" y="267"/>
                </a:cubicBezTo>
                <a:cubicBezTo>
                  <a:pt x="1651" y="254"/>
                  <a:pt x="1651" y="261"/>
                  <a:pt x="1664" y="267"/>
                </a:cubicBezTo>
                <a:cubicBezTo>
                  <a:pt x="1670" y="280"/>
                  <a:pt x="1664" y="273"/>
                  <a:pt x="1664" y="273"/>
                </a:cubicBezTo>
                <a:close/>
                <a:moveTo>
                  <a:pt x="1695" y="324"/>
                </a:moveTo>
                <a:cubicBezTo>
                  <a:pt x="1701" y="324"/>
                  <a:pt x="1701" y="331"/>
                  <a:pt x="1701" y="331"/>
                </a:cubicBezTo>
                <a:cubicBezTo>
                  <a:pt x="1701" y="331"/>
                  <a:pt x="1701" y="331"/>
                  <a:pt x="1701" y="331"/>
                </a:cubicBezTo>
                <a:cubicBezTo>
                  <a:pt x="1701" y="331"/>
                  <a:pt x="1701" y="331"/>
                  <a:pt x="1695" y="324"/>
                </a:cubicBezTo>
                <a:close/>
                <a:moveTo>
                  <a:pt x="1739" y="540"/>
                </a:moveTo>
                <a:cubicBezTo>
                  <a:pt x="1739" y="572"/>
                  <a:pt x="1739" y="572"/>
                  <a:pt x="1739" y="572"/>
                </a:cubicBezTo>
                <a:cubicBezTo>
                  <a:pt x="1739" y="553"/>
                  <a:pt x="1739" y="553"/>
                  <a:pt x="1739" y="553"/>
                </a:cubicBezTo>
                <a:cubicBezTo>
                  <a:pt x="1739" y="540"/>
                  <a:pt x="1739" y="540"/>
                  <a:pt x="1739" y="540"/>
                </a:cubicBezTo>
                <a:close/>
                <a:moveTo>
                  <a:pt x="754" y="1124"/>
                </a:moveTo>
                <a:cubicBezTo>
                  <a:pt x="747" y="1124"/>
                  <a:pt x="741" y="1130"/>
                  <a:pt x="735" y="1130"/>
                </a:cubicBezTo>
                <a:cubicBezTo>
                  <a:pt x="741" y="1130"/>
                  <a:pt x="747" y="1124"/>
                  <a:pt x="754" y="1124"/>
                </a:cubicBezTo>
                <a:close/>
                <a:moveTo>
                  <a:pt x="754" y="1124"/>
                </a:moveTo>
                <a:cubicBezTo>
                  <a:pt x="760" y="1124"/>
                  <a:pt x="772" y="1124"/>
                  <a:pt x="791" y="1124"/>
                </a:cubicBezTo>
                <a:cubicBezTo>
                  <a:pt x="766" y="1124"/>
                  <a:pt x="766" y="1124"/>
                  <a:pt x="766" y="1124"/>
                </a:cubicBezTo>
                <a:cubicBezTo>
                  <a:pt x="760" y="1124"/>
                  <a:pt x="760" y="1124"/>
                  <a:pt x="754" y="1124"/>
                </a:cubicBezTo>
                <a:close/>
                <a:moveTo>
                  <a:pt x="1375" y="984"/>
                </a:moveTo>
                <a:cubicBezTo>
                  <a:pt x="1381" y="978"/>
                  <a:pt x="1369" y="984"/>
                  <a:pt x="1394" y="972"/>
                </a:cubicBezTo>
                <a:cubicBezTo>
                  <a:pt x="1394" y="972"/>
                  <a:pt x="1394" y="972"/>
                  <a:pt x="1406" y="965"/>
                </a:cubicBezTo>
                <a:cubicBezTo>
                  <a:pt x="1387" y="978"/>
                  <a:pt x="1381" y="978"/>
                  <a:pt x="1369" y="984"/>
                </a:cubicBezTo>
                <a:cubicBezTo>
                  <a:pt x="1369" y="984"/>
                  <a:pt x="1362" y="991"/>
                  <a:pt x="1375" y="984"/>
                </a:cubicBezTo>
                <a:close/>
                <a:moveTo>
                  <a:pt x="1419" y="959"/>
                </a:moveTo>
                <a:cubicBezTo>
                  <a:pt x="1412" y="965"/>
                  <a:pt x="1412" y="965"/>
                  <a:pt x="1406" y="965"/>
                </a:cubicBezTo>
                <a:cubicBezTo>
                  <a:pt x="1412" y="965"/>
                  <a:pt x="1412" y="965"/>
                  <a:pt x="1419" y="959"/>
                </a:cubicBezTo>
                <a:close/>
                <a:moveTo>
                  <a:pt x="1350" y="997"/>
                </a:moveTo>
                <a:cubicBezTo>
                  <a:pt x="1337" y="997"/>
                  <a:pt x="1337" y="997"/>
                  <a:pt x="1331" y="997"/>
                </a:cubicBezTo>
                <a:cubicBezTo>
                  <a:pt x="1331" y="997"/>
                  <a:pt x="1337" y="997"/>
                  <a:pt x="1350" y="997"/>
                </a:cubicBezTo>
                <a:close/>
                <a:moveTo>
                  <a:pt x="1350" y="991"/>
                </a:moveTo>
                <a:cubicBezTo>
                  <a:pt x="1350" y="997"/>
                  <a:pt x="1350" y="997"/>
                  <a:pt x="1350" y="997"/>
                </a:cubicBezTo>
                <a:cubicBezTo>
                  <a:pt x="1350" y="997"/>
                  <a:pt x="1350" y="997"/>
                  <a:pt x="1350" y="991"/>
                </a:cubicBezTo>
                <a:close/>
                <a:moveTo>
                  <a:pt x="1714" y="356"/>
                </a:moveTo>
                <a:cubicBezTo>
                  <a:pt x="1714" y="350"/>
                  <a:pt x="1707" y="337"/>
                  <a:pt x="1707" y="337"/>
                </a:cubicBezTo>
                <a:cubicBezTo>
                  <a:pt x="1707" y="337"/>
                  <a:pt x="1707" y="337"/>
                  <a:pt x="1707" y="331"/>
                </a:cubicBezTo>
                <a:cubicBezTo>
                  <a:pt x="1707" y="337"/>
                  <a:pt x="1707" y="337"/>
                  <a:pt x="1714" y="350"/>
                </a:cubicBezTo>
                <a:cubicBezTo>
                  <a:pt x="1714" y="356"/>
                  <a:pt x="1714" y="350"/>
                  <a:pt x="1714" y="356"/>
                </a:cubicBezTo>
                <a:close/>
                <a:moveTo>
                  <a:pt x="1720" y="362"/>
                </a:moveTo>
                <a:cubicBezTo>
                  <a:pt x="1714" y="356"/>
                  <a:pt x="1714" y="356"/>
                  <a:pt x="1714" y="356"/>
                </a:cubicBezTo>
                <a:cubicBezTo>
                  <a:pt x="1720" y="356"/>
                  <a:pt x="1720" y="356"/>
                  <a:pt x="1720" y="356"/>
                </a:cubicBezTo>
                <a:cubicBezTo>
                  <a:pt x="1714" y="356"/>
                  <a:pt x="1714" y="350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14" y="356"/>
                </a:cubicBezTo>
                <a:cubicBezTo>
                  <a:pt x="1714" y="356"/>
                  <a:pt x="1714" y="356"/>
                  <a:pt x="1720" y="362"/>
                </a:cubicBezTo>
                <a:close/>
                <a:moveTo>
                  <a:pt x="1400" y="972"/>
                </a:moveTo>
                <a:cubicBezTo>
                  <a:pt x="1419" y="959"/>
                  <a:pt x="1419" y="959"/>
                  <a:pt x="1419" y="959"/>
                </a:cubicBezTo>
                <a:cubicBezTo>
                  <a:pt x="1400" y="972"/>
                  <a:pt x="1387" y="978"/>
                  <a:pt x="1400" y="972"/>
                </a:cubicBezTo>
                <a:close/>
                <a:moveTo>
                  <a:pt x="1048" y="223"/>
                </a:moveTo>
                <a:cubicBezTo>
                  <a:pt x="1048" y="223"/>
                  <a:pt x="1048" y="223"/>
                  <a:pt x="1055" y="223"/>
                </a:cubicBezTo>
                <a:cubicBezTo>
                  <a:pt x="1048" y="223"/>
                  <a:pt x="1042" y="223"/>
                  <a:pt x="1042" y="223"/>
                </a:cubicBezTo>
                <a:cubicBezTo>
                  <a:pt x="1042" y="223"/>
                  <a:pt x="1042" y="223"/>
                  <a:pt x="1048" y="223"/>
                </a:cubicBezTo>
                <a:close/>
                <a:moveTo>
                  <a:pt x="1067" y="216"/>
                </a:moveTo>
                <a:cubicBezTo>
                  <a:pt x="1061" y="216"/>
                  <a:pt x="1061" y="216"/>
                  <a:pt x="1055" y="223"/>
                </a:cubicBezTo>
                <a:cubicBezTo>
                  <a:pt x="1067" y="216"/>
                  <a:pt x="1067" y="216"/>
                  <a:pt x="1067" y="216"/>
                </a:cubicBezTo>
                <a:close/>
                <a:moveTo>
                  <a:pt x="986" y="223"/>
                </a:moveTo>
                <a:cubicBezTo>
                  <a:pt x="992" y="223"/>
                  <a:pt x="998" y="223"/>
                  <a:pt x="1017" y="216"/>
                </a:cubicBezTo>
                <a:cubicBezTo>
                  <a:pt x="1011" y="223"/>
                  <a:pt x="992" y="223"/>
                  <a:pt x="986" y="223"/>
                </a:cubicBezTo>
                <a:close/>
                <a:moveTo>
                  <a:pt x="1017" y="216"/>
                </a:moveTo>
                <a:cubicBezTo>
                  <a:pt x="1030" y="216"/>
                  <a:pt x="1036" y="216"/>
                  <a:pt x="1048" y="216"/>
                </a:cubicBezTo>
                <a:cubicBezTo>
                  <a:pt x="1036" y="216"/>
                  <a:pt x="1030" y="216"/>
                  <a:pt x="1017" y="216"/>
                </a:cubicBezTo>
                <a:close/>
                <a:moveTo>
                  <a:pt x="1055" y="216"/>
                </a:moveTo>
                <a:cubicBezTo>
                  <a:pt x="1092" y="216"/>
                  <a:pt x="1099" y="216"/>
                  <a:pt x="1149" y="216"/>
                </a:cubicBezTo>
                <a:cubicBezTo>
                  <a:pt x="1130" y="216"/>
                  <a:pt x="1099" y="216"/>
                  <a:pt x="1074" y="216"/>
                </a:cubicBezTo>
                <a:cubicBezTo>
                  <a:pt x="1067" y="216"/>
                  <a:pt x="1061" y="216"/>
                  <a:pt x="1055" y="216"/>
                </a:cubicBezTo>
                <a:close/>
                <a:moveTo>
                  <a:pt x="1130" y="204"/>
                </a:moveTo>
                <a:cubicBezTo>
                  <a:pt x="1130" y="204"/>
                  <a:pt x="1136" y="204"/>
                  <a:pt x="1143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55" y="204"/>
                  <a:pt x="1155" y="204"/>
                  <a:pt x="1155" y="204"/>
                </a:cubicBezTo>
                <a:cubicBezTo>
                  <a:pt x="1130" y="204"/>
                  <a:pt x="1136" y="204"/>
                  <a:pt x="1105" y="204"/>
                </a:cubicBezTo>
                <a:cubicBezTo>
                  <a:pt x="1105" y="204"/>
                  <a:pt x="1105" y="204"/>
                  <a:pt x="1074" y="204"/>
                </a:cubicBezTo>
                <a:cubicBezTo>
                  <a:pt x="1086" y="204"/>
                  <a:pt x="1092" y="204"/>
                  <a:pt x="1099" y="204"/>
                </a:cubicBezTo>
                <a:cubicBezTo>
                  <a:pt x="1105" y="204"/>
                  <a:pt x="1105" y="204"/>
                  <a:pt x="1111" y="204"/>
                </a:cubicBezTo>
                <a:cubicBezTo>
                  <a:pt x="1118" y="204"/>
                  <a:pt x="1118" y="204"/>
                  <a:pt x="1130" y="204"/>
                </a:cubicBezTo>
                <a:close/>
                <a:moveTo>
                  <a:pt x="948" y="216"/>
                </a:moveTo>
                <a:cubicBezTo>
                  <a:pt x="936" y="216"/>
                  <a:pt x="936" y="216"/>
                  <a:pt x="936" y="216"/>
                </a:cubicBezTo>
                <a:cubicBezTo>
                  <a:pt x="923" y="223"/>
                  <a:pt x="923" y="223"/>
                  <a:pt x="923" y="223"/>
                </a:cubicBezTo>
                <a:cubicBezTo>
                  <a:pt x="948" y="216"/>
                  <a:pt x="948" y="216"/>
                  <a:pt x="948" y="216"/>
                </a:cubicBezTo>
                <a:close/>
                <a:moveTo>
                  <a:pt x="979" y="216"/>
                </a:moveTo>
                <a:cubicBezTo>
                  <a:pt x="986" y="216"/>
                  <a:pt x="986" y="216"/>
                  <a:pt x="986" y="216"/>
                </a:cubicBezTo>
                <a:cubicBezTo>
                  <a:pt x="1023" y="204"/>
                  <a:pt x="1023" y="204"/>
                  <a:pt x="1023" y="204"/>
                </a:cubicBezTo>
                <a:cubicBezTo>
                  <a:pt x="1011" y="204"/>
                  <a:pt x="1011" y="204"/>
                  <a:pt x="1011" y="204"/>
                </a:cubicBezTo>
                <a:cubicBezTo>
                  <a:pt x="979" y="216"/>
                  <a:pt x="979" y="216"/>
                  <a:pt x="979" y="216"/>
                </a:cubicBezTo>
                <a:close/>
                <a:moveTo>
                  <a:pt x="1030" y="204"/>
                </a:moveTo>
                <a:cubicBezTo>
                  <a:pt x="1023" y="204"/>
                  <a:pt x="1023" y="204"/>
                  <a:pt x="1023" y="204"/>
                </a:cubicBezTo>
                <a:cubicBezTo>
                  <a:pt x="1030" y="204"/>
                  <a:pt x="1036" y="204"/>
                  <a:pt x="1042" y="204"/>
                </a:cubicBezTo>
                <a:cubicBezTo>
                  <a:pt x="1042" y="204"/>
                  <a:pt x="1048" y="204"/>
                  <a:pt x="1055" y="204"/>
                </a:cubicBezTo>
                <a:cubicBezTo>
                  <a:pt x="1055" y="204"/>
                  <a:pt x="1055" y="204"/>
                  <a:pt x="1055" y="204"/>
                </a:cubicBezTo>
                <a:cubicBezTo>
                  <a:pt x="998" y="204"/>
                  <a:pt x="1023" y="204"/>
                  <a:pt x="961" y="216"/>
                </a:cubicBezTo>
                <a:cubicBezTo>
                  <a:pt x="942" y="216"/>
                  <a:pt x="948" y="216"/>
                  <a:pt x="936" y="216"/>
                </a:cubicBezTo>
                <a:cubicBezTo>
                  <a:pt x="992" y="216"/>
                  <a:pt x="986" y="204"/>
                  <a:pt x="1030" y="204"/>
                </a:cubicBezTo>
                <a:close/>
                <a:moveTo>
                  <a:pt x="873" y="223"/>
                </a:moveTo>
                <a:cubicBezTo>
                  <a:pt x="892" y="223"/>
                  <a:pt x="892" y="223"/>
                  <a:pt x="892" y="223"/>
                </a:cubicBezTo>
                <a:cubicBezTo>
                  <a:pt x="873" y="223"/>
                  <a:pt x="867" y="223"/>
                  <a:pt x="873" y="223"/>
                </a:cubicBezTo>
                <a:close/>
                <a:moveTo>
                  <a:pt x="823" y="235"/>
                </a:moveTo>
                <a:cubicBezTo>
                  <a:pt x="823" y="235"/>
                  <a:pt x="823" y="235"/>
                  <a:pt x="829" y="235"/>
                </a:cubicBezTo>
                <a:cubicBezTo>
                  <a:pt x="797" y="242"/>
                  <a:pt x="797" y="242"/>
                  <a:pt x="797" y="242"/>
                </a:cubicBezTo>
                <a:cubicBezTo>
                  <a:pt x="804" y="235"/>
                  <a:pt x="810" y="235"/>
                  <a:pt x="823" y="235"/>
                </a:cubicBezTo>
                <a:close/>
                <a:moveTo>
                  <a:pt x="772" y="248"/>
                </a:moveTo>
                <a:cubicBezTo>
                  <a:pt x="766" y="248"/>
                  <a:pt x="766" y="248"/>
                  <a:pt x="760" y="248"/>
                </a:cubicBezTo>
                <a:cubicBezTo>
                  <a:pt x="766" y="248"/>
                  <a:pt x="766" y="248"/>
                  <a:pt x="772" y="248"/>
                </a:cubicBezTo>
                <a:close/>
                <a:moveTo>
                  <a:pt x="741" y="254"/>
                </a:moveTo>
                <a:cubicBezTo>
                  <a:pt x="741" y="254"/>
                  <a:pt x="741" y="254"/>
                  <a:pt x="754" y="248"/>
                </a:cubicBezTo>
                <a:cubicBezTo>
                  <a:pt x="754" y="248"/>
                  <a:pt x="754" y="248"/>
                  <a:pt x="766" y="248"/>
                </a:cubicBezTo>
                <a:cubicBezTo>
                  <a:pt x="760" y="248"/>
                  <a:pt x="754" y="248"/>
                  <a:pt x="747" y="248"/>
                </a:cubicBezTo>
                <a:cubicBezTo>
                  <a:pt x="747" y="248"/>
                  <a:pt x="716" y="261"/>
                  <a:pt x="691" y="267"/>
                </a:cubicBezTo>
                <a:cubicBezTo>
                  <a:pt x="722" y="254"/>
                  <a:pt x="722" y="261"/>
                  <a:pt x="741" y="254"/>
                </a:cubicBezTo>
                <a:close/>
                <a:moveTo>
                  <a:pt x="841" y="235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1" y="235"/>
                  <a:pt x="835" y="235"/>
                  <a:pt x="829" y="235"/>
                </a:cubicBezTo>
                <a:cubicBezTo>
                  <a:pt x="829" y="235"/>
                  <a:pt x="835" y="235"/>
                  <a:pt x="841" y="235"/>
                </a:cubicBezTo>
                <a:close/>
                <a:moveTo>
                  <a:pt x="829" y="235"/>
                </a:move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lose/>
                <a:moveTo>
                  <a:pt x="823" y="235"/>
                </a:moveTo>
                <a:cubicBezTo>
                  <a:pt x="816" y="235"/>
                  <a:pt x="816" y="235"/>
                  <a:pt x="791" y="242"/>
                </a:cubicBezTo>
                <a:cubicBezTo>
                  <a:pt x="779" y="242"/>
                  <a:pt x="779" y="242"/>
                  <a:pt x="772" y="242"/>
                </a:cubicBezTo>
                <a:cubicBezTo>
                  <a:pt x="772" y="248"/>
                  <a:pt x="772" y="248"/>
                  <a:pt x="772" y="248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79" y="242"/>
                  <a:pt x="779" y="242"/>
                  <a:pt x="816" y="235"/>
                </a:cubicBezTo>
                <a:cubicBezTo>
                  <a:pt x="816" y="235"/>
                  <a:pt x="816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41" y="235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ubicBezTo>
                  <a:pt x="860" y="229"/>
                  <a:pt x="873" y="229"/>
                  <a:pt x="885" y="223"/>
                </a:cubicBezTo>
                <a:cubicBezTo>
                  <a:pt x="879" y="223"/>
                  <a:pt x="879" y="223"/>
                  <a:pt x="873" y="223"/>
                </a:cubicBezTo>
                <a:cubicBezTo>
                  <a:pt x="873" y="229"/>
                  <a:pt x="867" y="229"/>
                  <a:pt x="854" y="229"/>
                </a:cubicBezTo>
                <a:cubicBezTo>
                  <a:pt x="854" y="229"/>
                  <a:pt x="854" y="229"/>
                  <a:pt x="867" y="229"/>
                </a:cubicBezTo>
                <a:cubicBezTo>
                  <a:pt x="860" y="229"/>
                  <a:pt x="848" y="229"/>
                  <a:pt x="841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29"/>
                  <a:pt x="841" y="229"/>
                  <a:pt x="841" y="229"/>
                </a:cubicBezTo>
                <a:cubicBezTo>
                  <a:pt x="835" y="229"/>
                  <a:pt x="829" y="235"/>
                  <a:pt x="823" y="235"/>
                </a:cubicBezTo>
                <a:close/>
                <a:moveTo>
                  <a:pt x="760" y="248"/>
                </a:moveTo>
                <a:cubicBezTo>
                  <a:pt x="754" y="248"/>
                  <a:pt x="754" y="248"/>
                  <a:pt x="741" y="254"/>
                </a:cubicBezTo>
                <a:cubicBezTo>
                  <a:pt x="741" y="254"/>
                  <a:pt x="747" y="254"/>
                  <a:pt x="760" y="248"/>
                </a:cubicBezTo>
                <a:close/>
                <a:moveTo>
                  <a:pt x="848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48" y="229"/>
                  <a:pt x="873" y="229"/>
                </a:cubicBezTo>
                <a:cubicBezTo>
                  <a:pt x="867" y="229"/>
                  <a:pt x="867" y="229"/>
                  <a:pt x="854" y="229"/>
                </a:cubicBezTo>
                <a:cubicBezTo>
                  <a:pt x="848" y="229"/>
                  <a:pt x="848" y="229"/>
                  <a:pt x="848" y="229"/>
                </a:cubicBezTo>
                <a:close/>
                <a:moveTo>
                  <a:pt x="772" y="242"/>
                </a:moveTo>
                <a:cubicBezTo>
                  <a:pt x="772" y="242"/>
                  <a:pt x="772" y="242"/>
                  <a:pt x="766" y="248"/>
                </a:cubicBezTo>
                <a:cubicBezTo>
                  <a:pt x="772" y="242"/>
                  <a:pt x="772" y="242"/>
                  <a:pt x="772" y="242"/>
                </a:cubicBezTo>
                <a:cubicBezTo>
                  <a:pt x="772" y="242"/>
                  <a:pt x="772" y="242"/>
                  <a:pt x="772" y="242"/>
                </a:cubicBezTo>
                <a:close/>
                <a:moveTo>
                  <a:pt x="961" y="216"/>
                </a:moveTo>
                <a:cubicBezTo>
                  <a:pt x="986" y="204"/>
                  <a:pt x="986" y="204"/>
                  <a:pt x="986" y="204"/>
                </a:cubicBezTo>
                <a:cubicBezTo>
                  <a:pt x="961" y="216"/>
                  <a:pt x="936" y="216"/>
                  <a:pt x="904" y="216"/>
                </a:cubicBezTo>
                <a:cubicBezTo>
                  <a:pt x="904" y="216"/>
                  <a:pt x="904" y="216"/>
                  <a:pt x="892" y="223"/>
                </a:cubicBezTo>
                <a:cubicBezTo>
                  <a:pt x="910" y="216"/>
                  <a:pt x="910" y="216"/>
                  <a:pt x="923" y="216"/>
                </a:cubicBezTo>
                <a:cubicBezTo>
                  <a:pt x="923" y="216"/>
                  <a:pt x="923" y="216"/>
                  <a:pt x="961" y="216"/>
                </a:cubicBezTo>
                <a:close/>
                <a:moveTo>
                  <a:pt x="854" y="229"/>
                </a:moveTo>
                <a:cubicBezTo>
                  <a:pt x="848" y="229"/>
                  <a:pt x="848" y="229"/>
                  <a:pt x="848" y="229"/>
                </a:cubicBezTo>
                <a:cubicBezTo>
                  <a:pt x="848" y="229"/>
                  <a:pt x="848" y="229"/>
                  <a:pt x="848" y="229"/>
                </a:cubicBezTo>
                <a:cubicBezTo>
                  <a:pt x="854" y="229"/>
                  <a:pt x="854" y="229"/>
                  <a:pt x="854" y="229"/>
                </a:cubicBezTo>
                <a:close/>
                <a:moveTo>
                  <a:pt x="867" y="229"/>
                </a:moveTo>
                <a:cubicBezTo>
                  <a:pt x="879" y="223"/>
                  <a:pt x="879" y="223"/>
                  <a:pt x="879" y="223"/>
                </a:cubicBezTo>
                <a:cubicBezTo>
                  <a:pt x="867" y="229"/>
                  <a:pt x="873" y="223"/>
                  <a:pt x="867" y="229"/>
                </a:cubicBezTo>
                <a:close/>
                <a:moveTo>
                  <a:pt x="816" y="235"/>
                </a:moveTo>
                <a:cubicBezTo>
                  <a:pt x="816" y="235"/>
                  <a:pt x="816" y="235"/>
                  <a:pt x="829" y="235"/>
                </a:cubicBezTo>
                <a:cubicBezTo>
                  <a:pt x="816" y="235"/>
                  <a:pt x="823" y="235"/>
                  <a:pt x="816" y="235"/>
                </a:cubicBezTo>
                <a:close/>
                <a:moveTo>
                  <a:pt x="923" y="216"/>
                </a:moveTo>
                <a:cubicBezTo>
                  <a:pt x="923" y="216"/>
                  <a:pt x="923" y="216"/>
                  <a:pt x="929" y="216"/>
                </a:cubicBezTo>
                <a:cubicBezTo>
                  <a:pt x="929" y="216"/>
                  <a:pt x="929" y="216"/>
                  <a:pt x="923" y="216"/>
                </a:cubicBezTo>
                <a:close/>
                <a:moveTo>
                  <a:pt x="1017" y="197"/>
                </a:moveTo>
                <a:cubicBezTo>
                  <a:pt x="1017" y="197"/>
                  <a:pt x="1017" y="197"/>
                  <a:pt x="1023" y="197"/>
                </a:cubicBezTo>
                <a:cubicBezTo>
                  <a:pt x="1055" y="197"/>
                  <a:pt x="1055" y="197"/>
                  <a:pt x="1055" y="197"/>
                </a:cubicBezTo>
                <a:cubicBezTo>
                  <a:pt x="1036" y="197"/>
                  <a:pt x="1042" y="197"/>
                  <a:pt x="1017" y="197"/>
                </a:cubicBezTo>
                <a:close/>
                <a:moveTo>
                  <a:pt x="892" y="216"/>
                </a:moveTo>
                <a:cubicBezTo>
                  <a:pt x="904" y="216"/>
                  <a:pt x="904" y="216"/>
                  <a:pt x="910" y="204"/>
                </a:cubicBezTo>
                <a:cubicBezTo>
                  <a:pt x="904" y="216"/>
                  <a:pt x="904" y="216"/>
                  <a:pt x="892" y="216"/>
                </a:cubicBezTo>
                <a:close/>
                <a:moveTo>
                  <a:pt x="546" y="292"/>
                </a:moveTo>
                <a:cubicBezTo>
                  <a:pt x="565" y="292"/>
                  <a:pt x="540" y="299"/>
                  <a:pt x="578" y="286"/>
                </a:cubicBezTo>
                <a:cubicBezTo>
                  <a:pt x="572" y="292"/>
                  <a:pt x="578" y="286"/>
                  <a:pt x="572" y="286"/>
                </a:cubicBezTo>
                <a:cubicBezTo>
                  <a:pt x="584" y="286"/>
                  <a:pt x="584" y="286"/>
                  <a:pt x="603" y="273"/>
                </a:cubicBezTo>
                <a:cubicBezTo>
                  <a:pt x="603" y="273"/>
                  <a:pt x="603" y="273"/>
                  <a:pt x="590" y="280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78" y="286"/>
                  <a:pt x="578" y="286"/>
                  <a:pt x="578" y="286"/>
                </a:cubicBezTo>
                <a:cubicBezTo>
                  <a:pt x="578" y="286"/>
                  <a:pt x="578" y="286"/>
                  <a:pt x="584" y="286"/>
                </a:cubicBezTo>
                <a:cubicBezTo>
                  <a:pt x="584" y="286"/>
                  <a:pt x="584" y="286"/>
                  <a:pt x="584" y="286"/>
                </a:cubicBezTo>
                <a:cubicBezTo>
                  <a:pt x="597" y="280"/>
                  <a:pt x="615" y="273"/>
                  <a:pt x="634" y="267"/>
                </a:cubicBezTo>
                <a:cubicBezTo>
                  <a:pt x="622" y="273"/>
                  <a:pt x="615" y="273"/>
                  <a:pt x="609" y="273"/>
                </a:cubicBezTo>
                <a:cubicBezTo>
                  <a:pt x="609" y="273"/>
                  <a:pt x="609" y="273"/>
                  <a:pt x="609" y="273"/>
                </a:cubicBezTo>
                <a:cubicBezTo>
                  <a:pt x="615" y="273"/>
                  <a:pt x="622" y="267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47" y="261"/>
                  <a:pt x="647" y="261"/>
                  <a:pt x="647" y="261"/>
                </a:cubicBezTo>
                <a:cubicBezTo>
                  <a:pt x="634" y="267"/>
                  <a:pt x="615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603" y="273"/>
                  <a:pt x="603" y="273"/>
                  <a:pt x="603" y="273"/>
                </a:cubicBezTo>
                <a:cubicBezTo>
                  <a:pt x="590" y="280"/>
                  <a:pt x="578" y="286"/>
                  <a:pt x="565" y="286"/>
                </a:cubicBezTo>
                <a:cubicBezTo>
                  <a:pt x="565" y="286"/>
                  <a:pt x="565" y="292"/>
                  <a:pt x="553" y="292"/>
                </a:cubicBezTo>
                <a:cubicBezTo>
                  <a:pt x="553" y="292"/>
                  <a:pt x="553" y="292"/>
                  <a:pt x="546" y="292"/>
                </a:cubicBezTo>
                <a:close/>
                <a:moveTo>
                  <a:pt x="653" y="261"/>
                </a:moveTo>
                <a:cubicBezTo>
                  <a:pt x="647" y="261"/>
                  <a:pt x="647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53" y="261"/>
                </a:moveTo>
                <a:cubicBezTo>
                  <a:pt x="653" y="261"/>
                  <a:pt x="659" y="261"/>
                  <a:pt x="666" y="254"/>
                </a:cubicBezTo>
                <a:cubicBezTo>
                  <a:pt x="666" y="254"/>
                  <a:pt x="666" y="254"/>
                  <a:pt x="666" y="254"/>
                </a:cubicBezTo>
                <a:cubicBezTo>
                  <a:pt x="672" y="254"/>
                  <a:pt x="672" y="254"/>
                  <a:pt x="666" y="254"/>
                </a:cubicBezTo>
                <a:cubicBezTo>
                  <a:pt x="666" y="254"/>
                  <a:pt x="666" y="254"/>
                  <a:pt x="659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47" y="261"/>
                </a:cubicBezTo>
                <a:cubicBezTo>
                  <a:pt x="653" y="261"/>
                  <a:pt x="653" y="261"/>
                  <a:pt x="653" y="261"/>
                </a:cubicBezTo>
                <a:cubicBezTo>
                  <a:pt x="653" y="261"/>
                  <a:pt x="653" y="261"/>
                  <a:pt x="653" y="261"/>
                </a:cubicBezTo>
                <a:close/>
                <a:moveTo>
                  <a:pt x="622" y="267"/>
                </a:moveTo>
                <a:cubicBezTo>
                  <a:pt x="615" y="267"/>
                  <a:pt x="615" y="267"/>
                  <a:pt x="615" y="267"/>
                </a:cubicBezTo>
                <a:cubicBezTo>
                  <a:pt x="628" y="267"/>
                  <a:pt x="628" y="267"/>
                  <a:pt x="628" y="267"/>
                </a:cubicBezTo>
                <a:cubicBezTo>
                  <a:pt x="622" y="267"/>
                  <a:pt x="622" y="267"/>
                  <a:pt x="622" y="267"/>
                </a:cubicBezTo>
                <a:close/>
                <a:moveTo>
                  <a:pt x="603" y="273"/>
                </a:moveTo>
                <a:cubicBezTo>
                  <a:pt x="609" y="273"/>
                  <a:pt x="609" y="273"/>
                  <a:pt x="609" y="273"/>
                </a:cubicBezTo>
                <a:cubicBezTo>
                  <a:pt x="603" y="273"/>
                  <a:pt x="603" y="273"/>
                  <a:pt x="603" y="273"/>
                </a:cubicBezTo>
                <a:close/>
                <a:moveTo>
                  <a:pt x="251" y="458"/>
                </a:move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1" y="458"/>
                  <a:pt x="251" y="458"/>
                  <a:pt x="251" y="458"/>
                </a:cubicBezTo>
                <a:close/>
                <a:moveTo>
                  <a:pt x="1369" y="1029"/>
                </a:moveTo>
                <a:cubicBezTo>
                  <a:pt x="1350" y="1035"/>
                  <a:pt x="1350" y="1035"/>
                  <a:pt x="1350" y="1035"/>
                </a:cubicBezTo>
                <a:cubicBezTo>
                  <a:pt x="1362" y="1029"/>
                  <a:pt x="1350" y="1035"/>
                  <a:pt x="1369" y="1029"/>
                </a:cubicBezTo>
                <a:close/>
                <a:moveTo>
                  <a:pt x="1274" y="1067"/>
                </a:moveTo>
                <a:cubicBezTo>
                  <a:pt x="1268" y="1067"/>
                  <a:pt x="1256" y="1067"/>
                  <a:pt x="1249" y="1073"/>
                </a:cubicBezTo>
                <a:cubicBezTo>
                  <a:pt x="1256" y="1067"/>
                  <a:pt x="1262" y="1067"/>
                  <a:pt x="1274" y="1067"/>
                </a:cubicBezTo>
                <a:close/>
                <a:moveTo>
                  <a:pt x="1525" y="115"/>
                </a:moveTo>
                <a:cubicBezTo>
                  <a:pt x="1525" y="115"/>
                  <a:pt x="1525" y="115"/>
                  <a:pt x="1532" y="115"/>
                </a:cubicBezTo>
                <a:cubicBezTo>
                  <a:pt x="1525" y="115"/>
                  <a:pt x="1532" y="115"/>
                  <a:pt x="1525" y="115"/>
                </a:cubicBezTo>
                <a:close/>
                <a:moveTo>
                  <a:pt x="1532" y="115"/>
                </a:moveTo>
                <a:cubicBezTo>
                  <a:pt x="1532" y="115"/>
                  <a:pt x="1532" y="115"/>
                  <a:pt x="1538" y="121"/>
                </a:cubicBezTo>
                <a:cubicBezTo>
                  <a:pt x="1532" y="115"/>
                  <a:pt x="1532" y="115"/>
                  <a:pt x="1532" y="115"/>
                </a:cubicBezTo>
                <a:close/>
                <a:moveTo>
                  <a:pt x="333" y="394"/>
                </a:moveTo>
                <a:cubicBezTo>
                  <a:pt x="321" y="400"/>
                  <a:pt x="321" y="400"/>
                  <a:pt x="321" y="400"/>
                </a:cubicBezTo>
                <a:cubicBezTo>
                  <a:pt x="333" y="400"/>
                  <a:pt x="321" y="400"/>
                  <a:pt x="333" y="394"/>
                </a:cubicBezTo>
                <a:close/>
                <a:moveTo>
                  <a:pt x="1337" y="1042"/>
                </a:moveTo>
                <a:cubicBezTo>
                  <a:pt x="1337" y="1042"/>
                  <a:pt x="1337" y="1042"/>
                  <a:pt x="1331" y="1042"/>
                </a:cubicBezTo>
                <a:cubicBezTo>
                  <a:pt x="1337" y="1042"/>
                  <a:pt x="1337" y="1042"/>
                  <a:pt x="1337" y="1042"/>
                </a:cubicBezTo>
                <a:close/>
                <a:moveTo>
                  <a:pt x="1362" y="1035"/>
                </a:moveTo>
                <a:cubicBezTo>
                  <a:pt x="1387" y="1022"/>
                  <a:pt x="1387" y="1022"/>
                  <a:pt x="1387" y="1022"/>
                </a:cubicBezTo>
                <a:cubicBezTo>
                  <a:pt x="1369" y="1029"/>
                  <a:pt x="1369" y="1029"/>
                  <a:pt x="1369" y="1029"/>
                </a:cubicBezTo>
                <a:cubicBezTo>
                  <a:pt x="1350" y="1035"/>
                  <a:pt x="1350" y="1035"/>
                  <a:pt x="1350" y="1035"/>
                </a:cubicBezTo>
                <a:cubicBezTo>
                  <a:pt x="1350" y="1035"/>
                  <a:pt x="1337" y="1035"/>
                  <a:pt x="1337" y="1042"/>
                </a:cubicBezTo>
                <a:cubicBezTo>
                  <a:pt x="1356" y="1035"/>
                  <a:pt x="1337" y="1042"/>
                  <a:pt x="1362" y="1035"/>
                </a:cubicBezTo>
                <a:close/>
                <a:moveTo>
                  <a:pt x="38" y="699"/>
                </a:moveTo>
                <a:cubicBezTo>
                  <a:pt x="38" y="686"/>
                  <a:pt x="44" y="686"/>
                  <a:pt x="44" y="686"/>
                </a:cubicBezTo>
                <a:cubicBezTo>
                  <a:pt x="38" y="686"/>
                  <a:pt x="38" y="692"/>
                  <a:pt x="38" y="699"/>
                </a:cubicBezTo>
                <a:close/>
                <a:moveTo>
                  <a:pt x="44" y="680"/>
                </a:moveTo>
                <a:cubicBezTo>
                  <a:pt x="44" y="680"/>
                  <a:pt x="44" y="680"/>
                  <a:pt x="44" y="686"/>
                </a:cubicBezTo>
                <a:cubicBezTo>
                  <a:pt x="44" y="680"/>
                  <a:pt x="44" y="680"/>
                  <a:pt x="44" y="680"/>
                </a:cubicBezTo>
                <a:cubicBezTo>
                  <a:pt x="44" y="680"/>
                  <a:pt x="44" y="680"/>
                  <a:pt x="44" y="680"/>
                </a:cubicBezTo>
                <a:close/>
                <a:moveTo>
                  <a:pt x="51" y="673"/>
                </a:move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73"/>
                </a:cubicBezTo>
                <a:close/>
                <a:moveTo>
                  <a:pt x="44" y="680"/>
                </a:moveTo>
                <a:cubicBezTo>
                  <a:pt x="44" y="680"/>
                  <a:pt x="44" y="673"/>
                  <a:pt x="51" y="673"/>
                </a:cubicBezTo>
                <a:cubicBezTo>
                  <a:pt x="51" y="673"/>
                  <a:pt x="44" y="673"/>
                  <a:pt x="44" y="680"/>
                </a:cubicBezTo>
                <a:close/>
                <a:moveTo>
                  <a:pt x="1701" y="775"/>
                </a:moveTo>
                <a:cubicBezTo>
                  <a:pt x="1695" y="781"/>
                  <a:pt x="1695" y="788"/>
                  <a:pt x="1689" y="794"/>
                </a:cubicBezTo>
                <a:cubicBezTo>
                  <a:pt x="1689" y="794"/>
                  <a:pt x="1689" y="794"/>
                  <a:pt x="1689" y="794"/>
                </a:cubicBezTo>
                <a:cubicBezTo>
                  <a:pt x="1689" y="794"/>
                  <a:pt x="1689" y="794"/>
                  <a:pt x="1701" y="775"/>
                </a:cubicBezTo>
                <a:close/>
                <a:moveTo>
                  <a:pt x="1456" y="984"/>
                </a:move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ubicBezTo>
                  <a:pt x="1456" y="984"/>
                  <a:pt x="1456" y="984"/>
                  <a:pt x="1456" y="984"/>
                </a:cubicBezTo>
                <a:close/>
                <a:moveTo>
                  <a:pt x="622" y="70"/>
                </a:moveTo>
                <a:cubicBezTo>
                  <a:pt x="634" y="70"/>
                  <a:pt x="641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34" y="64"/>
                  <a:pt x="628" y="70"/>
                  <a:pt x="622" y="70"/>
                </a:cubicBezTo>
                <a:close/>
                <a:moveTo>
                  <a:pt x="854" y="26"/>
                </a:moveTo>
                <a:cubicBezTo>
                  <a:pt x="854" y="26"/>
                  <a:pt x="860" y="26"/>
                  <a:pt x="860" y="20"/>
                </a:cubicBezTo>
                <a:cubicBezTo>
                  <a:pt x="854" y="26"/>
                  <a:pt x="854" y="26"/>
                  <a:pt x="848" y="26"/>
                </a:cubicBezTo>
                <a:cubicBezTo>
                  <a:pt x="848" y="26"/>
                  <a:pt x="848" y="26"/>
                  <a:pt x="854" y="26"/>
                </a:cubicBezTo>
                <a:close/>
                <a:moveTo>
                  <a:pt x="1463" y="940"/>
                </a:moveTo>
                <a:cubicBezTo>
                  <a:pt x="1469" y="940"/>
                  <a:pt x="1469" y="940"/>
                  <a:pt x="1469" y="940"/>
                </a:cubicBezTo>
                <a:cubicBezTo>
                  <a:pt x="1463" y="940"/>
                  <a:pt x="1463" y="940"/>
                  <a:pt x="1463" y="940"/>
                </a:cubicBezTo>
                <a:close/>
                <a:moveTo>
                  <a:pt x="120" y="972"/>
                </a:moveTo>
                <a:cubicBezTo>
                  <a:pt x="120" y="972"/>
                  <a:pt x="120" y="972"/>
                  <a:pt x="120" y="972"/>
                </a:cubicBezTo>
                <a:cubicBezTo>
                  <a:pt x="120" y="972"/>
                  <a:pt x="120" y="972"/>
                  <a:pt x="120" y="972"/>
                </a:cubicBezTo>
                <a:close/>
                <a:moveTo>
                  <a:pt x="653" y="273"/>
                </a:moveTo>
                <a:cubicBezTo>
                  <a:pt x="659" y="273"/>
                  <a:pt x="659" y="273"/>
                  <a:pt x="659" y="273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53" y="273"/>
                  <a:pt x="653" y="273"/>
                  <a:pt x="653" y="273"/>
                </a:cubicBezTo>
                <a:close/>
                <a:moveTo>
                  <a:pt x="666" y="267"/>
                </a:moveTo>
                <a:cubicBezTo>
                  <a:pt x="666" y="267"/>
                  <a:pt x="666" y="267"/>
                  <a:pt x="659" y="267"/>
                </a:cubicBezTo>
                <a:cubicBezTo>
                  <a:pt x="659" y="273"/>
                  <a:pt x="659" y="273"/>
                  <a:pt x="659" y="273"/>
                </a:cubicBezTo>
                <a:cubicBezTo>
                  <a:pt x="666" y="267"/>
                  <a:pt x="666" y="267"/>
                  <a:pt x="666" y="267"/>
                </a:cubicBezTo>
                <a:close/>
                <a:moveTo>
                  <a:pt x="44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ubicBezTo>
                  <a:pt x="44" y="953"/>
                  <a:pt x="44" y="953"/>
                  <a:pt x="44" y="953"/>
                </a:cubicBezTo>
                <a:close/>
                <a:moveTo>
                  <a:pt x="1776" y="534"/>
                </a:moveTo>
                <a:cubicBezTo>
                  <a:pt x="1776" y="534"/>
                  <a:pt x="1776" y="534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27"/>
                  <a:pt x="1776" y="527"/>
                  <a:pt x="1776" y="527"/>
                </a:cubicBezTo>
                <a:cubicBezTo>
                  <a:pt x="1776" y="534"/>
                  <a:pt x="1776" y="534"/>
                  <a:pt x="1776" y="534"/>
                </a:cubicBezTo>
                <a:cubicBezTo>
                  <a:pt x="1776" y="534"/>
                  <a:pt x="1776" y="534"/>
                  <a:pt x="1776" y="540"/>
                </a:cubicBezTo>
                <a:cubicBezTo>
                  <a:pt x="1776" y="540"/>
                  <a:pt x="1776" y="540"/>
                  <a:pt x="1776" y="540"/>
                </a:cubicBezTo>
                <a:cubicBezTo>
                  <a:pt x="1776" y="540"/>
                  <a:pt x="1776" y="534"/>
                  <a:pt x="1776" y="527"/>
                </a:cubicBezTo>
                <a:cubicBezTo>
                  <a:pt x="1776" y="515"/>
                  <a:pt x="1776" y="515"/>
                  <a:pt x="1776" y="515"/>
                </a:cubicBezTo>
                <a:cubicBezTo>
                  <a:pt x="1776" y="534"/>
                  <a:pt x="1776" y="546"/>
                  <a:pt x="1770" y="559"/>
                </a:cubicBezTo>
                <a:cubicBezTo>
                  <a:pt x="1770" y="559"/>
                  <a:pt x="1770" y="559"/>
                  <a:pt x="1770" y="540"/>
                </a:cubicBezTo>
                <a:cubicBezTo>
                  <a:pt x="1776" y="508"/>
                  <a:pt x="1770" y="477"/>
                  <a:pt x="1770" y="445"/>
                </a:cubicBezTo>
                <a:cubicBezTo>
                  <a:pt x="1770" y="445"/>
                  <a:pt x="1770" y="438"/>
                  <a:pt x="1770" y="432"/>
                </a:cubicBezTo>
                <a:cubicBezTo>
                  <a:pt x="1770" y="438"/>
                  <a:pt x="1770" y="438"/>
                  <a:pt x="1770" y="438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70" y="432"/>
                  <a:pt x="1770" y="419"/>
                  <a:pt x="1770" y="432"/>
                </a:cubicBezTo>
                <a:cubicBezTo>
                  <a:pt x="1770" y="432"/>
                  <a:pt x="1770" y="426"/>
                  <a:pt x="1770" y="419"/>
                </a:cubicBezTo>
                <a:cubicBezTo>
                  <a:pt x="1764" y="419"/>
                  <a:pt x="1764" y="407"/>
                  <a:pt x="1764" y="400"/>
                </a:cubicBezTo>
                <a:cubicBezTo>
                  <a:pt x="1764" y="388"/>
                  <a:pt x="1764" y="388"/>
                  <a:pt x="1764" y="388"/>
                </a:cubicBezTo>
                <a:cubicBezTo>
                  <a:pt x="1758" y="381"/>
                  <a:pt x="1758" y="375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8" y="369"/>
                  <a:pt x="1758" y="369"/>
                  <a:pt x="1758" y="369"/>
                </a:cubicBezTo>
                <a:cubicBezTo>
                  <a:pt x="1758" y="369"/>
                  <a:pt x="1758" y="369"/>
                  <a:pt x="1758" y="362"/>
                </a:cubicBezTo>
                <a:cubicBezTo>
                  <a:pt x="1751" y="362"/>
                  <a:pt x="1751" y="356"/>
                  <a:pt x="1751" y="356"/>
                </a:cubicBezTo>
                <a:cubicBezTo>
                  <a:pt x="1751" y="356"/>
                  <a:pt x="1751" y="362"/>
                  <a:pt x="1758" y="362"/>
                </a:cubicBezTo>
                <a:cubicBezTo>
                  <a:pt x="1751" y="356"/>
                  <a:pt x="1751" y="356"/>
                  <a:pt x="1751" y="356"/>
                </a:cubicBezTo>
                <a:cubicBezTo>
                  <a:pt x="1751" y="350"/>
                  <a:pt x="1751" y="350"/>
                  <a:pt x="1745" y="343"/>
                </a:cubicBezTo>
                <a:cubicBezTo>
                  <a:pt x="1745" y="343"/>
                  <a:pt x="1745" y="343"/>
                  <a:pt x="1745" y="343"/>
                </a:cubicBezTo>
                <a:cubicBezTo>
                  <a:pt x="1745" y="337"/>
                  <a:pt x="1745" y="331"/>
                  <a:pt x="1745" y="331"/>
                </a:cubicBezTo>
                <a:cubicBezTo>
                  <a:pt x="1745" y="331"/>
                  <a:pt x="1745" y="331"/>
                  <a:pt x="1745" y="331"/>
                </a:cubicBezTo>
                <a:cubicBezTo>
                  <a:pt x="1739" y="331"/>
                  <a:pt x="1739" y="324"/>
                  <a:pt x="1739" y="318"/>
                </a:cubicBezTo>
                <a:cubicBezTo>
                  <a:pt x="1739" y="324"/>
                  <a:pt x="1739" y="324"/>
                  <a:pt x="1739" y="324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9"/>
                  <a:pt x="1726" y="292"/>
                </a:cubicBezTo>
                <a:cubicBezTo>
                  <a:pt x="1726" y="299"/>
                  <a:pt x="1733" y="318"/>
                  <a:pt x="1739" y="324"/>
                </a:cubicBezTo>
                <a:cubicBezTo>
                  <a:pt x="1733" y="318"/>
                  <a:pt x="1733" y="299"/>
                  <a:pt x="1726" y="292"/>
                </a:cubicBezTo>
                <a:cubicBezTo>
                  <a:pt x="1739" y="324"/>
                  <a:pt x="1733" y="299"/>
                  <a:pt x="1745" y="337"/>
                </a:cubicBezTo>
                <a:cubicBezTo>
                  <a:pt x="1745" y="337"/>
                  <a:pt x="1745" y="337"/>
                  <a:pt x="1751" y="362"/>
                </a:cubicBezTo>
                <a:cubicBezTo>
                  <a:pt x="1751" y="369"/>
                  <a:pt x="1751" y="369"/>
                  <a:pt x="1751" y="369"/>
                </a:cubicBezTo>
                <a:cubicBezTo>
                  <a:pt x="1751" y="369"/>
                  <a:pt x="1758" y="369"/>
                  <a:pt x="1758" y="375"/>
                </a:cubicBezTo>
                <a:cubicBezTo>
                  <a:pt x="1751" y="356"/>
                  <a:pt x="1745" y="337"/>
                  <a:pt x="1733" y="318"/>
                </a:cubicBezTo>
                <a:cubicBezTo>
                  <a:pt x="1733" y="318"/>
                  <a:pt x="1733" y="318"/>
                  <a:pt x="1733" y="318"/>
                </a:cubicBezTo>
                <a:cubicBezTo>
                  <a:pt x="1733" y="305"/>
                  <a:pt x="1726" y="299"/>
                  <a:pt x="1726" y="299"/>
                </a:cubicBezTo>
                <a:cubicBezTo>
                  <a:pt x="1726" y="299"/>
                  <a:pt x="1726" y="299"/>
                  <a:pt x="1726" y="299"/>
                </a:cubicBezTo>
                <a:cubicBezTo>
                  <a:pt x="1726" y="299"/>
                  <a:pt x="1726" y="292"/>
                  <a:pt x="1720" y="292"/>
                </a:cubicBezTo>
                <a:cubicBezTo>
                  <a:pt x="1726" y="292"/>
                  <a:pt x="1726" y="299"/>
                  <a:pt x="1726" y="299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6" y="292"/>
                  <a:pt x="1726" y="292"/>
                  <a:pt x="1726" y="292"/>
                </a:cubicBezTo>
                <a:cubicBezTo>
                  <a:pt x="1720" y="292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20" y="286"/>
                  <a:pt x="1720" y="286"/>
                  <a:pt x="1720" y="286"/>
                </a:cubicBezTo>
                <a:cubicBezTo>
                  <a:pt x="1701" y="261"/>
                  <a:pt x="1689" y="235"/>
                  <a:pt x="1670" y="223"/>
                </a:cubicBezTo>
                <a:cubicBezTo>
                  <a:pt x="1657" y="204"/>
                  <a:pt x="1664" y="216"/>
                  <a:pt x="1645" y="191"/>
                </a:cubicBezTo>
                <a:cubicBezTo>
                  <a:pt x="1651" y="197"/>
                  <a:pt x="1657" y="204"/>
                  <a:pt x="1664" y="216"/>
                </a:cubicBezTo>
                <a:cubicBezTo>
                  <a:pt x="1664" y="216"/>
                  <a:pt x="1664" y="216"/>
                  <a:pt x="1664" y="216"/>
                </a:cubicBezTo>
                <a:cubicBezTo>
                  <a:pt x="1657" y="204"/>
                  <a:pt x="1645" y="191"/>
                  <a:pt x="1638" y="185"/>
                </a:cubicBezTo>
                <a:cubicBezTo>
                  <a:pt x="1638" y="185"/>
                  <a:pt x="1638" y="185"/>
                  <a:pt x="1632" y="178"/>
                </a:cubicBezTo>
                <a:cubicBezTo>
                  <a:pt x="1626" y="178"/>
                  <a:pt x="1626" y="178"/>
                  <a:pt x="1626" y="178"/>
                </a:cubicBezTo>
                <a:cubicBezTo>
                  <a:pt x="1620" y="172"/>
                  <a:pt x="1620" y="172"/>
                  <a:pt x="1626" y="172"/>
                </a:cubicBezTo>
                <a:cubicBezTo>
                  <a:pt x="1626" y="172"/>
                  <a:pt x="1626" y="172"/>
                  <a:pt x="1613" y="166"/>
                </a:cubicBezTo>
                <a:cubicBezTo>
                  <a:pt x="1613" y="166"/>
                  <a:pt x="1613" y="166"/>
                  <a:pt x="1601" y="153"/>
                </a:cubicBezTo>
                <a:cubicBezTo>
                  <a:pt x="1601" y="153"/>
                  <a:pt x="1601" y="153"/>
                  <a:pt x="1594" y="153"/>
                </a:cubicBezTo>
                <a:cubicBezTo>
                  <a:pt x="1601" y="153"/>
                  <a:pt x="1601" y="153"/>
                  <a:pt x="1607" y="159"/>
                </a:cubicBezTo>
                <a:cubicBezTo>
                  <a:pt x="1588" y="146"/>
                  <a:pt x="1601" y="159"/>
                  <a:pt x="1594" y="153"/>
                </a:cubicBezTo>
                <a:cubicBezTo>
                  <a:pt x="1588" y="146"/>
                  <a:pt x="1582" y="140"/>
                  <a:pt x="1576" y="140"/>
                </a:cubicBezTo>
                <a:cubicBezTo>
                  <a:pt x="1576" y="140"/>
                  <a:pt x="1576" y="140"/>
                  <a:pt x="1563" y="134"/>
                </a:cubicBezTo>
                <a:cubicBezTo>
                  <a:pt x="1538" y="121"/>
                  <a:pt x="1551" y="127"/>
                  <a:pt x="1538" y="121"/>
                </a:cubicBezTo>
                <a:cubicBezTo>
                  <a:pt x="1538" y="121"/>
                  <a:pt x="1538" y="121"/>
                  <a:pt x="1525" y="115"/>
                </a:cubicBezTo>
                <a:cubicBezTo>
                  <a:pt x="1525" y="115"/>
                  <a:pt x="1525" y="115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32" y="115"/>
                  <a:pt x="1532" y="121"/>
                  <a:pt x="1538" y="121"/>
                </a:cubicBezTo>
                <a:cubicBezTo>
                  <a:pt x="1532" y="121"/>
                  <a:pt x="1532" y="121"/>
                  <a:pt x="1532" y="115"/>
                </a:cubicBezTo>
                <a:cubicBezTo>
                  <a:pt x="1532" y="115"/>
                  <a:pt x="1532" y="115"/>
                  <a:pt x="1532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25" y="115"/>
                  <a:pt x="1525" y="115"/>
                  <a:pt x="1525" y="115"/>
                </a:cubicBezTo>
                <a:cubicBezTo>
                  <a:pt x="1551" y="127"/>
                  <a:pt x="1544" y="121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7" y="134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51" y="127"/>
                </a:cubicBezTo>
                <a:cubicBezTo>
                  <a:pt x="1551" y="127"/>
                  <a:pt x="1551" y="127"/>
                  <a:pt x="1544" y="127"/>
                </a:cubicBezTo>
                <a:cubicBezTo>
                  <a:pt x="1544" y="127"/>
                  <a:pt x="1544" y="127"/>
                  <a:pt x="1507" y="102"/>
                </a:cubicBezTo>
                <a:cubicBezTo>
                  <a:pt x="1513" y="102"/>
                  <a:pt x="1519" y="115"/>
                  <a:pt x="1513" y="102"/>
                </a:cubicBezTo>
                <a:cubicBezTo>
                  <a:pt x="1513" y="102"/>
                  <a:pt x="1513" y="102"/>
                  <a:pt x="1519" y="102"/>
                </a:cubicBezTo>
                <a:cubicBezTo>
                  <a:pt x="1507" y="102"/>
                  <a:pt x="1500" y="96"/>
                  <a:pt x="1488" y="89"/>
                </a:cubicBezTo>
                <a:cubicBezTo>
                  <a:pt x="1494" y="89"/>
                  <a:pt x="1488" y="89"/>
                  <a:pt x="1507" y="96"/>
                </a:cubicBezTo>
                <a:cubicBezTo>
                  <a:pt x="1469" y="77"/>
                  <a:pt x="1419" y="64"/>
                  <a:pt x="1419" y="64"/>
                </a:cubicBezTo>
                <a:cubicBezTo>
                  <a:pt x="1406" y="58"/>
                  <a:pt x="1419" y="64"/>
                  <a:pt x="1400" y="58"/>
                </a:cubicBezTo>
                <a:cubicBezTo>
                  <a:pt x="1394" y="51"/>
                  <a:pt x="1387" y="51"/>
                  <a:pt x="1381" y="51"/>
                </a:cubicBezTo>
                <a:cubicBezTo>
                  <a:pt x="1337" y="39"/>
                  <a:pt x="1300" y="32"/>
                  <a:pt x="1281" y="32"/>
                </a:cubicBezTo>
                <a:cubicBezTo>
                  <a:pt x="1281" y="32"/>
                  <a:pt x="1281" y="32"/>
                  <a:pt x="1281" y="32"/>
                </a:cubicBezTo>
                <a:cubicBezTo>
                  <a:pt x="1300" y="32"/>
                  <a:pt x="1306" y="32"/>
                  <a:pt x="1337" y="45"/>
                </a:cubicBezTo>
                <a:cubicBezTo>
                  <a:pt x="1337" y="45"/>
                  <a:pt x="1337" y="45"/>
                  <a:pt x="1325" y="39"/>
                </a:cubicBezTo>
                <a:cubicBezTo>
                  <a:pt x="1293" y="32"/>
                  <a:pt x="1256" y="26"/>
                  <a:pt x="1218" y="20"/>
                </a:cubicBezTo>
                <a:cubicBezTo>
                  <a:pt x="1199" y="20"/>
                  <a:pt x="1174" y="20"/>
                  <a:pt x="1155" y="7"/>
                </a:cubicBezTo>
                <a:cubicBezTo>
                  <a:pt x="1105" y="7"/>
                  <a:pt x="1105" y="7"/>
                  <a:pt x="1136" y="20"/>
                </a:cubicBezTo>
                <a:cubicBezTo>
                  <a:pt x="1143" y="20"/>
                  <a:pt x="1143" y="20"/>
                  <a:pt x="1143" y="20"/>
                </a:cubicBezTo>
                <a:cubicBezTo>
                  <a:pt x="1055" y="7"/>
                  <a:pt x="961" y="7"/>
                  <a:pt x="860" y="20"/>
                </a:cubicBezTo>
                <a:cubicBezTo>
                  <a:pt x="867" y="20"/>
                  <a:pt x="835" y="26"/>
                  <a:pt x="823" y="26"/>
                </a:cubicBezTo>
                <a:cubicBezTo>
                  <a:pt x="867" y="26"/>
                  <a:pt x="904" y="20"/>
                  <a:pt x="979" y="20"/>
                </a:cubicBezTo>
                <a:cubicBezTo>
                  <a:pt x="1011" y="7"/>
                  <a:pt x="1011" y="20"/>
                  <a:pt x="1011" y="20"/>
                </a:cubicBezTo>
                <a:cubicBezTo>
                  <a:pt x="1023" y="20"/>
                  <a:pt x="1030" y="20"/>
                  <a:pt x="1042" y="20"/>
                </a:cubicBezTo>
                <a:cubicBezTo>
                  <a:pt x="936" y="20"/>
                  <a:pt x="829" y="26"/>
                  <a:pt x="722" y="45"/>
                </a:cubicBezTo>
                <a:cubicBezTo>
                  <a:pt x="728" y="45"/>
                  <a:pt x="741" y="45"/>
                  <a:pt x="754" y="39"/>
                </a:cubicBezTo>
                <a:cubicBezTo>
                  <a:pt x="735" y="45"/>
                  <a:pt x="716" y="45"/>
                  <a:pt x="666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59" y="58"/>
                  <a:pt x="659" y="58"/>
                  <a:pt x="653" y="58"/>
                </a:cubicBezTo>
                <a:cubicBezTo>
                  <a:pt x="659" y="58"/>
                  <a:pt x="659" y="58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3" y="64"/>
                </a:cubicBezTo>
                <a:cubicBezTo>
                  <a:pt x="647" y="64"/>
                  <a:pt x="647" y="64"/>
                  <a:pt x="647" y="64"/>
                </a:cubicBezTo>
                <a:cubicBezTo>
                  <a:pt x="647" y="64"/>
                  <a:pt x="647" y="64"/>
                  <a:pt x="659" y="64"/>
                </a:cubicBezTo>
                <a:cubicBezTo>
                  <a:pt x="659" y="64"/>
                  <a:pt x="659" y="64"/>
                  <a:pt x="666" y="64"/>
                </a:cubicBezTo>
                <a:cubicBezTo>
                  <a:pt x="685" y="58"/>
                  <a:pt x="672" y="58"/>
                  <a:pt x="697" y="58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697" y="58"/>
                  <a:pt x="691" y="58"/>
                  <a:pt x="691" y="58"/>
                </a:cubicBezTo>
                <a:cubicBezTo>
                  <a:pt x="691" y="58"/>
                  <a:pt x="691" y="58"/>
                  <a:pt x="691" y="58"/>
                </a:cubicBezTo>
                <a:cubicBezTo>
                  <a:pt x="691" y="58"/>
                  <a:pt x="685" y="58"/>
                  <a:pt x="672" y="58"/>
                </a:cubicBezTo>
                <a:cubicBezTo>
                  <a:pt x="666" y="58"/>
                  <a:pt x="666" y="58"/>
                  <a:pt x="659" y="58"/>
                </a:cubicBezTo>
                <a:cubicBezTo>
                  <a:pt x="691" y="51"/>
                  <a:pt x="722" y="45"/>
                  <a:pt x="754" y="39"/>
                </a:cubicBezTo>
                <a:cubicBezTo>
                  <a:pt x="754" y="39"/>
                  <a:pt x="754" y="39"/>
                  <a:pt x="754" y="45"/>
                </a:cubicBezTo>
                <a:cubicBezTo>
                  <a:pt x="754" y="39"/>
                  <a:pt x="760" y="39"/>
                  <a:pt x="760" y="39"/>
                </a:cubicBezTo>
                <a:cubicBezTo>
                  <a:pt x="760" y="39"/>
                  <a:pt x="760" y="39"/>
                  <a:pt x="754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66" y="39"/>
                  <a:pt x="766" y="39"/>
                  <a:pt x="766" y="39"/>
                </a:cubicBezTo>
                <a:cubicBezTo>
                  <a:pt x="772" y="39"/>
                  <a:pt x="779" y="39"/>
                  <a:pt x="791" y="39"/>
                </a:cubicBezTo>
                <a:cubicBezTo>
                  <a:pt x="779" y="39"/>
                  <a:pt x="779" y="39"/>
                  <a:pt x="779" y="39"/>
                </a:cubicBezTo>
                <a:cubicBezTo>
                  <a:pt x="816" y="32"/>
                  <a:pt x="848" y="32"/>
                  <a:pt x="873" y="26"/>
                </a:cubicBezTo>
                <a:cubicBezTo>
                  <a:pt x="873" y="26"/>
                  <a:pt x="873" y="26"/>
                  <a:pt x="873" y="26"/>
                </a:cubicBezTo>
                <a:cubicBezTo>
                  <a:pt x="873" y="26"/>
                  <a:pt x="873" y="26"/>
                  <a:pt x="879" y="26"/>
                </a:cubicBezTo>
                <a:cubicBezTo>
                  <a:pt x="892" y="26"/>
                  <a:pt x="904" y="26"/>
                  <a:pt x="917" y="26"/>
                </a:cubicBezTo>
                <a:cubicBezTo>
                  <a:pt x="923" y="26"/>
                  <a:pt x="923" y="26"/>
                  <a:pt x="923" y="26"/>
                </a:cubicBezTo>
                <a:cubicBezTo>
                  <a:pt x="923" y="26"/>
                  <a:pt x="923" y="26"/>
                  <a:pt x="917" y="26"/>
                </a:cubicBezTo>
                <a:cubicBezTo>
                  <a:pt x="904" y="26"/>
                  <a:pt x="892" y="26"/>
                  <a:pt x="879" y="26"/>
                </a:cubicBezTo>
                <a:cubicBezTo>
                  <a:pt x="885" y="26"/>
                  <a:pt x="885" y="26"/>
                  <a:pt x="892" y="26"/>
                </a:cubicBezTo>
                <a:cubicBezTo>
                  <a:pt x="892" y="26"/>
                  <a:pt x="892" y="26"/>
                  <a:pt x="885" y="26"/>
                </a:cubicBezTo>
                <a:cubicBezTo>
                  <a:pt x="892" y="26"/>
                  <a:pt x="904" y="26"/>
                  <a:pt x="910" y="26"/>
                </a:cubicBezTo>
                <a:cubicBezTo>
                  <a:pt x="904" y="26"/>
                  <a:pt x="917" y="26"/>
                  <a:pt x="929" y="26"/>
                </a:cubicBezTo>
                <a:cubicBezTo>
                  <a:pt x="910" y="26"/>
                  <a:pt x="885" y="26"/>
                  <a:pt x="867" y="32"/>
                </a:cubicBezTo>
                <a:cubicBezTo>
                  <a:pt x="867" y="32"/>
                  <a:pt x="867" y="32"/>
                  <a:pt x="867" y="32"/>
                </a:cubicBezTo>
                <a:cubicBezTo>
                  <a:pt x="841" y="32"/>
                  <a:pt x="804" y="39"/>
                  <a:pt x="760" y="45"/>
                </a:cubicBezTo>
                <a:cubicBezTo>
                  <a:pt x="816" y="39"/>
                  <a:pt x="860" y="32"/>
                  <a:pt x="917" y="26"/>
                </a:cubicBezTo>
                <a:cubicBezTo>
                  <a:pt x="942" y="26"/>
                  <a:pt x="936" y="26"/>
                  <a:pt x="936" y="26"/>
                </a:cubicBezTo>
                <a:cubicBezTo>
                  <a:pt x="936" y="26"/>
                  <a:pt x="936" y="26"/>
                  <a:pt x="954" y="26"/>
                </a:cubicBezTo>
                <a:cubicBezTo>
                  <a:pt x="986" y="26"/>
                  <a:pt x="986" y="26"/>
                  <a:pt x="1023" y="26"/>
                </a:cubicBezTo>
                <a:cubicBezTo>
                  <a:pt x="1023" y="26"/>
                  <a:pt x="1023" y="26"/>
                  <a:pt x="1023" y="20"/>
                </a:cubicBezTo>
                <a:cubicBezTo>
                  <a:pt x="998" y="20"/>
                  <a:pt x="979" y="26"/>
                  <a:pt x="961" y="26"/>
                </a:cubicBezTo>
                <a:cubicBezTo>
                  <a:pt x="1011" y="20"/>
                  <a:pt x="1023" y="20"/>
                  <a:pt x="1023" y="20"/>
                </a:cubicBezTo>
                <a:cubicBezTo>
                  <a:pt x="1036" y="20"/>
                  <a:pt x="1092" y="20"/>
                  <a:pt x="1155" y="26"/>
                </a:cubicBezTo>
                <a:cubicBezTo>
                  <a:pt x="1092" y="26"/>
                  <a:pt x="1118" y="26"/>
                  <a:pt x="1111" y="26"/>
                </a:cubicBezTo>
                <a:cubicBezTo>
                  <a:pt x="1136" y="32"/>
                  <a:pt x="1149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55" y="32"/>
                  <a:pt x="1155" y="32"/>
                  <a:pt x="1155" y="32"/>
                </a:cubicBezTo>
                <a:cubicBezTo>
                  <a:pt x="1168" y="32"/>
                  <a:pt x="1174" y="32"/>
                  <a:pt x="1205" y="39"/>
                </a:cubicBezTo>
                <a:cubicBezTo>
                  <a:pt x="1243" y="45"/>
                  <a:pt x="1237" y="39"/>
                  <a:pt x="1243" y="39"/>
                </a:cubicBezTo>
                <a:cubicBezTo>
                  <a:pt x="1256" y="45"/>
                  <a:pt x="1262" y="45"/>
                  <a:pt x="1268" y="45"/>
                </a:cubicBezTo>
                <a:cubicBezTo>
                  <a:pt x="1268" y="45"/>
                  <a:pt x="1262" y="45"/>
                  <a:pt x="1256" y="45"/>
                </a:cubicBezTo>
                <a:cubicBezTo>
                  <a:pt x="1268" y="45"/>
                  <a:pt x="1268" y="45"/>
                  <a:pt x="1274" y="45"/>
                </a:cubicBezTo>
                <a:cubicBezTo>
                  <a:pt x="1281" y="45"/>
                  <a:pt x="1281" y="45"/>
                  <a:pt x="1287" y="51"/>
                </a:cubicBezTo>
                <a:cubicBezTo>
                  <a:pt x="1281" y="51"/>
                  <a:pt x="1256" y="45"/>
                  <a:pt x="1212" y="39"/>
                </a:cubicBezTo>
                <a:cubicBezTo>
                  <a:pt x="1199" y="39"/>
                  <a:pt x="1174" y="32"/>
                  <a:pt x="1161" y="32"/>
                </a:cubicBezTo>
                <a:cubicBezTo>
                  <a:pt x="1161" y="32"/>
                  <a:pt x="1161" y="32"/>
                  <a:pt x="1155" y="32"/>
                </a:cubicBezTo>
                <a:cubicBezTo>
                  <a:pt x="1118" y="32"/>
                  <a:pt x="1118" y="32"/>
                  <a:pt x="1130" y="32"/>
                </a:cubicBezTo>
                <a:cubicBezTo>
                  <a:pt x="1080" y="26"/>
                  <a:pt x="1055" y="26"/>
                  <a:pt x="1017" y="26"/>
                </a:cubicBezTo>
                <a:cubicBezTo>
                  <a:pt x="992" y="26"/>
                  <a:pt x="973" y="26"/>
                  <a:pt x="954" y="26"/>
                </a:cubicBezTo>
                <a:cubicBezTo>
                  <a:pt x="1061" y="26"/>
                  <a:pt x="1224" y="39"/>
                  <a:pt x="1300" y="58"/>
                </a:cubicBezTo>
                <a:cubicBezTo>
                  <a:pt x="1312" y="58"/>
                  <a:pt x="1306" y="58"/>
                  <a:pt x="1312" y="58"/>
                </a:cubicBezTo>
                <a:cubicBezTo>
                  <a:pt x="1419" y="83"/>
                  <a:pt x="1431" y="89"/>
                  <a:pt x="1482" y="115"/>
                </a:cubicBezTo>
                <a:cubicBezTo>
                  <a:pt x="1425" y="89"/>
                  <a:pt x="1350" y="64"/>
                  <a:pt x="1337" y="64"/>
                </a:cubicBezTo>
                <a:cubicBezTo>
                  <a:pt x="1312" y="58"/>
                  <a:pt x="1293" y="58"/>
                  <a:pt x="1274" y="51"/>
                </a:cubicBezTo>
                <a:cubicBezTo>
                  <a:pt x="1274" y="51"/>
                  <a:pt x="1274" y="51"/>
                  <a:pt x="1274" y="51"/>
                </a:cubicBezTo>
                <a:cubicBezTo>
                  <a:pt x="1130" y="26"/>
                  <a:pt x="1042" y="26"/>
                  <a:pt x="923" y="32"/>
                </a:cubicBezTo>
                <a:cubicBezTo>
                  <a:pt x="929" y="32"/>
                  <a:pt x="936" y="32"/>
                  <a:pt x="936" y="32"/>
                </a:cubicBezTo>
                <a:cubicBezTo>
                  <a:pt x="936" y="32"/>
                  <a:pt x="936" y="32"/>
                  <a:pt x="929" y="32"/>
                </a:cubicBezTo>
                <a:cubicBezTo>
                  <a:pt x="929" y="32"/>
                  <a:pt x="929" y="32"/>
                  <a:pt x="923" y="32"/>
                </a:cubicBezTo>
                <a:cubicBezTo>
                  <a:pt x="923" y="32"/>
                  <a:pt x="923" y="32"/>
                  <a:pt x="917" y="32"/>
                </a:cubicBezTo>
                <a:cubicBezTo>
                  <a:pt x="917" y="32"/>
                  <a:pt x="917" y="32"/>
                  <a:pt x="910" y="32"/>
                </a:cubicBezTo>
                <a:cubicBezTo>
                  <a:pt x="867" y="39"/>
                  <a:pt x="892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67" y="39"/>
                  <a:pt x="867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67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73" y="39"/>
                  <a:pt x="873" y="39"/>
                  <a:pt x="873" y="39"/>
                </a:cubicBezTo>
                <a:cubicBezTo>
                  <a:pt x="892" y="39"/>
                  <a:pt x="917" y="39"/>
                  <a:pt x="936" y="32"/>
                </a:cubicBezTo>
                <a:cubicBezTo>
                  <a:pt x="929" y="39"/>
                  <a:pt x="929" y="39"/>
                  <a:pt x="929" y="39"/>
                </a:cubicBezTo>
                <a:cubicBezTo>
                  <a:pt x="954" y="32"/>
                  <a:pt x="961" y="32"/>
                  <a:pt x="973" y="32"/>
                </a:cubicBezTo>
                <a:cubicBezTo>
                  <a:pt x="986" y="32"/>
                  <a:pt x="992" y="32"/>
                  <a:pt x="998" y="32"/>
                </a:cubicBezTo>
                <a:cubicBezTo>
                  <a:pt x="986" y="32"/>
                  <a:pt x="973" y="32"/>
                  <a:pt x="961" y="32"/>
                </a:cubicBezTo>
                <a:cubicBezTo>
                  <a:pt x="961" y="32"/>
                  <a:pt x="961" y="32"/>
                  <a:pt x="954" y="32"/>
                </a:cubicBezTo>
                <a:cubicBezTo>
                  <a:pt x="973" y="32"/>
                  <a:pt x="998" y="32"/>
                  <a:pt x="1023" y="32"/>
                </a:cubicBezTo>
                <a:cubicBezTo>
                  <a:pt x="1030" y="32"/>
                  <a:pt x="1030" y="32"/>
                  <a:pt x="1036" y="32"/>
                </a:cubicBezTo>
                <a:cubicBezTo>
                  <a:pt x="1061" y="32"/>
                  <a:pt x="1080" y="32"/>
                  <a:pt x="1118" y="39"/>
                </a:cubicBezTo>
                <a:cubicBezTo>
                  <a:pt x="1130" y="39"/>
                  <a:pt x="1130" y="39"/>
                  <a:pt x="1130" y="39"/>
                </a:cubicBezTo>
                <a:cubicBezTo>
                  <a:pt x="1130" y="39"/>
                  <a:pt x="1130" y="39"/>
                  <a:pt x="1136" y="39"/>
                </a:cubicBezTo>
                <a:cubicBezTo>
                  <a:pt x="1136" y="39"/>
                  <a:pt x="1136" y="39"/>
                  <a:pt x="1143" y="39"/>
                </a:cubicBezTo>
                <a:cubicBezTo>
                  <a:pt x="1149" y="39"/>
                  <a:pt x="1155" y="39"/>
                  <a:pt x="1155" y="39"/>
                </a:cubicBezTo>
                <a:cubicBezTo>
                  <a:pt x="1155" y="39"/>
                  <a:pt x="1155" y="39"/>
                  <a:pt x="1155" y="39"/>
                </a:cubicBezTo>
                <a:cubicBezTo>
                  <a:pt x="1174" y="45"/>
                  <a:pt x="1237" y="51"/>
                  <a:pt x="1262" y="51"/>
                </a:cubicBezTo>
                <a:cubicBezTo>
                  <a:pt x="1262" y="51"/>
                  <a:pt x="1262" y="51"/>
                  <a:pt x="1243" y="51"/>
                </a:cubicBezTo>
                <a:cubicBezTo>
                  <a:pt x="1293" y="58"/>
                  <a:pt x="1300" y="58"/>
                  <a:pt x="1306" y="64"/>
                </a:cubicBezTo>
                <a:cubicBezTo>
                  <a:pt x="1325" y="64"/>
                  <a:pt x="1350" y="70"/>
                  <a:pt x="1369" y="77"/>
                </a:cubicBezTo>
                <a:cubicBezTo>
                  <a:pt x="1369" y="77"/>
                  <a:pt x="1369" y="77"/>
                  <a:pt x="1375" y="77"/>
                </a:cubicBezTo>
                <a:cubicBezTo>
                  <a:pt x="1381" y="83"/>
                  <a:pt x="1387" y="83"/>
                  <a:pt x="1387" y="83"/>
                </a:cubicBezTo>
                <a:cubicBezTo>
                  <a:pt x="1387" y="83"/>
                  <a:pt x="1387" y="83"/>
                  <a:pt x="1387" y="83"/>
                </a:cubicBezTo>
                <a:cubicBezTo>
                  <a:pt x="1425" y="96"/>
                  <a:pt x="1469" y="115"/>
                  <a:pt x="1500" y="134"/>
                </a:cubicBezTo>
                <a:cubicBezTo>
                  <a:pt x="1494" y="127"/>
                  <a:pt x="1500" y="134"/>
                  <a:pt x="1507" y="134"/>
                </a:cubicBezTo>
                <a:cubicBezTo>
                  <a:pt x="1513" y="140"/>
                  <a:pt x="1519" y="140"/>
                  <a:pt x="1519" y="140"/>
                </a:cubicBezTo>
                <a:cubicBezTo>
                  <a:pt x="1544" y="159"/>
                  <a:pt x="1582" y="172"/>
                  <a:pt x="1594" y="191"/>
                </a:cubicBezTo>
                <a:cubicBezTo>
                  <a:pt x="1607" y="197"/>
                  <a:pt x="1620" y="204"/>
                  <a:pt x="1626" y="223"/>
                </a:cubicBezTo>
                <a:cubicBezTo>
                  <a:pt x="1620" y="216"/>
                  <a:pt x="1626" y="223"/>
                  <a:pt x="1626" y="223"/>
                </a:cubicBezTo>
                <a:cubicBezTo>
                  <a:pt x="1626" y="223"/>
                  <a:pt x="1626" y="223"/>
                  <a:pt x="1620" y="216"/>
                </a:cubicBezTo>
                <a:cubicBezTo>
                  <a:pt x="1620" y="216"/>
                  <a:pt x="1613" y="204"/>
                  <a:pt x="1607" y="197"/>
                </a:cubicBezTo>
                <a:cubicBezTo>
                  <a:pt x="1576" y="172"/>
                  <a:pt x="1532" y="153"/>
                  <a:pt x="1500" y="134"/>
                </a:cubicBezTo>
                <a:cubicBezTo>
                  <a:pt x="1519" y="146"/>
                  <a:pt x="1513" y="140"/>
                  <a:pt x="1513" y="140"/>
                </a:cubicBezTo>
                <a:cubicBezTo>
                  <a:pt x="1519" y="146"/>
                  <a:pt x="1532" y="153"/>
                  <a:pt x="1538" y="153"/>
                </a:cubicBezTo>
                <a:cubicBezTo>
                  <a:pt x="1532" y="153"/>
                  <a:pt x="1532" y="153"/>
                  <a:pt x="1525" y="146"/>
                </a:cubicBezTo>
                <a:cubicBezTo>
                  <a:pt x="1538" y="153"/>
                  <a:pt x="1538" y="153"/>
                  <a:pt x="1538" y="153"/>
                </a:cubicBezTo>
                <a:cubicBezTo>
                  <a:pt x="1538" y="153"/>
                  <a:pt x="1538" y="153"/>
                  <a:pt x="1563" y="172"/>
                </a:cubicBezTo>
                <a:cubicBezTo>
                  <a:pt x="1613" y="204"/>
                  <a:pt x="1626" y="229"/>
                  <a:pt x="1626" y="229"/>
                </a:cubicBezTo>
                <a:cubicBezTo>
                  <a:pt x="1626" y="229"/>
                  <a:pt x="1626" y="229"/>
                  <a:pt x="1632" y="229"/>
                </a:cubicBezTo>
                <a:cubicBezTo>
                  <a:pt x="1632" y="235"/>
                  <a:pt x="1638" y="235"/>
                  <a:pt x="1638" y="235"/>
                </a:cubicBezTo>
                <a:cubicBezTo>
                  <a:pt x="1638" y="235"/>
                  <a:pt x="1638" y="235"/>
                  <a:pt x="1638" y="235"/>
                </a:cubicBezTo>
                <a:cubicBezTo>
                  <a:pt x="1638" y="235"/>
                  <a:pt x="1638" y="235"/>
                  <a:pt x="1632" y="229"/>
                </a:cubicBezTo>
                <a:cubicBezTo>
                  <a:pt x="1632" y="235"/>
                  <a:pt x="1632" y="235"/>
                  <a:pt x="1638" y="235"/>
                </a:cubicBezTo>
                <a:cubicBezTo>
                  <a:pt x="1638" y="235"/>
                  <a:pt x="1638" y="235"/>
                  <a:pt x="1645" y="248"/>
                </a:cubicBezTo>
                <a:cubicBezTo>
                  <a:pt x="1645" y="242"/>
                  <a:pt x="1645" y="242"/>
                  <a:pt x="1645" y="242"/>
                </a:cubicBezTo>
                <a:cubicBezTo>
                  <a:pt x="1651" y="254"/>
                  <a:pt x="1664" y="261"/>
                  <a:pt x="1670" y="273"/>
                </a:cubicBezTo>
                <a:cubicBezTo>
                  <a:pt x="1682" y="280"/>
                  <a:pt x="1689" y="292"/>
                  <a:pt x="1695" y="305"/>
                </a:cubicBezTo>
                <a:cubicBezTo>
                  <a:pt x="1689" y="299"/>
                  <a:pt x="1689" y="292"/>
                  <a:pt x="1682" y="286"/>
                </a:cubicBezTo>
                <a:cubicBezTo>
                  <a:pt x="1689" y="286"/>
                  <a:pt x="1689" y="292"/>
                  <a:pt x="1689" y="292"/>
                </a:cubicBezTo>
                <a:cubicBezTo>
                  <a:pt x="1682" y="286"/>
                  <a:pt x="1682" y="286"/>
                  <a:pt x="1682" y="280"/>
                </a:cubicBezTo>
                <a:cubicBezTo>
                  <a:pt x="1682" y="286"/>
                  <a:pt x="1689" y="292"/>
                  <a:pt x="1689" y="299"/>
                </a:cubicBezTo>
                <a:cubicBezTo>
                  <a:pt x="1689" y="292"/>
                  <a:pt x="1689" y="292"/>
                  <a:pt x="1689" y="292"/>
                </a:cubicBezTo>
                <a:cubicBezTo>
                  <a:pt x="1689" y="292"/>
                  <a:pt x="1689" y="292"/>
                  <a:pt x="1689" y="299"/>
                </a:cubicBezTo>
                <a:cubicBezTo>
                  <a:pt x="1695" y="305"/>
                  <a:pt x="1701" y="318"/>
                  <a:pt x="1707" y="324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24"/>
                  <a:pt x="1707" y="324"/>
                  <a:pt x="1707" y="324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1" y="318"/>
                  <a:pt x="1701" y="318"/>
                  <a:pt x="1701" y="318"/>
                </a:cubicBezTo>
                <a:cubicBezTo>
                  <a:pt x="1701" y="324"/>
                  <a:pt x="1701" y="324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1"/>
                  <a:pt x="1707" y="331"/>
                  <a:pt x="1707" y="331"/>
                </a:cubicBezTo>
                <a:cubicBezTo>
                  <a:pt x="1707" y="337"/>
                  <a:pt x="1707" y="337"/>
                  <a:pt x="1707" y="337"/>
                </a:cubicBezTo>
                <a:cubicBezTo>
                  <a:pt x="1714" y="343"/>
                  <a:pt x="1714" y="343"/>
                  <a:pt x="1714" y="343"/>
                </a:cubicBezTo>
                <a:cubicBezTo>
                  <a:pt x="1714" y="350"/>
                  <a:pt x="1720" y="356"/>
                  <a:pt x="1720" y="369"/>
                </a:cubicBezTo>
                <a:cubicBezTo>
                  <a:pt x="1720" y="362"/>
                  <a:pt x="1714" y="356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14" y="350"/>
                  <a:pt x="1714" y="350"/>
                  <a:pt x="1714" y="350"/>
                </a:cubicBezTo>
                <a:cubicBezTo>
                  <a:pt x="1720" y="362"/>
                  <a:pt x="1720" y="369"/>
                  <a:pt x="1726" y="375"/>
                </a:cubicBezTo>
                <a:cubicBezTo>
                  <a:pt x="1726" y="375"/>
                  <a:pt x="1726" y="375"/>
                  <a:pt x="1720" y="375"/>
                </a:cubicBezTo>
                <a:cubicBezTo>
                  <a:pt x="1726" y="375"/>
                  <a:pt x="1726" y="381"/>
                  <a:pt x="1726" y="388"/>
                </a:cubicBezTo>
                <a:cubicBezTo>
                  <a:pt x="1733" y="394"/>
                  <a:pt x="1733" y="394"/>
                  <a:pt x="1733" y="394"/>
                </a:cubicBezTo>
                <a:cubicBezTo>
                  <a:pt x="1733" y="400"/>
                  <a:pt x="1733" y="407"/>
                  <a:pt x="1733" y="407"/>
                </a:cubicBezTo>
                <a:cubicBezTo>
                  <a:pt x="1733" y="400"/>
                  <a:pt x="1733" y="394"/>
                  <a:pt x="1726" y="388"/>
                </a:cubicBezTo>
                <a:cubicBezTo>
                  <a:pt x="1726" y="388"/>
                  <a:pt x="1739" y="426"/>
                  <a:pt x="1739" y="451"/>
                </a:cubicBezTo>
                <a:cubicBezTo>
                  <a:pt x="1739" y="451"/>
                  <a:pt x="1739" y="451"/>
                  <a:pt x="1733" y="426"/>
                </a:cubicBezTo>
                <a:cubicBezTo>
                  <a:pt x="1739" y="438"/>
                  <a:pt x="1739" y="451"/>
                  <a:pt x="1739" y="464"/>
                </a:cubicBezTo>
                <a:cubicBezTo>
                  <a:pt x="1739" y="483"/>
                  <a:pt x="1739" y="477"/>
                  <a:pt x="1739" y="483"/>
                </a:cubicBezTo>
                <a:cubicBezTo>
                  <a:pt x="1739" y="489"/>
                  <a:pt x="1739" y="496"/>
                  <a:pt x="1739" y="502"/>
                </a:cubicBezTo>
                <a:cubicBezTo>
                  <a:pt x="1739" y="502"/>
                  <a:pt x="1739" y="502"/>
                  <a:pt x="1739" y="502"/>
                </a:cubicBezTo>
                <a:cubicBezTo>
                  <a:pt x="1739" y="502"/>
                  <a:pt x="1739" y="502"/>
                  <a:pt x="1739" y="508"/>
                </a:cubicBezTo>
                <a:cubicBezTo>
                  <a:pt x="1739" y="515"/>
                  <a:pt x="1739" y="534"/>
                  <a:pt x="1739" y="540"/>
                </a:cubicBezTo>
                <a:cubicBezTo>
                  <a:pt x="1739" y="546"/>
                  <a:pt x="1739" y="546"/>
                  <a:pt x="1739" y="546"/>
                </a:cubicBezTo>
                <a:cubicBezTo>
                  <a:pt x="1739" y="553"/>
                  <a:pt x="1739" y="559"/>
                  <a:pt x="1739" y="572"/>
                </a:cubicBezTo>
                <a:cubicBezTo>
                  <a:pt x="1739" y="572"/>
                  <a:pt x="1733" y="623"/>
                  <a:pt x="1720" y="648"/>
                </a:cubicBezTo>
                <a:cubicBezTo>
                  <a:pt x="1720" y="654"/>
                  <a:pt x="1720" y="654"/>
                  <a:pt x="1720" y="661"/>
                </a:cubicBezTo>
                <a:cubicBezTo>
                  <a:pt x="1714" y="667"/>
                  <a:pt x="1714" y="680"/>
                  <a:pt x="1707" y="686"/>
                </a:cubicBezTo>
                <a:cubicBezTo>
                  <a:pt x="1714" y="680"/>
                  <a:pt x="1714" y="673"/>
                  <a:pt x="1720" y="667"/>
                </a:cubicBezTo>
                <a:cubicBezTo>
                  <a:pt x="1720" y="667"/>
                  <a:pt x="1720" y="667"/>
                  <a:pt x="1707" y="705"/>
                </a:cubicBezTo>
                <a:cubicBezTo>
                  <a:pt x="1701" y="718"/>
                  <a:pt x="1695" y="718"/>
                  <a:pt x="1695" y="718"/>
                </a:cubicBezTo>
                <a:cubicBezTo>
                  <a:pt x="1695" y="724"/>
                  <a:pt x="1689" y="730"/>
                  <a:pt x="1689" y="737"/>
                </a:cubicBezTo>
                <a:cubicBezTo>
                  <a:pt x="1689" y="737"/>
                  <a:pt x="1689" y="737"/>
                  <a:pt x="1689" y="737"/>
                </a:cubicBezTo>
                <a:cubicBezTo>
                  <a:pt x="1682" y="743"/>
                  <a:pt x="1682" y="750"/>
                  <a:pt x="1682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6"/>
                  <a:pt x="1670" y="756"/>
                  <a:pt x="1670" y="756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70" y="750"/>
                  <a:pt x="1670" y="750"/>
                  <a:pt x="1670" y="750"/>
                </a:cubicBezTo>
                <a:cubicBezTo>
                  <a:pt x="1682" y="750"/>
                  <a:pt x="1682" y="750"/>
                  <a:pt x="1682" y="750"/>
                </a:cubicBezTo>
                <a:cubicBezTo>
                  <a:pt x="1682" y="750"/>
                  <a:pt x="1682" y="750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43"/>
                </a:cubicBezTo>
                <a:cubicBezTo>
                  <a:pt x="1682" y="743"/>
                  <a:pt x="1682" y="743"/>
                  <a:pt x="1682" y="737"/>
                </a:cubicBezTo>
                <a:cubicBezTo>
                  <a:pt x="1682" y="750"/>
                  <a:pt x="1670" y="756"/>
                  <a:pt x="1664" y="762"/>
                </a:cubicBezTo>
                <a:cubicBezTo>
                  <a:pt x="1657" y="769"/>
                  <a:pt x="1651" y="775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45" y="788"/>
                  <a:pt x="1638" y="794"/>
                  <a:pt x="1632" y="800"/>
                </a:cubicBezTo>
                <a:cubicBezTo>
                  <a:pt x="1632" y="807"/>
                  <a:pt x="1632" y="807"/>
                  <a:pt x="1632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2" y="800"/>
                </a:cubicBezTo>
                <a:cubicBezTo>
                  <a:pt x="1638" y="794"/>
                  <a:pt x="1638" y="788"/>
                  <a:pt x="1645" y="788"/>
                </a:cubicBezTo>
                <a:cubicBezTo>
                  <a:pt x="1645" y="788"/>
                  <a:pt x="1645" y="788"/>
                  <a:pt x="1645" y="788"/>
                </a:cubicBezTo>
                <a:cubicBezTo>
                  <a:pt x="1638" y="794"/>
                  <a:pt x="1638" y="794"/>
                  <a:pt x="1638" y="800"/>
                </a:cubicBezTo>
                <a:cubicBezTo>
                  <a:pt x="1632" y="800"/>
                  <a:pt x="1632" y="807"/>
                  <a:pt x="1626" y="807"/>
                </a:cubicBezTo>
                <a:cubicBezTo>
                  <a:pt x="1626" y="807"/>
                  <a:pt x="1626" y="807"/>
                  <a:pt x="1626" y="807"/>
                </a:cubicBezTo>
                <a:cubicBezTo>
                  <a:pt x="1632" y="807"/>
                  <a:pt x="1632" y="800"/>
                  <a:pt x="1638" y="800"/>
                </a:cubicBezTo>
                <a:cubicBezTo>
                  <a:pt x="1620" y="813"/>
                  <a:pt x="1607" y="832"/>
                  <a:pt x="1594" y="845"/>
                </a:cubicBezTo>
                <a:cubicBezTo>
                  <a:pt x="1601" y="838"/>
                  <a:pt x="1601" y="838"/>
                  <a:pt x="1601" y="838"/>
                </a:cubicBezTo>
                <a:cubicBezTo>
                  <a:pt x="1594" y="838"/>
                  <a:pt x="1594" y="845"/>
                  <a:pt x="1588" y="845"/>
                </a:cubicBezTo>
                <a:cubicBezTo>
                  <a:pt x="1594" y="845"/>
                  <a:pt x="1594" y="838"/>
                  <a:pt x="1594" y="838"/>
                </a:cubicBezTo>
                <a:cubicBezTo>
                  <a:pt x="1594" y="838"/>
                  <a:pt x="1594" y="838"/>
                  <a:pt x="1601" y="832"/>
                </a:cubicBezTo>
                <a:cubicBezTo>
                  <a:pt x="1607" y="832"/>
                  <a:pt x="1607" y="832"/>
                  <a:pt x="1607" y="832"/>
                </a:cubicBezTo>
                <a:cubicBezTo>
                  <a:pt x="1607" y="832"/>
                  <a:pt x="1601" y="832"/>
                  <a:pt x="1601" y="838"/>
                </a:cubicBezTo>
                <a:cubicBezTo>
                  <a:pt x="1601" y="832"/>
                  <a:pt x="1607" y="832"/>
                  <a:pt x="1607" y="832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07" y="826"/>
                  <a:pt x="1607" y="826"/>
                  <a:pt x="1607" y="826"/>
                </a:cubicBezTo>
                <a:cubicBezTo>
                  <a:pt x="1613" y="826"/>
                  <a:pt x="1613" y="826"/>
                  <a:pt x="1613" y="826"/>
                </a:cubicBezTo>
                <a:cubicBezTo>
                  <a:pt x="1613" y="826"/>
                  <a:pt x="1613" y="826"/>
                  <a:pt x="1607" y="826"/>
                </a:cubicBezTo>
                <a:cubicBezTo>
                  <a:pt x="1620" y="813"/>
                  <a:pt x="1620" y="813"/>
                  <a:pt x="1620" y="813"/>
                </a:cubicBezTo>
                <a:cubicBezTo>
                  <a:pt x="1626" y="807"/>
                  <a:pt x="1626" y="800"/>
                  <a:pt x="1620" y="813"/>
                </a:cubicBezTo>
                <a:cubicBezTo>
                  <a:pt x="1632" y="800"/>
                  <a:pt x="1638" y="788"/>
                  <a:pt x="1651" y="775"/>
                </a:cubicBezTo>
                <a:cubicBezTo>
                  <a:pt x="1620" y="807"/>
                  <a:pt x="1620" y="807"/>
                  <a:pt x="1576" y="857"/>
                </a:cubicBezTo>
                <a:cubicBezTo>
                  <a:pt x="1563" y="864"/>
                  <a:pt x="1563" y="864"/>
                  <a:pt x="1576" y="857"/>
                </a:cubicBezTo>
                <a:cubicBezTo>
                  <a:pt x="1563" y="864"/>
                  <a:pt x="1557" y="864"/>
                  <a:pt x="1557" y="870"/>
                </a:cubicBezTo>
                <a:cubicBezTo>
                  <a:pt x="1563" y="864"/>
                  <a:pt x="1576" y="857"/>
                  <a:pt x="1582" y="857"/>
                </a:cubicBezTo>
                <a:cubicBezTo>
                  <a:pt x="1576" y="857"/>
                  <a:pt x="1576" y="857"/>
                  <a:pt x="1576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82" y="857"/>
                  <a:pt x="1582" y="857"/>
                  <a:pt x="1582" y="857"/>
                </a:cubicBezTo>
                <a:cubicBezTo>
                  <a:pt x="1576" y="864"/>
                  <a:pt x="1576" y="864"/>
                  <a:pt x="1576" y="864"/>
                </a:cubicBezTo>
                <a:cubicBezTo>
                  <a:pt x="1576" y="864"/>
                  <a:pt x="1576" y="864"/>
                  <a:pt x="1582" y="857"/>
                </a:cubicBezTo>
                <a:cubicBezTo>
                  <a:pt x="1576" y="864"/>
                  <a:pt x="1563" y="864"/>
                  <a:pt x="1563" y="870"/>
                </a:cubicBezTo>
                <a:cubicBezTo>
                  <a:pt x="1563" y="870"/>
                  <a:pt x="1563" y="870"/>
                  <a:pt x="1557" y="876"/>
                </a:cubicBezTo>
                <a:cubicBezTo>
                  <a:pt x="1551" y="876"/>
                  <a:pt x="1551" y="883"/>
                  <a:pt x="1532" y="889"/>
                </a:cubicBezTo>
                <a:cubicBezTo>
                  <a:pt x="1538" y="883"/>
                  <a:pt x="1544" y="883"/>
                  <a:pt x="1557" y="876"/>
                </a:cubicBezTo>
                <a:cubicBezTo>
                  <a:pt x="1563" y="870"/>
                  <a:pt x="1563" y="870"/>
                  <a:pt x="1576" y="864"/>
                </a:cubicBezTo>
                <a:cubicBezTo>
                  <a:pt x="1576" y="864"/>
                  <a:pt x="1544" y="883"/>
                  <a:pt x="1551" y="876"/>
                </a:cubicBezTo>
                <a:cubicBezTo>
                  <a:pt x="1525" y="896"/>
                  <a:pt x="1513" y="902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482" y="927"/>
                  <a:pt x="1475" y="934"/>
                  <a:pt x="1456" y="946"/>
                </a:cubicBezTo>
                <a:cubicBezTo>
                  <a:pt x="1444" y="946"/>
                  <a:pt x="1438" y="953"/>
                  <a:pt x="1431" y="953"/>
                </a:cubicBezTo>
                <a:cubicBezTo>
                  <a:pt x="1438" y="953"/>
                  <a:pt x="1444" y="953"/>
                  <a:pt x="1444" y="946"/>
                </a:cubicBezTo>
                <a:cubicBezTo>
                  <a:pt x="1444" y="946"/>
                  <a:pt x="1456" y="946"/>
                  <a:pt x="1463" y="946"/>
                </a:cubicBezTo>
                <a:cubicBezTo>
                  <a:pt x="1475" y="934"/>
                  <a:pt x="1488" y="927"/>
                  <a:pt x="1500" y="921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488" y="921"/>
                  <a:pt x="1488" y="921"/>
                  <a:pt x="1488" y="921"/>
                </a:cubicBezTo>
                <a:cubicBezTo>
                  <a:pt x="1494" y="921"/>
                  <a:pt x="1494" y="921"/>
                  <a:pt x="1494" y="921"/>
                </a:cubicBezTo>
                <a:cubicBezTo>
                  <a:pt x="1500" y="921"/>
                  <a:pt x="1507" y="908"/>
                  <a:pt x="1513" y="902"/>
                </a:cubicBezTo>
                <a:cubicBezTo>
                  <a:pt x="1513" y="902"/>
                  <a:pt x="1513" y="902"/>
                  <a:pt x="1513" y="908"/>
                </a:cubicBezTo>
                <a:cubicBezTo>
                  <a:pt x="1513" y="908"/>
                  <a:pt x="1513" y="908"/>
                  <a:pt x="1513" y="908"/>
                </a:cubicBezTo>
                <a:cubicBezTo>
                  <a:pt x="1513" y="908"/>
                  <a:pt x="1513" y="908"/>
                  <a:pt x="1507" y="908"/>
                </a:cubicBezTo>
                <a:cubicBezTo>
                  <a:pt x="1500" y="921"/>
                  <a:pt x="1494" y="927"/>
                  <a:pt x="1488" y="927"/>
                </a:cubicBezTo>
                <a:cubicBezTo>
                  <a:pt x="1482" y="927"/>
                  <a:pt x="1482" y="934"/>
                  <a:pt x="1475" y="934"/>
                </a:cubicBezTo>
                <a:cubicBezTo>
                  <a:pt x="1482" y="934"/>
                  <a:pt x="1482" y="934"/>
                  <a:pt x="1482" y="934"/>
                </a:cubicBezTo>
                <a:cubicBezTo>
                  <a:pt x="1475" y="934"/>
                  <a:pt x="1469" y="940"/>
                  <a:pt x="1463" y="946"/>
                </a:cubicBezTo>
                <a:cubicBezTo>
                  <a:pt x="1463" y="940"/>
                  <a:pt x="1463" y="940"/>
                  <a:pt x="1463" y="940"/>
                </a:cubicBezTo>
                <a:cubicBezTo>
                  <a:pt x="1463" y="940"/>
                  <a:pt x="1463" y="940"/>
                  <a:pt x="1463" y="946"/>
                </a:cubicBezTo>
                <a:cubicBezTo>
                  <a:pt x="1456" y="946"/>
                  <a:pt x="1456" y="946"/>
                  <a:pt x="1456" y="946"/>
                </a:cubicBezTo>
                <a:cubicBezTo>
                  <a:pt x="1438" y="953"/>
                  <a:pt x="1425" y="959"/>
                  <a:pt x="1412" y="965"/>
                </a:cubicBezTo>
                <a:cubicBezTo>
                  <a:pt x="1387" y="978"/>
                  <a:pt x="1369" y="991"/>
                  <a:pt x="1337" y="997"/>
                </a:cubicBezTo>
                <a:cubicBezTo>
                  <a:pt x="1318" y="1003"/>
                  <a:pt x="1300" y="1016"/>
                  <a:pt x="1287" y="1022"/>
                </a:cubicBezTo>
                <a:cubicBezTo>
                  <a:pt x="1293" y="1022"/>
                  <a:pt x="1300" y="1016"/>
                  <a:pt x="1318" y="1003"/>
                </a:cubicBezTo>
                <a:cubicBezTo>
                  <a:pt x="1312" y="1016"/>
                  <a:pt x="1306" y="1016"/>
                  <a:pt x="1300" y="1016"/>
                </a:cubicBezTo>
                <a:cubicBezTo>
                  <a:pt x="1274" y="1029"/>
                  <a:pt x="1268" y="1029"/>
                  <a:pt x="1243" y="1035"/>
                </a:cubicBezTo>
                <a:cubicBezTo>
                  <a:pt x="1243" y="1035"/>
                  <a:pt x="1243" y="1035"/>
                  <a:pt x="1243" y="1042"/>
                </a:cubicBezTo>
                <a:cubicBezTo>
                  <a:pt x="1262" y="1029"/>
                  <a:pt x="1287" y="1022"/>
                  <a:pt x="1274" y="1029"/>
                </a:cubicBezTo>
                <a:cubicBezTo>
                  <a:pt x="1274" y="1029"/>
                  <a:pt x="1274" y="1029"/>
                  <a:pt x="1274" y="1029"/>
                </a:cubicBezTo>
                <a:cubicBezTo>
                  <a:pt x="1268" y="1029"/>
                  <a:pt x="1268" y="1029"/>
                  <a:pt x="1268" y="1029"/>
                </a:cubicBezTo>
                <a:cubicBezTo>
                  <a:pt x="1262" y="1035"/>
                  <a:pt x="1262" y="1035"/>
                  <a:pt x="1262" y="1035"/>
                </a:cubicBezTo>
                <a:cubicBezTo>
                  <a:pt x="1243" y="1042"/>
                  <a:pt x="1218" y="1048"/>
                  <a:pt x="1205" y="1048"/>
                </a:cubicBezTo>
                <a:cubicBezTo>
                  <a:pt x="1205" y="1048"/>
                  <a:pt x="1212" y="1048"/>
                  <a:pt x="1218" y="1042"/>
                </a:cubicBezTo>
                <a:cubicBezTo>
                  <a:pt x="1218" y="1042"/>
                  <a:pt x="1218" y="1042"/>
                  <a:pt x="1205" y="1048"/>
                </a:cubicBezTo>
                <a:cubicBezTo>
                  <a:pt x="1205" y="1048"/>
                  <a:pt x="1205" y="1048"/>
                  <a:pt x="1224" y="1042"/>
                </a:cubicBezTo>
                <a:cubicBezTo>
                  <a:pt x="1224" y="1042"/>
                  <a:pt x="1224" y="1042"/>
                  <a:pt x="1224" y="1042"/>
                </a:cubicBezTo>
                <a:cubicBezTo>
                  <a:pt x="1212" y="1048"/>
                  <a:pt x="1218" y="1042"/>
                  <a:pt x="1205" y="1048"/>
                </a:cubicBezTo>
                <a:cubicBezTo>
                  <a:pt x="1237" y="1042"/>
                  <a:pt x="1268" y="1029"/>
                  <a:pt x="1300" y="1016"/>
                </a:cubicBezTo>
                <a:cubicBezTo>
                  <a:pt x="1281" y="1022"/>
                  <a:pt x="1281" y="1022"/>
                  <a:pt x="1281" y="1022"/>
                </a:cubicBezTo>
                <a:cubicBezTo>
                  <a:pt x="1287" y="1022"/>
                  <a:pt x="1300" y="1016"/>
                  <a:pt x="1306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18" y="1003"/>
                </a:cubicBezTo>
                <a:cubicBezTo>
                  <a:pt x="1312" y="1003"/>
                  <a:pt x="1312" y="1003"/>
                  <a:pt x="1312" y="1003"/>
                </a:cubicBezTo>
                <a:cubicBezTo>
                  <a:pt x="1318" y="1003"/>
                  <a:pt x="1318" y="1003"/>
                  <a:pt x="1325" y="1003"/>
                </a:cubicBezTo>
                <a:cubicBezTo>
                  <a:pt x="1369" y="984"/>
                  <a:pt x="1406" y="972"/>
                  <a:pt x="1419" y="959"/>
                </a:cubicBezTo>
                <a:cubicBezTo>
                  <a:pt x="1431" y="953"/>
                  <a:pt x="1438" y="946"/>
                  <a:pt x="1456" y="940"/>
                </a:cubicBezTo>
                <a:cubicBezTo>
                  <a:pt x="1469" y="934"/>
                  <a:pt x="1488" y="927"/>
                  <a:pt x="1494" y="921"/>
                </a:cubicBezTo>
                <a:cubicBezTo>
                  <a:pt x="1494" y="921"/>
                  <a:pt x="1494" y="921"/>
                  <a:pt x="1507" y="908"/>
                </a:cubicBezTo>
                <a:cubicBezTo>
                  <a:pt x="1507" y="908"/>
                  <a:pt x="1507" y="908"/>
                  <a:pt x="1507" y="908"/>
                </a:cubicBezTo>
                <a:cubicBezTo>
                  <a:pt x="1513" y="902"/>
                  <a:pt x="1513" y="902"/>
                  <a:pt x="1513" y="902"/>
                </a:cubicBezTo>
                <a:cubicBezTo>
                  <a:pt x="1513" y="902"/>
                  <a:pt x="1513" y="896"/>
                  <a:pt x="1525" y="896"/>
                </a:cubicBezTo>
                <a:cubicBezTo>
                  <a:pt x="1519" y="896"/>
                  <a:pt x="1519" y="896"/>
                  <a:pt x="1519" y="896"/>
                </a:cubicBezTo>
                <a:cubicBezTo>
                  <a:pt x="1519" y="896"/>
                  <a:pt x="1519" y="896"/>
                  <a:pt x="1513" y="902"/>
                </a:cubicBezTo>
                <a:cubicBezTo>
                  <a:pt x="1519" y="896"/>
                  <a:pt x="1519" y="896"/>
                  <a:pt x="1525" y="889"/>
                </a:cubicBezTo>
                <a:cubicBezTo>
                  <a:pt x="1513" y="902"/>
                  <a:pt x="1494" y="908"/>
                  <a:pt x="1482" y="927"/>
                </a:cubicBezTo>
                <a:cubicBezTo>
                  <a:pt x="1488" y="921"/>
                  <a:pt x="1482" y="927"/>
                  <a:pt x="1482" y="927"/>
                </a:cubicBezTo>
                <a:cubicBezTo>
                  <a:pt x="1482" y="927"/>
                  <a:pt x="1482" y="927"/>
                  <a:pt x="1469" y="934"/>
                </a:cubicBezTo>
                <a:cubicBezTo>
                  <a:pt x="1425" y="959"/>
                  <a:pt x="1400" y="965"/>
                  <a:pt x="1362" y="984"/>
                </a:cubicBezTo>
                <a:cubicBezTo>
                  <a:pt x="1337" y="991"/>
                  <a:pt x="1425" y="953"/>
                  <a:pt x="1350" y="991"/>
                </a:cubicBezTo>
                <a:cubicBezTo>
                  <a:pt x="1369" y="978"/>
                  <a:pt x="1375" y="978"/>
                  <a:pt x="1406" y="965"/>
                </a:cubicBezTo>
                <a:cubicBezTo>
                  <a:pt x="1406" y="965"/>
                  <a:pt x="1406" y="965"/>
                  <a:pt x="1419" y="959"/>
                </a:cubicBezTo>
                <a:cubicBezTo>
                  <a:pt x="1406" y="965"/>
                  <a:pt x="1387" y="972"/>
                  <a:pt x="1375" y="972"/>
                </a:cubicBezTo>
                <a:cubicBezTo>
                  <a:pt x="1369" y="978"/>
                  <a:pt x="1369" y="978"/>
                  <a:pt x="1362" y="984"/>
                </a:cubicBezTo>
                <a:cubicBezTo>
                  <a:pt x="1350" y="984"/>
                  <a:pt x="1331" y="991"/>
                  <a:pt x="1318" y="997"/>
                </a:cubicBezTo>
                <a:cubicBezTo>
                  <a:pt x="1312" y="997"/>
                  <a:pt x="1306" y="1003"/>
                  <a:pt x="1306" y="1003"/>
                </a:cubicBezTo>
                <a:cubicBezTo>
                  <a:pt x="1300" y="1003"/>
                  <a:pt x="1300" y="1003"/>
                  <a:pt x="1293" y="1003"/>
                </a:cubicBezTo>
                <a:cubicBezTo>
                  <a:pt x="1293" y="1003"/>
                  <a:pt x="1293" y="1003"/>
                  <a:pt x="1300" y="1003"/>
                </a:cubicBezTo>
                <a:cubicBezTo>
                  <a:pt x="1306" y="1003"/>
                  <a:pt x="1312" y="997"/>
                  <a:pt x="1312" y="997"/>
                </a:cubicBezTo>
                <a:cubicBezTo>
                  <a:pt x="1306" y="1003"/>
                  <a:pt x="1293" y="1003"/>
                  <a:pt x="1281" y="1016"/>
                </a:cubicBezTo>
                <a:cubicBezTo>
                  <a:pt x="1256" y="1022"/>
                  <a:pt x="1256" y="1022"/>
                  <a:pt x="1256" y="1022"/>
                </a:cubicBezTo>
                <a:cubicBezTo>
                  <a:pt x="1262" y="1022"/>
                  <a:pt x="1262" y="1022"/>
                  <a:pt x="1262" y="1022"/>
                </a:cubicBezTo>
                <a:cubicBezTo>
                  <a:pt x="1281" y="1016"/>
                  <a:pt x="1281" y="1016"/>
                  <a:pt x="1281" y="1016"/>
                </a:cubicBezTo>
                <a:cubicBezTo>
                  <a:pt x="1268" y="1022"/>
                  <a:pt x="1249" y="1029"/>
                  <a:pt x="1237" y="1029"/>
                </a:cubicBezTo>
                <a:cubicBezTo>
                  <a:pt x="1237" y="1029"/>
                  <a:pt x="1237" y="1029"/>
                  <a:pt x="1249" y="1029"/>
                </a:cubicBezTo>
                <a:cubicBezTo>
                  <a:pt x="1199" y="1042"/>
                  <a:pt x="1143" y="1061"/>
                  <a:pt x="1111" y="1061"/>
                </a:cubicBezTo>
                <a:cubicBezTo>
                  <a:pt x="1111" y="1061"/>
                  <a:pt x="1111" y="1061"/>
                  <a:pt x="1080" y="1067"/>
                </a:cubicBezTo>
                <a:cubicBezTo>
                  <a:pt x="1080" y="1067"/>
                  <a:pt x="1080" y="1067"/>
                  <a:pt x="1080" y="1067"/>
                </a:cubicBezTo>
                <a:cubicBezTo>
                  <a:pt x="1080" y="1073"/>
                  <a:pt x="1080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74" y="1073"/>
                  <a:pt x="1074" y="1073"/>
                  <a:pt x="1074" y="1073"/>
                </a:cubicBezTo>
                <a:cubicBezTo>
                  <a:pt x="1061" y="1073"/>
                  <a:pt x="1061" y="1073"/>
                  <a:pt x="1061" y="1073"/>
                </a:cubicBezTo>
                <a:cubicBezTo>
                  <a:pt x="1048" y="1080"/>
                  <a:pt x="1030" y="1080"/>
                  <a:pt x="1017" y="1080"/>
                </a:cubicBezTo>
                <a:cubicBezTo>
                  <a:pt x="1017" y="1080"/>
                  <a:pt x="1017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30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6" y="1080"/>
                  <a:pt x="1036" y="1080"/>
                  <a:pt x="1036" y="1080"/>
                </a:cubicBezTo>
                <a:cubicBezTo>
                  <a:pt x="1030" y="1080"/>
                  <a:pt x="1030" y="1080"/>
                  <a:pt x="1023" y="1080"/>
                </a:cubicBezTo>
                <a:cubicBezTo>
                  <a:pt x="1017" y="1086"/>
                  <a:pt x="1011" y="1086"/>
                  <a:pt x="998" y="1086"/>
                </a:cubicBezTo>
                <a:cubicBezTo>
                  <a:pt x="992" y="1086"/>
                  <a:pt x="986" y="1086"/>
                  <a:pt x="986" y="1092"/>
                </a:cubicBezTo>
                <a:cubicBezTo>
                  <a:pt x="954" y="1092"/>
                  <a:pt x="948" y="1092"/>
                  <a:pt x="942" y="1092"/>
                </a:cubicBezTo>
                <a:cubicBezTo>
                  <a:pt x="948" y="1092"/>
                  <a:pt x="948" y="1092"/>
                  <a:pt x="954" y="1092"/>
                </a:cubicBezTo>
                <a:cubicBezTo>
                  <a:pt x="954" y="1092"/>
                  <a:pt x="954" y="1092"/>
                  <a:pt x="967" y="1092"/>
                </a:cubicBezTo>
                <a:cubicBezTo>
                  <a:pt x="954" y="1092"/>
                  <a:pt x="948" y="1092"/>
                  <a:pt x="936" y="1099"/>
                </a:cubicBezTo>
                <a:cubicBezTo>
                  <a:pt x="923" y="1099"/>
                  <a:pt x="910" y="1099"/>
                  <a:pt x="892" y="1105"/>
                </a:cubicBezTo>
                <a:cubicBezTo>
                  <a:pt x="892" y="1105"/>
                  <a:pt x="892" y="1105"/>
                  <a:pt x="885" y="1105"/>
                </a:cubicBezTo>
                <a:cubicBezTo>
                  <a:pt x="885" y="1105"/>
                  <a:pt x="885" y="1105"/>
                  <a:pt x="879" y="1105"/>
                </a:cubicBezTo>
                <a:cubicBezTo>
                  <a:pt x="873" y="1105"/>
                  <a:pt x="867" y="1105"/>
                  <a:pt x="860" y="1105"/>
                </a:cubicBezTo>
                <a:cubicBezTo>
                  <a:pt x="873" y="1105"/>
                  <a:pt x="860" y="1105"/>
                  <a:pt x="873" y="1105"/>
                </a:cubicBezTo>
                <a:cubicBezTo>
                  <a:pt x="910" y="1099"/>
                  <a:pt x="923" y="1099"/>
                  <a:pt x="936" y="1099"/>
                </a:cubicBezTo>
                <a:cubicBezTo>
                  <a:pt x="954" y="1092"/>
                  <a:pt x="979" y="1092"/>
                  <a:pt x="998" y="1086"/>
                </a:cubicBezTo>
                <a:cubicBezTo>
                  <a:pt x="998" y="1086"/>
                  <a:pt x="998" y="1086"/>
                  <a:pt x="998" y="1086"/>
                </a:cubicBezTo>
                <a:cubicBezTo>
                  <a:pt x="954" y="1092"/>
                  <a:pt x="879" y="1105"/>
                  <a:pt x="829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823" y="1105"/>
                  <a:pt x="823" y="1105"/>
                  <a:pt x="823" y="1105"/>
                </a:cubicBezTo>
                <a:cubicBezTo>
                  <a:pt x="791" y="1111"/>
                  <a:pt x="766" y="1111"/>
                  <a:pt x="760" y="1111"/>
                </a:cubicBezTo>
                <a:cubicBezTo>
                  <a:pt x="728" y="1111"/>
                  <a:pt x="747" y="1111"/>
                  <a:pt x="760" y="1111"/>
                </a:cubicBezTo>
                <a:cubicBezTo>
                  <a:pt x="760" y="1111"/>
                  <a:pt x="760" y="1111"/>
                  <a:pt x="741" y="1111"/>
                </a:cubicBezTo>
                <a:cubicBezTo>
                  <a:pt x="728" y="1111"/>
                  <a:pt x="666" y="1124"/>
                  <a:pt x="628" y="1111"/>
                </a:cubicBezTo>
                <a:cubicBezTo>
                  <a:pt x="628" y="1111"/>
                  <a:pt x="628" y="1111"/>
                  <a:pt x="609" y="1111"/>
                </a:cubicBezTo>
                <a:cubicBezTo>
                  <a:pt x="653" y="1124"/>
                  <a:pt x="603" y="1124"/>
                  <a:pt x="653" y="1124"/>
                </a:cubicBezTo>
                <a:cubicBezTo>
                  <a:pt x="672" y="1124"/>
                  <a:pt x="697" y="1124"/>
                  <a:pt x="722" y="1124"/>
                </a:cubicBezTo>
                <a:cubicBezTo>
                  <a:pt x="710" y="1124"/>
                  <a:pt x="697" y="1124"/>
                  <a:pt x="691" y="1124"/>
                </a:cubicBezTo>
                <a:cubicBezTo>
                  <a:pt x="659" y="1124"/>
                  <a:pt x="641" y="1124"/>
                  <a:pt x="622" y="1124"/>
                </a:cubicBezTo>
                <a:cubicBezTo>
                  <a:pt x="615" y="1124"/>
                  <a:pt x="615" y="1124"/>
                  <a:pt x="603" y="1124"/>
                </a:cubicBezTo>
                <a:cubicBezTo>
                  <a:pt x="597" y="1124"/>
                  <a:pt x="590" y="1124"/>
                  <a:pt x="584" y="1124"/>
                </a:cubicBezTo>
                <a:cubicBezTo>
                  <a:pt x="603" y="1124"/>
                  <a:pt x="597" y="1124"/>
                  <a:pt x="615" y="1124"/>
                </a:cubicBezTo>
                <a:cubicBezTo>
                  <a:pt x="609" y="1124"/>
                  <a:pt x="603" y="1124"/>
                  <a:pt x="590" y="1124"/>
                </a:cubicBezTo>
                <a:cubicBezTo>
                  <a:pt x="641" y="1130"/>
                  <a:pt x="691" y="1130"/>
                  <a:pt x="741" y="1130"/>
                </a:cubicBezTo>
                <a:cubicBezTo>
                  <a:pt x="735" y="1130"/>
                  <a:pt x="735" y="1130"/>
                  <a:pt x="728" y="1130"/>
                </a:cubicBezTo>
                <a:cubicBezTo>
                  <a:pt x="735" y="1130"/>
                  <a:pt x="735" y="1130"/>
                  <a:pt x="735" y="1130"/>
                </a:cubicBezTo>
                <a:cubicBezTo>
                  <a:pt x="728" y="1130"/>
                  <a:pt x="728" y="1130"/>
                  <a:pt x="722" y="1130"/>
                </a:cubicBezTo>
                <a:cubicBezTo>
                  <a:pt x="747" y="1124"/>
                  <a:pt x="741" y="1124"/>
                  <a:pt x="760" y="1124"/>
                </a:cubicBezTo>
                <a:cubicBezTo>
                  <a:pt x="760" y="1124"/>
                  <a:pt x="760" y="1124"/>
                  <a:pt x="754" y="1124"/>
                </a:cubicBezTo>
                <a:cubicBezTo>
                  <a:pt x="766" y="1124"/>
                  <a:pt x="779" y="1124"/>
                  <a:pt x="797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810" y="1124"/>
                  <a:pt x="816" y="1124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29" y="1111"/>
                  <a:pt x="829" y="1111"/>
                  <a:pt x="829" y="1111"/>
                </a:cubicBezTo>
                <a:cubicBezTo>
                  <a:pt x="879" y="1111"/>
                  <a:pt x="942" y="1105"/>
                  <a:pt x="992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2" y="1092"/>
                  <a:pt x="992" y="1092"/>
                  <a:pt x="992" y="1092"/>
                </a:cubicBezTo>
                <a:cubicBezTo>
                  <a:pt x="1023" y="1086"/>
                  <a:pt x="1042" y="1086"/>
                  <a:pt x="1067" y="1080"/>
                </a:cubicBezTo>
                <a:cubicBezTo>
                  <a:pt x="1055" y="1080"/>
                  <a:pt x="1055" y="1080"/>
                  <a:pt x="1055" y="1080"/>
                </a:cubicBezTo>
                <a:cubicBezTo>
                  <a:pt x="1061" y="1080"/>
                  <a:pt x="1061" y="1080"/>
                  <a:pt x="1061" y="1080"/>
                </a:cubicBezTo>
                <a:cubicBezTo>
                  <a:pt x="1067" y="1080"/>
                  <a:pt x="1067" y="1080"/>
                  <a:pt x="1067" y="1080"/>
                </a:cubicBezTo>
                <a:cubicBezTo>
                  <a:pt x="1080" y="1073"/>
                  <a:pt x="1099" y="1073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11" y="1067"/>
                  <a:pt x="1111" y="1067"/>
                  <a:pt x="1111" y="1067"/>
                </a:cubicBezTo>
                <a:cubicBezTo>
                  <a:pt x="1136" y="1067"/>
                  <a:pt x="1149" y="1061"/>
                  <a:pt x="1161" y="1061"/>
                </a:cubicBezTo>
                <a:cubicBezTo>
                  <a:pt x="1174" y="1054"/>
                  <a:pt x="1187" y="1054"/>
                  <a:pt x="1205" y="1048"/>
                </a:cubicBezTo>
                <a:cubicBezTo>
                  <a:pt x="1205" y="1048"/>
                  <a:pt x="1205" y="1048"/>
                  <a:pt x="1174" y="1054"/>
                </a:cubicBezTo>
                <a:cubicBezTo>
                  <a:pt x="1174" y="1054"/>
                  <a:pt x="1174" y="1054"/>
                  <a:pt x="1180" y="1054"/>
                </a:cubicBezTo>
                <a:cubicBezTo>
                  <a:pt x="1174" y="1054"/>
                  <a:pt x="1168" y="1061"/>
                  <a:pt x="1161" y="1061"/>
                </a:cubicBezTo>
                <a:cubicBezTo>
                  <a:pt x="1161" y="1061"/>
                  <a:pt x="1161" y="1061"/>
                  <a:pt x="1130" y="1067"/>
                </a:cubicBezTo>
                <a:cubicBezTo>
                  <a:pt x="1130" y="1067"/>
                  <a:pt x="1130" y="1067"/>
                  <a:pt x="1092" y="1073"/>
                </a:cubicBezTo>
                <a:cubicBezTo>
                  <a:pt x="1092" y="1073"/>
                  <a:pt x="1092" y="1073"/>
                  <a:pt x="1099" y="1073"/>
                </a:cubicBezTo>
                <a:cubicBezTo>
                  <a:pt x="1074" y="1080"/>
                  <a:pt x="1030" y="1092"/>
                  <a:pt x="1030" y="1092"/>
                </a:cubicBezTo>
                <a:cubicBezTo>
                  <a:pt x="1030" y="1092"/>
                  <a:pt x="1030" y="1092"/>
                  <a:pt x="1023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98" y="1092"/>
                  <a:pt x="998" y="1092"/>
                  <a:pt x="998" y="1092"/>
                </a:cubicBezTo>
                <a:cubicBezTo>
                  <a:pt x="986" y="1099"/>
                  <a:pt x="979" y="1099"/>
                  <a:pt x="967" y="1099"/>
                </a:cubicBezTo>
                <a:cubicBezTo>
                  <a:pt x="948" y="1099"/>
                  <a:pt x="917" y="1105"/>
                  <a:pt x="879" y="1111"/>
                </a:cubicBezTo>
                <a:cubicBezTo>
                  <a:pt x="873" y="1111"/>
                  <a:pt x="873" y="1111"/>
                  <a:pt x="873" y="1111"/>
                </a:cubicBezTo>
                <a:cubicBezTo>
                  <a:pt x="879" y="1111"/>
                  <a:pt x="879" y="1111"/>
                  <a:pt x="879" y="1111"/>
                </a:cubicBezTo>
                <a:cubicBezTo>
                  <a:pt x="867" y="1111"/>
                  <a:pt x="854" y="1111"/>
                  <a:pt x="841" y="1111"/>
                </a:cubicBezTo>
                <a:cubicBezTo>
                  <a:pt x="841" y="1111"/>
                  <a:pt x="841" y="1124"/>
                  <a:pt x="835" y="1124"/>
                </a:cubicBezTo>
                <a:cubicBezTo>
                  <a:pt x="835" y="1124"/>
                  <a:pt x="835" y="1124"/>
                  <a:pt x="829" y="1124"/>
                </a:cubicBezTo>
                <a:cubicBezTo>
                  <a:pt x="829" y="1124"/>
                  <a:pt x="823" y="1124"/>
                  <a:pt x="816" y="1124"/>
                </a:cubicBezTo>
                <a:cubicBezTo>
                  <a:pt x="804" y="1124"/>
                  <a:pt x="804" y="1124"/>
                  <a:pt x="804" y="1124"/>
                </a:cubicBezTo>
                <a:cubicBezTo>
                  <a:pt x="797" y="1124"/>
                  <a:pt x="797" y="1124"/>
                  <a:pt x="797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91" y="1124"/>
                  <a:pt x="791" y="1124"/>
                  <a:pt x="791" y="1124"/>
                </a:cubicBezTo>
                <a:cubicBezTo>
                  <a:pt x="754" y="1130"/>
                  <a:pt x="722" y="1130"/>
                  <a:pt x="691" y="1130"/>
                </a:cubicBezTo>
                <a:cubicBezTo>
                  <a:pt x="672" y="1130"/>
                  <a:pt x="672" y="1130"/>
                  <a:pt x="653" y="1130"/>
                </a:cubicBezTo>
                <a:cubicBezTo>
                  <a:pt x="609" y="1130"/>
                  <a:pt x="584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40" y="1124"/>
                  <a:pt x="528" y="1124"/>
                  <a:pt x="509" y="1124"/>
                </a:cubicBezTo>
                <a:cubicBezTo>
                  <a:pt x="484" y="1111"/>
                  <a:pt x="465" y="1111"/>
                  <a:pt x="440" y="1105"/>
                </a:cubicBezTo>
                <a:cubicBezTo>
                  <a:pt x="408" y="1105"/>
                  <a:pt x="371" y="1092"/>
                  <a:pt x="333" y="1086"/>
                </a:cubicBezTo>
                <a:cubicBezTo>
                  <a:pt x="333" y="1086"/>
                  <a:pt x="333" y="1086"/>
                  <a:pt x="346" y="1086"/>
                </a:cubicBezTo>
                <a:cubicBezTo>
                  <a:pt x="333" y="1086"/>
                  <a:pt x="327" y="1086"/>
                  <a:pt x="321" y="1086"/>
                </a:cubicBezTo>
                <a:cubicBezTo>
                  <a:pt x="308" y="1080"/>
                  <a:pt x="289" y="1073"/>
                  <a:pt x="270" y="1067"/>
                </a:cubicBezTo>
                <a:cubicBezTo>
                  <a:pt x="270" y="1067"/>
                  <a:pt x="270" y="1067"/>
                  <a:pt x="270" y="1067"/>
                </a:cubicBezTo>
                <a:cubicBezTo>
                  <a:pt x="258" y="1061"/>
                  <a:pt x="245" y="1061"/>
                  <a:pt x="226" y="1054"/>
                </a:cubicBezTo>
                <a:cubicBezTo>
                  <a:pt x="226" y="1048"/>
                  <a:pt x="214" y="1048"/>
                  <a:pt x="214" y="1048"/>
                </a:cubicBezTo>
                <a:cubicBezTo>
                  <a:pt x="333" y="1099"/>
                  <a:pt x="465" y="1111"/>
                  <a:pt x="521" y="1124"/>
                </a:cubicBezTo>
                <a:cubicBezTo>
                  <a:pt x="553" y="1124"/>
                  <a:pt x="528" y="1124"/>
                  <a:pt x="572" y="1124"/>
                </a:cubicBezTo>
                <a:cubicBezTo>
                  <a:pt x="565" y="1124"/>
                  <a:pt x="528" y="1124"/>
                  <a:pt x="496" y="1111"/>
                </a:cubicBezTo>
                <a:cubicBezTo>
                  <a:pt x="496" y="1111"/>
                  <a:pt x="503" y="1111"/>
                  <a:pt x="509" y="1111"/>
                </a:cubicBezTo>
                <a:cubicBezTo>
                  <a:pt x="446" y="1105"/>
                  <a:pt x="402" y="1099"/>
                  <a:pt x="364" y="1086"/>
                </a:cubicBezTo>
                <a:cubicBezTo>
                  <a:pt x="364" y="1086"/>
                  <a:pt x="364" y="1086"/>
                  <a:pt x="364" y="1086"/>
                </a:cubicBezTo>
                <a:cubicBezTo>
                  <a:pt x="358" y="1086"/>
                  <a:pt x="358" y="1086"/>
                  <a:pt x="358" y="1086"/>
                </a:cubicBezTo>
                <a:cubicBezTo>
                  <a:pt x="333" y="1080"/>
                  <a:pt x="314" y="1080"/>
                  <a:pt x="295" y="1073"/>
                </a:cubicBezTo>
                <a:cubicBezTo>
                  <a:pt x="295" y="1067"/>
                  <a:pt x="302" y="1073"/>
                  <a:pt x="251" y="1054"/>
                </a:cubicBezTo>
                <a:cubicBezTo>
                  <a:pt x="251" y="1054"/>
                  <a:pt x="251" y="1054"/>
                  <a:pt x="270" y="1061"/>
                </a:cubicBezTo>
                <a:cubicBezTo>
                  <a:pt x="251" y="1054"/>
                  <a:pt x="226" y="1048"/>
                  <a:pt x="208" y="1035"/>
                </a:cubicBezTo>
                <a:cubicBezTo>
                  <a:pt x="208" y="1035"/>
                  <a:pt x="208" y="1035"/>
                  <a:pt x="201" y="1035"/>
                </a:cubicBezTo>
                <a:cubicBezTo>
                  <a:pt x="189" y="1029"/>
                  <a:pt x="189" y="1029"/>
                  <a:pt x="189" y="1029"/>
                </a:cubicBezTo>
                <a:cubicBezTo>
                  <a:pt x="189" y="1029"/>
                  <a:pt x="189" y="1029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9" y="1022"/>
                </a:cubicBezTo>
                <a:cubicBezTo>
                  <a:pt x="189" y="1022"/>
                  <a:pt x="189" y="1022"/>
                  <a:pt x="182" y="1022"/>
                </a:cubicBezTo>
                <a:cubicBezTo>
                  <a:pt x="182" y="1022"/>
                  <a:pt x="182" y="1022"/>
                  <a:pt x="182" y="1022"/>
                </a:cubicBezTo>
                <a:cubicBezTo>
                  <a:pt x="176" y="1016"/>
                  <a:pt x="176" y="1016"/>
                  <a:pt x="176" y="1016"/>
                </a:cubicBezTo>
                <a:cubicBezTo>
                  <a:pt x="176" y="1016"/>
                  <a:pt x="176" y="1022"/>
                  <a:pt x="182" y="1022"/>
                </a:cubicBezTo>
                <a:cubicBezTo>
                  <a:pt x="176" y="1016"/>
                  <a:pt x="170" y="1016"/>
                  <a:pt x="164" y="1003"/>
                </a:cubicBezTo>
                <a:cubicBezTo>
                  <a:pt x="164" y="1003"/>
                  <a:pt x="170" y="1016"/>
                  <a:pt x="176" y="1016"/>
                </a:cubicBezTo>
                <a:cubicBezTo>
                  <a:pt x="170" y="1016"/>
                  <a:pt x="157" y="997"/>
                  <a:pt x="151" y="991"/>
                </a:cubicBezTo>
                <a:cubicBezTo>
                  <a:pt x="107" y="965"/>
                  <a:pt x="95" y="953"/>
                  <a:pt x="95" y="946"/>
                </a:cubicBezTo>
                <a:cubicBezTo>
                  <a:pt x="76" y="921"/>
                  <a:pt x="51" y="876"/>
                  <a:pt x="51" y="826"/>
                </a:cubicBezTo>
                <a:cubicBezTo>
                  <a:pt x="51" y="876"/>
                  <a:pt x="76" y="934"/>
                  <a:pt x="120" y="972"/>
                </a:cubicBezTo>
                <a:cubicBezTo>
                  <a:pt x="107" y="965"/>
                  <a:pt x="107" y="965"/>
                  <a:pt x="107" y="965"/>
                </a:cubicBezTo>
                <a:cubicBezTo>
                  <a:pt x="107" y="972"/>
                  <a:pt x="120" y="972"/>
                  <a:pt x="120" y="972"/>
                </a:cubicBezTo>
                <a:cubicBezTo>
                  <a:pt x="126" y="978"/>
                  <a:pt x="126" y="978"/>
                  <a:pt x="132" y="984"/>
                </a:cubicBezTo>
                <a:cubicBezTo>
                  <a:pt x="132" y="984"/>
                  <a:pt x="132" y="984"/>
                  <a:pt x="139" y="984"/>
                </a:cubicBezTo>
                <a:cubicBezTo>
                  <a:pt x="139" y="984"/>
                  <a:pt x="139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32" y="984"/>
                  <a:pt x="132" y="984"/>
                  <a:pt x="132" y="984"/>
                </a:cubicBezTo>
                <a:cubicBezTo>
                  <a:pt x="126" y="984"/>
                  <a:pt x="126" y="978"/>
                  <a:pt x="120" y="972"/>
                </a:cubicBezTo>
                <a:cubicBezTo>
                  <a:pt x="107" y="965"/>
                  <a:pt x="101" y="959"/>
                  <a:pt x="88" y="946"/>
                </a:cubicBezTo>
                <a:cubicBezTo>
                  <a:pt x="95" y="953"/>
                  <a:pt x="95" y="959"/>
                  <a:pt x="101" y="965"/>
                </a:cubicBezTo>
                <a:cubicBezTo>
                  <a:pt x="95" y="953"/>
                  <a:pt x="82" y="946"/>
                  <a:pt x="82" y="940"/>
                </a:cubicBezTo>
                <a:cubicBezTo>
                  <a:pt x="82" y="940"/>
                  <a:pt x="82" y="940"/>
                  <a:pt x="82" y="934"/>
                </a:cubicBezTo>
                <a:cubicBezTo>
                  <a:pt x="82" y="934"/>
                  <a:pt x="82" y="934"/>
                  <a:pt x="76" y="934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34"/>
                  <a:pt x="82" y="934"/>
                  <a:pt x="82" y="940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7"/>
                  <a:pt x="76" y="927"/>
                </a:cubicBezTo>
                <a:cubicBezTo>
                  <a:pt x="76" y="927"/>
                  <a:pt x="76" y="921"/>
                  <a:pt x="70" y="908"/>
                </a:cubicBezTo>
                <a:cubicBezTo>
                  <a:pt x="63" y="908"/>
                  <a:pt x="63" y="902"/>
                  <a:pt x="63" y="896"/>
                </a:cubicBezTo>
                <a:cubicBezTo>
                  <a:pt x="63" y="896"/>
                  <a:pt x="63" y="896"/>
                  <a:pt x="63" y="896"/>
                </a:cubicBezTo>
                <a:cubicBezTo>
                  <a:pt x="63" y="902"/>
                  <a:pt x="63" y="902"/>
                  <a:pt x="70" y="921"/>
                </a:cubicBezTo>
                <a:cubicBezTo>
                  <a:pt x="70" y="908"/>
                  <a:pt x="70" y="908"/>
                  <a:pt x="70" y="908"/>
                </a:cubicBezTo>
                <a:cubicBezTo>
                  <a:pt x="44" y="851"/>
                  <a:pt x="44" y="832"/>
                  <a:pt x="51" y="781"/>
                </a:cubicBezTo>
                <a:cubicBezTo>
                  <a:pt x="51" y="756"/>
                  <a:pt x="82" y="673"/>
                  <a:pt x="145" y="604"/>
                </a:cubicBezTo>
                <a:cubicBezTo>
                  <a:pt x="157" y="584"/>
                  <a:pt x="176" y="565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195" y="553"/>
                  <a:pt x="195" y="553"/>
                  <a:pt x="195" y="553"/>
                </a:cubicBezTo>
                <a:cubicBezTo>
                  <a:pt x="214" y="534"/>
                  <a:pt x="239" y="508"/>
                  <a:pt x="258" y="496"/>
                </a:cubicBezTo>
                <a:cubicBezTo>
                  <a:pt x="251" y="502"/>
                  <a:pt x="245" y="508"/>
                  <a:pt x="239" y="515"/>
                </a:cubicBezTo>
                <a:cubicBezTo>
                  <a:pt x="239" y="515"/>
                  <a:pt x="239" y="515"/>
                  <a:pt x="226" y="527"/>
                </a:cubicBezTo>
                <a:cubicBezTo>
                  <a:pt x="239" y="508"/>
                  <a:pt x="251" y="502"/>
                  <a:pt x="251" y="502"/>
                </a:cubicBezTo>
                <a:cubicBezTo>
                  <a:pt x="226" y="515"/>
                  <a:pt x="226" y="515"/>
                  <a:pt x="214" y="534"/>
                </a:cubicBezTo>
                <a:cubicBezTo>
                  <a:pt x="258" y="489"/>
                  <a:pt x="295" y="464"/>
                  <a:pt x="321" y="451"/>
                </a:cubicBezTo>
                <a:cubicBezTo>
                  <a:pt x="346" y="438"/>
                  <a:pt x="364" y="426"/>
                  <a:pt x="383" y="419"/>
                </a:cubicBezTo>
                <a:cubicBezTo>
                  <a:pt x="377" y="419"/>
                  <a:pt x="377" y="419"/>
                  <a:pt x="371" y="419"/>
                </a:cubicBezTo>
                <a:cubicBezTo>
                  <a:pt x="377" y="419"/>
                  <a:pt x="371" y="419"/>
                  <a:pt x="383" y="419"/>
                </a:cubicBezTo>
                <a:cubicBezTo>
                  <a:pt x="383" y="419"/>
                  <a:pt x="383" y="419"/>
                  <a:pt x="402" y="400"/>
                </a:cubicBezTo>
                <a:cubicBezTo>
                  <a:pt x="396" y="400"/>
                  <a:pt x="396" y="400"/>
                  <a:pt x="396" y="407"/>
                </a:cubicBezTo>
                <a:cubicBezTo>
                  <a:pt x="377" y="419"/>
                  <a:pt x="371" y="426"/>
                  <a:pt x="346" y="438"/>
                </a:cubicBezTo>
                <a:cubicBezTo>
                  <a:pt x="346" y="438"/>
                  <a:pt x="346" y="438"/>
                  <a:pt x="321" y="451"/>
                </a:cubicBezTo>
                <a:cubicBezTo>
                  <a:pt x="333" y="445"/>
                  <a:pt x="352" y="438"/>
                  <a:pt x="358" y="432"/>
                </a:cubicBezTo>
                <a:cubicBezTo>
                  <a:pt x="358" y="432"/>
                  <a:pt x="358" y="432"/>
                  <a:pt x="352" y="438"/>
                </a:cubicBezTo>
                <a:cubicBezTo>
                  <a:pt x="358" y="432"/>
                  <a:pt x="364" y="432"/>
                  <a:pt x="364" y="426"/>
                </a:cubicBezTo>
                <a:cubicBezTo>
                  <a:pt x="371" y="426"/>
                  <a:pt x="371" y="426"/>
                  <a:pt x="377" y="426"/>
                </a:cubicBezTo>
                <a:cubicBezTo>
                  <a:pt x="371" y="426"/>
                  <a:pt x="371" y="426"/>
                  <a:pt x="371" y="426"/>
                </a:cubicBezTo>
                <a:cubicBezTo>
                  <a:pt x="383" y="419"/>
                  <a:pt x="396" y="407"/>
                  <a:pt x="408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15" y="400"/>
                  <a:pt x="408" y="400"/>
                  <a:pt x="408" y="400"/>
                </a:cubicBezTo>
                <a:cubicBezTo>
                  <a:pt x="421" y="394"/>
                  <a:pt x="433" y="388"/>
                  <a:pt x="440" y="381"/>
                </a:cubicBezTo>
                <a:cubicBezTo>
                  <a:pt x="446" y="375"/>
                  <a:pt x="465" y="375"/>
                  <a:pt x="471" y="369"/>
                </a:cubicBezTo>
                <a:cubicBezTo>
                  <a:pt x="465" y="375"/>
                  <a:pt x="465" y="375"/>
                  <a:pt x="465" y="375"/>
                </a:cubicBezTo>
                <a:cubicBezTo>
                  <a:pt x="484" y="362"/>
                  <a:pt x="484" y="362"/>
                  <a:pt x="484" y="362"/>
                </a:cubicBezTo>
                <a:cubicBezTo>
                  <a:pt x="477" y="369"/>
                  <a:pt x="477" y="369"/>
                  <a:pt x="477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65" y="375"/>
                </a:cubicBezTo>
                <a:cubicBezTo>
                  <a:pt x="459" y="375"/>
                  <a:pt x="421" y="388"/>
                  <a:pt x="402" y="400"/>
                </a:cubicBezTo>
                <a:cubicBezTo>
                  <a:pt x="402" y="400"/>
                  <a:pt x="402" y="400"/>
                  <a:pt x="402" y="400"/>
                </a:cubicBezTo>
                <a:cubicBezTo>
                  <a:pt x="402" y="400"/>
                  <a:pt x="402" y="400"/>
                  <a:pt x="408" y="400"/>
                </a:cubicBezTo>
                <a:cubicBezTo>
                  <a:pt x="421" y="388"/>
                  <a:pt x="465" y="369"/>
                  <a:pt x="503" y="356"/>
                </a:cubicBezTo>
                <a:cubicBezTo>
                  <a:pt x="496" y="356"/>
                  <a:pt x="496" y="356"/>
                  <a:pt x="496" y="356"/>
                </a:cubicBezTo>
                <a:cubicBezTo>
                  <a:pt x="490" y="362"/>
                  <a:pt x="484" y="362"/>
                  <a:pt x="477" y="369"/>
                </a:cubicBezTo>
                <a:cubicBezTo>
                  <a:pt x="490" y="362"/>
                  <a:pt x="509" y="350"/>
                  <a:pt x="534" y="343"/>
                </a:cubicBezTo>
                <a:cubicBezTo>
                  <a:pt x="534" y="343"/>
                  <a:pt x="534" y="343"/>
                  <a:pt x="540" y="343"/>
                </a:cubicBezTo>
                <a:cubicBezTo>
                  <a:pt x="534" y="343"/>
                  <a:pt x="534" y="343"/>
                  <a:pt x="534" y="343"/>
                </a:cubicBezTo>
                <a:cubicBezTo>
                  <a:pt x="546" y="337"/>
                  <a:pt x="565" y="331"/>
                  <a:pt x="584" y="324"/>
                </a:cubicBezTo>
                <a:cubicBezTo>
                  <a:pt x="597" y="324"/>
                  <a:pt x="584" y="324"/>
                  <a:pt x="609" y="318"/>
                </a:cubicBezTo>
                <a:cubicBezTo>
                  <a:pt x="609" y="318"/>
                  <a:pt x="609" y="318"/>
                  <a:pt x="590" y="324"/>
                </a:cubicBezTo>
                <a:cubicBezTo>
                  <a:pt x="590" y="324"/>
                  <a:pt x="590" y="324"/>
                  <a:pt x="590" y="324"/>
                </a:cubicBezTo>
                <a:cubicBezTo>
                  <a:pt x="578" y="324"/>
                  <a:pt x="565" y="331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53" y="337"/>
                  <a:pt x="553" y="337"/>
                  <a:pt x="553" y="337"/>
                </a:cubicBezTo>
                <a:cubicBezTo>
                  <a:pt x="546" y="337"/>
                  <a:pt x="546" y="337"/>
                  <a:pt x="546" y="337"/>
                </a:cubicBezTo>
                <a:cubicBezTo>
                  <a:pt x="546" y="337"/>
                  <a:pt x="546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540" y="337"/>
                  <a:pt x="540" y="337"/>
                  <a:pt x="540" y="337"/>
                </a:cubicBezTo>
                <a:cubicBezTo>
                  <a:pt x="603" y="318"/>
                  <a:pt x="666" y="286"/>
                  <a:pt x="666" y="292"/>
                </a:cubicBezTo>
                <a:cubicBezTo>
                  <a:pt x="672" y="286"/>
                  <a:pt x="697" y="280"/>
                  <a:pt x="703" y="280"/>
                </a:cubicBezTo>
                <a:cubicBezTo>
                  <a:pt x="760" y="267"/>
                  <a:pt x="779" y="261"/>
                  <a:pt x="854" y="248"/>
                </a:cubicBezTo>
                <a:cubicBezTo>
                  <a:pt x="854" y="248"/>
                  <a:pt x="854" y="248"/>
                  <a:pt x="829" y="254"/>
                </a:cubicBezTo>
                <a:cubicBezTo>
                  <a:pt x="829" y="254"/>
                  <a:pt x="829" y="254"/>
                  <a:pt x="829" y="248"/>
                </a:cubicBezTo>
                <a:cubicBezTo>
                  <a:pt x="860" y="248"/>
                  <a:pt x="854" y="248"/>
                  <a:pt x="860" y="248"/>
                </a:cubicBezTo>
                <a:cubicBezTo>
                  <a:pt x="860" y="248"/>
                  <a:pt x="860" y="248"/>
                  <a:pt x="885" y="242"/>
                </a:cubicBezTo>
                <a:cubicBezTo>
                  <a:pt x="892" y="242"/>
                  <a:pt x="892" y="242"/>
                  <a:pt x="892" y="242"/>
                </a:cubicBezTo>
                <a:cubicBezTo>
                  <a:pt x="910" y="242"/>
                  <a:pt x="923" y="242"/>
                  <a:pt x="948" y="235"/>
                </a:cubicBezTo>
                <a:cubicBezTo>
                  <a:pt x="948" y="235"/>
                  <a:pt x="942" y="235"/>
                  <a:pt x="961" y="235"/>
                </a:cubicBezTo>
                <a:cubicBezTo>
                  <a:pt x="961" y="235"/>
                  <a:pt x="961" y="235"/>
                  <a:pt x="961" y="235"/>
                </a:cubicBezTo>
                <a:cubicBezTo>
                  <a:pt x="979" y="229"/>
                  <a:pt x="998" y="229"/>
                  <a:pt x="1030" y="229"/>
                </a:cubicBezTo>
                <a:cubicBezTo>
                  <a:pt x="1030" y="229"/>
                  <a:pt x="1030" y="229"/>
                  <a:pt x="1017" y="229"/>
                </a:cubicBezTo>
                <a:cubicBezTo>
                  <a:pt x="1036" y="229"/>
                  <a:pt x="1055" y="229"/>
                  <a:pt x="1067" y="229"/>
                </a:cubicBezTo>
                <a:cubicBezTo>
                  <a:pt x="1080" y="229"/>
                  <a:pt x="1074" y="229"/>
                  <a:pt x="1086" y="229"/>
                </a:cubicBezTo>
                <a:cubicBezTo>
                  <a:pt x="1086" y="229"/>
                  <a:pt x="1086" y="229"/>
                  <a:pt x="1099" y="223"/>
                </a:cubicBezTo>
                <a:cubicBezTo>
                  <a:pt x="1105" y="223"/>
                  <a:pt x="1105" y="223"/>
                  <a:pt x="1105" y="223"/>
                </a:cubicBezTo>
                <a:cubicBezTo>
                  <a:pt x="1111" y="223"/>
                  <a:pt x="1111" y="223"/>
                  <a:pt x="1118" y="223"/>
                </a:cubicBezTo>
                <a:cubicBezTo>
                  <a:pt x="1130" y="223"/>
                  <a:pt x="1118" y="223"/>
                  <a:pt x="1143" y="223"/>
                </a:cubicBezTo>
                <a:cubicBezTo>
                  <a:pt x="1130" y="223"/>
                  <a:pt x="1055" y="223"/>
                  <a:pt x="1011" y="229"/>
                </a:cubicBezTo>
                <a:cubicBezTo>
                  <a:pt x="1011" y="229"/>
                  <a:pt x="1011" y="229"/>
                  <a:pt x="1011" y="229"/>
                </a:cubicBezTo>
                <a:cubicBezTo>
                  <a:pt x="1030" y="229"/>
                  <a:pt x="1042" y="223"/>
                  <a:pt x="1055" y="223"/>
                </a:cubicBezTo>
                <a:cubicBezTo>
                  <a:pt x="1061" y="223"/>
                  <a:pt x="1061" y="223"/>
                  <a:pt x="1067" y="223"/>
                </a:cubicBezTo>
                <a:cubicBezTo>
                  <a:pt x="1048" y="223"/>
                  <a:pt x="1023" y="223"/>
                  <a:pt x="998" y="229"/>
                </a:cubicBezTo>
                <a:cubicBezTo>
                  <a:pt x="998" y="229"/>
                  <a:pt x="992" y="223"/>
                  <a:pt x="1023" y="223"/>
                </a:cubicBezTo>
                <a:cubicBezTo>
                  <a:pt x="1011" y="223"/>
                  <a:pt x="992" y="223"/>
                  <a:pt x="992" y="223"/>
                </a:cubicBezTo>
                <a:cubicBezTo>
                  <a:pt x="992" y="223"/>
                  <a:pt x="992" y="223"/>
                  <a:pt x="1017" y="223"/>
                </a:cubicBezTo>
                <a:cubicBezTo>
                  <a:pt x="998" y="223"/>
                  <a:pt x="986" y="223"/>
                  <a:pt x="986" y="223"/>
                </a:cubicBezTo>
                <a:cubicBezTo>
                  <a:pt x="992" y="223"/>
                  <a:pt x="992" y="223"/>
                  <a:pt x="992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86" y="223"/>
                  <a:pt x="986" y="223"/>
                </a:cubicBezTo>
                <a:cubicBezTo>
                  <a:pt x="986" y="223"/>
                  <a:pt x="979" y="223"/>
                  <a:pt x="973" y="223"/>
                </a:cubicBezTo>
                <a:cubicBezTo>
                  <a:pt x="979" y="223"/>
                  <a:pt x="979" y="223"/>
                  <a:pt x="998" y="216"/>
                </a:cubicBezTo>
                <a:cubicBezTo>
                  <a:pt x="986" y="223"/>
                  <a:pt x="973" y="223"/>
                  <a:pt x="961" y="223"/>
                </a:cubicBezTo>
                <a:cubicBezTo>
                  <a:pt x="973" y="223"/>
                  <a:pt x="979" y="216"/>
                  <a:pt x="992" y="216"/>
                </a:cubicBezTo>
                <a:cubicBezTo>
                  <a:pt x="992" y="216"/>
                  <a:pt x="992" y="216"/>
                  <a:pt x="1017" y="216"/>
                </a:cubicBezTo>
                <a:cubicBezTo>
                  <a:pt x="1030" y="216"/>
                  <a:pt x="1011" y="216"/>
                  <a:pt x="998" y="216"/>
                </a:cubicBezTo>
                <a:cubicBezTo>
                  <a:pt x="998" y="216"/>
                  <a:pt x="998" y="216"/>
                  <a:pt x="1011" y="216"/>
                </a:cubicBezTo>
                <a:cubicBezTo>
                  <a:pt x="1011" y="216"/>
                  <a:pt x="1011" y="216"/>
                  <a:pt x="986" y="216"/>
                </a:cubicBezTo>
                <a:cubicBezTo>
                  <a:pt x="992" y="216"/>
                  <a:pt x="998" y="216"/>
                  <a:pt x="1017" y="216"/>
                </a:cubicBezTo>
                <a:cubicBezTo>
                  <a:pt x="1017" y="216"/>
                  <a:pt x="1011" y="216"/>
                  <a:pt x="1030" y="216"/>
                </a:cubicBezTo>
                <a:cubicBezTo>
                  <a:pt x="1023" y="216"/>
                  <a:pt x="1023" y="216"/>
                  <a:pt x="1023" y="216"/>
                </a:cubicBezTo>
                <a:cubicBezTo>
                  <a:pt x="1023" y="216"/>
                  <a:pt x="1023" y="216"/>
                  <a:pt x="1030" y="204"/>
                </a:cubicBezTo>
                <a:cubicBezTo>
                  <a:pt x="979" y="216"/>
                  <a:pt x="973" y="216"/>
                  <a:pt x="973" y="216"/>
                </a:cubicBezTo>
                <a:cubicBezTo>
                  <a:pt x="986" y="216"/>
                  <a:pt x="986" y="216"/>
                  <a:pt x="986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54" y="216"/>
                  <a:pt x="942" y="223"/>
                  <a:pt x="929" y="223"/>
                </a:cubicBezTo>
                <a:cubicBezTo>
                  <a:pt x="929" y="223"/>
                  <a:pt x="948" y="223"/>
                  <a:pt x="961" y="216"/>
                </a:cubicBezTo>
                <a:cubicBezTo>
                  <a:pt x="967" y="216"/>
                  <a:pt x="967" y="216"/>
                  <a:pt x="973" y="216"/>
                </a:cubicBezTo>
                <a:cubicBezTo>
                  <a:pt x="973" y="216"/>
                  <a:pt x="973" y="216"/>
                  <a:pt x="967" y="216"/>
                </a:cubicBezTo>
                <a:cubicBezTo>
                  <a:pt x="973" y="216"/>
                  <a:pt x="973" y="216"/>
                  <a:pt x="973" y="216"/>
                </a:cubicBezTo>
                <a:cubicBezTo>
                  <a:pt x="967" y="223"/>
                  <a:pt x="954" y="223"/>
                  <a:pt x="942" y="223"/>
                </a:cubicBezTo>
                <a:cubicBezTo>
                  <a:pt x="954" y="223"/>
                  <a:pt x="961" y="223"/>
                  <a:pt x="967" y="216"/>
                </a:cubicBezTo>
                <a:cubicBezTo>
                  <a:pt x="948" y="223"/>
                  <a:pt x="948" y="223"/>
                  <a:pt x="948" y="223"/>
                </a:cubicBezTo>
                <a:cubicBezTo>
                  <a:pt x="942" y="223"/>
                  <a:pt x="942" y="223"/>
                  <a:pt x="936" y="223"/>
                </a:cubicBezTo>
                <a:cubicBezTo>
                  <a:pt x="923" y="223"/>
                  <a:pt x="910" y="229"/>
                  <a:pt x="885" y="229"/>
                </a:cubicBezTo>
                <a:cubicBezTo>
                  <a:pt x="892" y="229"/>
                  <a:pt x="892" y="229"/>
                  <a:pt x="892" y="229"/>
                </a:cubicBezTo>
                <a:cubicBezTo>
                  <a:pt x="904" y="229"/>
                  <a:pt x="904" y="223"/>
                  <a:pt x="904" y="223"/>
                </a:cubicBezTo>
                <a:cubicBezTo>
                  <a:pt x="904" y="223"/>
                  <a:pt x="904" y="223"/>
                  <a:pt x="910" y="223"/>
                </a:cubicBezTo>
                <a:cubicBezTo>
                  <a:pt x="917" y="223"/>
                  <a:pt x="917" y="223"/>
                  <a:pt x="917" y="223"/>
                </a:cubicBezTo>
                <a:cubicBezTo>
                  <a:pt x="910" y="223"/>
                  <a:pt x="910" y="223"/>
                  <a:pt x="910" y="223"/>
                </a:cubicBezTo>
                <a:cubicBezTo>
                  <a:pt x="904" y="223"/>
                  <a:pt x="892" y="223"/>
                  <a:pt x="885" y="229"/>
                </a:cubicBezTo>
                <a:cubicBezTo>
                  <a:pt x="885" y="229"/>
                  <a:pt x="885" y="229"/>
                  <a:pt x="879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73" y="229"/>
                  <a:pt x="873" y="229"/>
                  <a:pt x="873" y="229"/>
                </a:cubicBezTo>
                <a:cubicBezTo>
                  <a:pt x="867" y="229"/>
                  <a:pt x="860" y="229"/>
                  <a:pt x="860" y="229"/>
                </a:cubicBezTo>
                <a:cubicBezTo>
                  <a:pt x="854" y="229"/>
                  <a:pt x="841" y="235"/>
                  <a:pt x="835" y="235"/>
                </a:cubicBezTo>
                <a:cubicBezTo>
                  <a:pt x="841" y="235"/>
                  <a:pt x="848" y="235"/>
                  <a:pt x="854" y="229"/>
                </a:cubicBezTo>
                <a:cubicBezTo>
                  <a:pt x="854" y="229"/>
                  <a:pt x="848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35" y="235"/>
                  <a:pt x="835" y="235"/>
                  <a:pt x="835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29" y="235"/>
                </a:cubicBezTo>
                <a:cubicBezTo>
                  <a:pt x="829" y="235"/>
                  <a:pt x="829" y="235"/>
                  <a:pt x="810" y="242"/>
                </a:cubicBezTo>
                <a:cubicBezTo>
                  <a:pt x="797" y="242"/>
                  <a:pt x="791" y="242"/>
                  <a:pt x="779" y="242"/>
                </a:cubicBezTo>
                <a:cubicBezTo>
                  <a:pt x="791" y="242"/>
                  <a:pt x="791" y="242"/>
                  <a:pt x="797" y="242"/>
                </a:cubicBezTo>
                <a:cubicBezTo>
                  <a:pt x="797" y="242"/>
                  <a:pt x="797" y="242"/>
                  <a:pt x="791" y="242"/>
                </a:cubicBezTo>
                <a:cubicBezTo>
                  <a:pt x="791" y="242"/>
                  <a:pt x="791" y="242"/>
                  <a:pt x="772" y="248"/>
                </a:cubicBezTo>
                <a:cubicBezTo>
                  <a:pt x="772" y="248"/>
                  <a:pt x="772" y="248"/>
                  <a:pt x="760" y="248"/>
                </a:cubicBezTo>
                <a:cubicBezTo>
                  <a:pt x="735" y="254"/>
                  <a:pt x="710" y="261"/>
                  <a:pt x="685" y="267"/>
                </a:cubicBezTo>
                <a:cubicBezTo>
                  <a:pt x="641" y="280"/>
                  <a:pt x="622" y="286"/>
                  <a:pt x="609" y="292"/>
                </a:cubicBezTo>
                <a:cubicBezTo>
                  <a:pt x="622" y="286"/>
                  <a:pt x="615" y="286"/>
                  <a:pt x="647" y="280"/>
                </a:cubicBezTo>
                <a:cubicBezTo>
                  <a:pt x="641" y="280"/>
                  <a:pt x="634" y="280"/>
                  <a:pt x="628" y="280"/>
                </a:cubicBezTo>
                <a:cubicBezTo>
                  <a:pt x="647" y="280"/>
                  <a:pt x="659" y="273"/>
                  <a:pt x="672" y="267"/>
                </a:cubicBezTo>
                <a:cubicBezTo>
                  <a:pt x="672" y="267"/>
                  <a:pt x="672" y="267"/>
                  <a:pt x="672" y="267"/>
                </a:cubicBezTo>
                <a:cubicBezTo>
                  <a:pt x="659" y="273"/>
                  <a:pt x="647" y="273"/>
                  <a:pt x="634" y="280"/>
                </a:cubicBezTo>
                <a:cubicBezTo>
                  <a:pt x="634" y="280"/>
                  <a:pt x="634" y="280"/>
                  <a:pt x="634" y="280"/>
                </a:cubicBezTo>
                <a:cubicBezTo>
                  <a:pt x="641" y="273"/>
                  <a:pt x="653" y="273"/>
                  <a:pt x="659" y="267"/>
                </a:cubicBezTo>
                <a:cubicBezTo>
                  <a:pt x="666" y="267"/>
                  <a:pt x="666" y="267"/>
                  <a:pt x="666" y="267"/>
                </a:cubicBezTo>
                <a:cubicBezTo>
                  <a:pt x="697" y="261"/>
                  <a:pt x="722" y="254"/>
                  <a:pt x="747" y="248"/>
                </a:cubicBezTo>
                <a:cubicBezTo>
                  <a:pt x="741" y="248"/>
                  <a:pt x="728" y="254"/>
                  <a:pt x="697" y="261"/>
                </a:cubicBezTo>
                <a:cubicBezTo>
                  <a:pt x="697" y="261"/>
                  <a:pt x="697" y="261"/>
                  <a:pt x="697" y="261"/>
                </a:cubicBezTo>
                <a:cubicBezTo>
                  <a:pt x="722" y="254"/>
                  <a:pt x="747" y="248"/>
                  <a:pt x="760" y="242"/>
                </a:cubicBezTo>
                <a:cubicBezTo>
                  <a:pt x="791" y="242"/>
                  <a:pt x="779" y="242"/>
                  <a:pt x="779" y="242"/>
                </a:cubicBezTo>
                <a:cubicBezTo>
                  <a:pt x="791" y="235"/>
                  <a:pt x="797" y="235"/>
                  <a:pt x="804" y="235"/>
                </a:cubicBezTo>
                <a:cubicBezTo>
                  <a:pt x="810" y="235"/>
                  <a:pt x="810" y="235"/>
                  <a:pt x="810" y="235"/>
                </a:cubicBezTo>
                <a:cubicBezTo>
                  <a:pt x="797" y="235"/>
                  <a:pt x="797" y="235"/>
                  <a:pt x="791" y="242"/>
                </a:cubicBezTo>
                <a:cubicBezTo>
                  <a:pt x="804" y="235"/>
                  <a:pt x="804" y="235"/>
                  <a:pt x="810" y="235"/>
                </a:cubicBezTo>
                <a:cubicBezTo>
                  <a:pt x="816" y="235"/>
                  <a:pt x="816" y="235"/>
                  <a:pt x="816" y="235"/>
                </a:cubicBezTo>
                <a:cubicBezTo>
                  <a:pt x="841" y="229"/>
                  <a:pt x="841" y="229"/>
                  <a:pt x="841" y="229"/>
                </a:cubicBezTo>
                <a:cubicBezTo>
                  <a:pt x="835" y="229"/>
                  <a:pt x="835" y="229"/>
                  <a:pt x="835" y="229"/>
                </a:cubicBezTo>
                <a:cubicBezTo>
                  <a:pt x="854" y="223"/>
                  <a:pt x="860" y="223"/>
                  <a:pt x="923" y="216"/>
                </a:cubicBezTo>
                <a:cubicBezTo>
                  <a:pt x="923" y="216"/>
                  <a:pt x="923" y="216"/>
                  <a:pt x="929" y="216"/>
                </a:cubicBezTo>
                <a:cubicBezTo>
                  <a:pt x="910" y="216"/>
                  <a:pt x="892" y="216"/>
                  <a:pt x="904" y="216"/>
                </a:cubicBezTo>
                <a:cubicBezTo>
                  <a:pt x="904" y="216"/>
                  <a:pt x="904" y="216"/>
                  <a:pt x="892" y="216"/>
                </a:cubicBezTo>
                <a:cubicBezTo>
                  <a:pt x="910" y="216"/>
                  <a:pt x="917" y="216"/>
                  <a:pt x="923" y="216"/>
                </a:cubicBezTo>
                <a:cubicBezTo>
                  <a:pt x="923" y="216"/>
                  <a:pt x="923" y="216"/>
                  <a:pt x="923" y="216"/>
                </a:cubicBezTo>
                <a:cubicBezTo>
                  <a:pt x="910" y="216"/>
                  <a:pt x="892" y="216"/>
                  <a:pt x="879" y="223"/>
                </a:cubicBezTo>
                <a:cubicBezTo>
                  <a:pt x="848" y="223"/>
                  <a:pt x="810" y="235"/>
                  <a:pt x="772" y="242"/>
                </a:cubicBezTo>
                <a:cubicBezTo>
                  <a:pt x="772" y="235"/>
                  <a:pt x="779" y="235"/>
                  <a:pt x="779" y="235"/>
                </a:cubicBezTo>
                <a:cubicBezTo>
                  <a:pt x="772" y="242"/>
                  <a:pt x="766" y="242"/>
                  <a:pt x="760" y="242"/>
                </a:cubicBezTo>
                <a:cubicBezTo>
                  <a:pt x="754" y="242"/>
                  <a:pt x="747" y="248"/>
                  <a:pt x="741" y="248"/>
                </a:cubicBezTo>
                <a:cubicBezTo>
                  <a:pt x="716" y="254"/>
                  <a:pt x="716" y="254"/>
                  <a:pt x="703" y="254"/>
                </a:cubicBezTo>
                <a:cubicBezTo>
                  <a:pt x="710" y="254"/>
                  <a:pt x="710" y="254"/>
                  <a:pt x="716" y="254"/>
                </a:cubicBezTo>
                <a:cubicBezTo>
                  <a:pt x="710" y="254"/>
                  <a:pt x="697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91" y="261"/>
                  <a:pt x="691" y="261"/>
                  <a:pt x="691" y="261"/>
                </a:cubicBezTo>
                <a:cubicBezTo>
                  <a:pt x="685" y="261"/>
                  <a:pt x="672" y="261"/>
                  <a:pt x="666" y="267"/>
                </a:cubicBezTo>
                <a:cubicBezTo>
                  <a:pt x="666" y="267"/>
                  <a:pt x="666" y="267"/>
                  <a:pt x="659" y="267"/>
                </a:cubicBezTo>
                <a:cubicBezTo>
                  <a:pt x="659" y="267"/>
                  <a:pt x="659" y="267"/>
                  <a:pt x="653" y="267"/>
                </a:cubicBezTo>
                <a:cubicBezTo>
                  <a:pt x="634" y="273"/>
                  <a:pt x="609" y="286"/>
                  <a:pt x="584" y="292"/>
                </a:cubicBezTo>
                <a:cubicBezTo>
                  <a:pt x="578" y="292"/>
                  <a:pt x="578" y="292"/>
                  <a:pt x="578" y="292"/>
                </a:cubicBezTo>
                <a:cubicBezTo>
                  <a:pt x="572" y="299"/>
                  <a:pt x="572" y="299"/>
                  <a:pt x="572" y="299"/>
                </a:cubicBezTo>
                <a:cubicBezTo>
                  <a:pt x="540" y="305"/>
                  <a:pt x="515" y="324"/>
                  <a:pt x="490" y="331"/>
                </a:cubicBezTo>
                <a:cubicBezTo>
                  <a:pt x="440" y="350"/>
                  <a:pt x="402" y="375"/>
                  <a:pt x="364" y="394"/>
                </a:cubicBezTo>
                <a:cubicBezTo>
                  <a:pt x="364" y="394"/>
                  <a:pt x="364" y="394"/>
                  <a:pt x="364" y="394"/>
                </a:cubicBezTo>
                <a:cubicBezTo>
                  <a:pt x="358" y="394"/>
                  <a:pt x="358" y="400"/>
                  <a:pt x="352" y="400"/>
                </a:cubicBezTo>
                <a:cubicBezTo>
                  <a:pt x="346" y="407"/>
                  <a:pt x="352" y="400"/>
                  <a:pt x="346" y="407"/>
                </a:cubicBezTo>
                <a:cubicBezTo>
                  <a:pt x="352" y="400"/>
                  <a:pt x="352" y="400"/>
                  <a:pt x="352" y="400"/>
                </a:cubicBezTo>
                <a:cubicBezTo>
                  <a:pt x="314" y="426"/>
                  <a:pt x="289" y="438"/>
                  <a:pt x="270" y="458"/>
                </a:cubicBezTo>
                <a:cubicBezTo>
                  <a:pt x="264" y="458"/>
                  <a:pt x="264" y="458"/>
                  <a:pt x="264" y="458"/>
                </a:cubicBezTo>
                <a:cubicBezTo>
                  <a:pt x="283" y="445"/>
                  <a:pt x="289" y="445"/>
                  <a:pt x="321" y="419"/>
                </a:cubicBezTo>
                <a:cubicBezTo>
                  <a:pt x="314" y="426"/>
                  <a:pt x="314" y="426"/>
                  <a:pt x="308" y="426"/>
                </a:cubicBezTo>
                <a:cubicBezTo>
                  <a:pt x="314" y="426"/>
                  <a:pt x="314" y="426"/>
                  <a:pt x="321" y="419"/>
                </a:cubicBezTo>
                <a:cubicBezTo>
                  <a:pt x="321" y="419"/>
                  <a:pt x="327" y="419"/>
                  <a:pt x="327" y="407"/>
                </a:cubicBezTo>
                <a:cubicBezTo>
                  <a:pt x="346" y="407"/>
                  <a:pt x="352" y="400"/>
                  <a:pt x="364" y="394"/>
                </a:cubicBezTo>
                <a:cubicBezTo>
                  <a:pt x="364" y="394"/>
                  <a:pt x="364" y="394"/>
                  <a:pt x="364" y="388"/>
                </a:cubicBezTo>
                <a:cubicBezTo>
                  <a:pt x="383" y="381"/>
                  <a:pt x="396" y="375"/>
                  <a:pt x="408" y="369"/>
                </a:cubicBezTo>
                <a:cubicBezTo>
                  <a:pt x="415" y="369"/>
                  <a:pt x="415" y="362"/>
                  <a:pt x="415" y="362"/>
                </a:cubicBezTo>
                <a:cubicBezTo>
                  <a:pt x="440" y="350"/>
                  <a:pt x="471" y="343"/>
                  <a:pt x="490" y="331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9" y="324"/>
                  <a:pt x="509" y="324"/>
                  <a:pt x="509" y="324"/>
                </a:cubicBezTo>
                <a:cubicBezTo>
                  <a:pt x="509" y="324"/>
                  <a:pt x="509" y="324"/>
                  <a:pt x="503" y="324"/>
                </a:cubicBezTo>
                <a:cubicBezTo>
                  <a:pt x="509" y="324"/>
                  <a:pt x="509" y="324"/>
                  <a:pt x="515" y="318"/>
                </a:cubicBezTo>
                <a:cubicBezTo>
                  <a:pt x="515" y="324"/>
                  <a:pt x="515" y="324"/>
                  <a:pt x="509" y="324"/>
                </a:cubicBezTo>
                <a:cubicBezTo>
                  <a:pt x="515" y="318"/>
                  <a:pt x="515" y="318"/>
                  <a:pt x="521" y="318"/>
                </a:cubicBezTo>
                <a:cubicBezTo>
                  <a:pt x="528" y="318"/>
                  <a:pt x="534" y="305"/>
                  <a:pt x="540" y="305"/>
                </a:cubicBezTo>
                <a:cubicBezTo>
                  <a:pt x="572" y="292"/>
                  <a:pt x="578" y="292"/>
                  <a:pt x="584" y="292"/>
                </a:cubicBezTo>
                <a:cubicBezTo>
                  <a:pt x="584" y="292"/>
                  <a:pt x="584" y="292"/>
                  <a:pt x="597" y="286"/>
                </a:cubicBezTo>
                <a:cubicBezTo>
                  <a:pt x="609" y="280"/>
                  <a:pt x="609" y="280"/>
                  <a:pt x="628" y="273"/>
                </a:cubicBezTo>
                <a:cubicBezTo>
                  <a:pt x="666" y="261"/>
                  <a:pt x="722" y="248"/>
                  <a:pt x="747" y="242"/>
                </a:cubicBezTo>
                <a:cubicBezTo>
                  <a:pt x="816" y="229"/>
                  <a:pt x="766" y="235"/>
                  <a:pt x="860" y="223"/>
                </a:cubicBezTo>
                <a:cubicBezTo>
                  <a:pt x="848" y="223"/>
                  <a:pt x="835" y="229"/>
                  <a:pt x="816" y="229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16" y="229"/>
                  <a:pt x="816" y="229"/>
                  <a:pt x="810" y="229"/>
                </a:cubicBezTo>
                <a:cubicBezTo>
                  <a:pt x="810" y="229"/>
                  <a:pt x="804" y="229"/>
                  <a:pt x="797" y="229"/>
                </a:cubicBezTo>
                <a:cubicBezTo>
                  <a:pt x="804" y="229"/>
                  <a:pt x="810" y="229"/>
                  <a:pt x="816" y="223"/>
                </a:cubicBezTo>
                <a:cubicBezTo>
                  <a:pt x="816" y="229"/>
                  <a:pt x="816" y="229"/>
                  <a:pt x="816" y="229"/>
                </a:cubicBezTo>
                <a:cubicBezTo>
                  <a:pt x="823" y="223"/>
                  <a:pt x="823" y="223"/>
                  <a:pt x="823" y="223"/>
                </a:cubicBezTo>
                <a:cubicBezTo>
                  <a:pt x="841" y="223"/>
                  <a:pt x="873" y="216"/>
                  <a:pt x="904" y="204"/>
                </a:cubicBezTo>
                <a:cubicBezTo>
                  <a:pt x="879" y="216"/>
                  <a:pt x="860" y="216"/>
                  <a:pt x="841" y="223"/>
                </a:cubicBezTo>
                <a:cubicBezTo>
                  <a:pt x="848" y="216"/>
                  <a:pt x="848" y="216"/>
                  <a:pt x="848" y="216"/>
                </a:cubicBezTo>
                <a:cubicBezTo>
                  <a:pt x="848" y="216"/>
                  <a:pt x="848" y="216"/>
                  <a:pt x="841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35" y="223"/>
                  <a:pt x="835" y="223"/>
                  <a:pt x="835" y="223"/>
                </a:cubicBezTo>
                <a:cubicBezTo>
                  <a:pt x="816" y="223"/>
                  <a:pt x="804" y="229"/>
                  <a:pt x="791" y="229"/>
                </a:cubicBezTo>
                <a:cubicBezTo>
                  <a:pt x="791" y="229"/>
                  <a:pt x="791" y="229"/>
                  <a:pt x="791" y="229"/>
                </a:cubicBezTo>
                <a:cubicBezTo>
                  <a:pt x="779" y="229"/>
                  <a:pt x="779" y="229"/>
                  <a:pt x="779" y="229"/>
                </a:cubicBezTo>
                <a:cubicBezTo>
                  <a:pt x="772" y="235"/>
                  <a:pt x="772" y="235"/>
                  <a:pt x="766" y="235"/>
                </a:cubicBezTo>
                <a:cubicBezTo>
                  <a:pt x="779" y="229"/>
                  <a:pt x="797" y="229"/>
                  <a:pt x="829" y="223"/>
                </a:cubicBezTo>
                <a:cubicBezTo>
                  <a:pt x="823" y="223"/>
                  <a:pt x="835" y="216"/>
                  <a:pt x="804" y="229"/>
                </a:cubicBezTo>
                <a:cubicBezTo>
                  <a:pt x="760" y="235"/>
                  <a:pt x="747" y="235"/>
                  <a:pt x="747" y="235"/>
                </a:cubicBezTo>
                <a:cubicBezTo>
                  <a:pt x="716" y="242"/>
                  <a:pt x="728" y="242"/>
                  <a:pt x="728" y="242"/>
                </a:cubicBezTo>
                <a:cubicBezTo>
                  <a:pt x="716" y="242"/>
                  <a:pt x="622" y="273"/>
                  <a:pt x="597" y="280"/>
                </a:cubicBezTo>
                <a:cubicBezTo>
                  <a:pt x="546" y="299"/>
                  <a:pt x="528" y="305"/>
                  <a:pt x="553" y="299"/>
                </a:cubicBezTo>
                <a:cubicBezTo>
                  <a:pt x="553" y="299"/>
                  <a:pt x="553" y="299"/>
                  <a:pt x="521" y="305"/>
                </a:cubicBezTo>
                <a:cubicBezTo>
                  <a:pt x="509" y="318"/>
                  <a:pt x="503" y="324"/>
                  <a:pt x="496" y="324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84" y="331"/>
                  <a:pt x="484" y="331"/>
                  <a:pt x="484" y="331"/>
                </a:cubicBezTo>
                <a:cubicBezTo>
                  <a:pt x="465" y="337"/>
                  <a:pt x="433" y="350"/>
                  <a:pt x="352" y="388"/>
                </a:cubicBezTo>
                <a:cubicBezTo>
                  <a:pt x="352" y="388"/>
                  <a:pt x="352" y="388"/>
                  <a:pt x="364" y="381"/>
                </a:cubicBezTo>
                <a:cubicBezTo>
                  <a:pt x="396" y="369"/>
                  <a:pt x="446" y="343"/>
                  <a:pt x="490" y="324"/>
                </a:cubicBezTo>
                <a:cubicBezTo>
                  <a:pt x="509" y="318"/>
                  <a:pt x="521" y="305"/>
                  <a:pt x="534" y="299"/>
                </a:cubicBezTo>
                <a:cubicBezTo>
                  <a:pt x="477" y="324"/>
                  <a:pt x="433" y="343"/>
                  <a:pt x="421" y="350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08" y="362"/>
                  <a:pt x="402" y="362"/>
                  <a:pt x="396" y="369"/>
                </a:cubicBezTo>
                <a:cubicBezTo>
                  <a:pt x="390" y="369"/>
                  <a:pt x="383" y="369"/>
                  <a:pt x="371" y="375"/>
                </a:cubicBezTo>
                <a:cubicBezTo>
                  <a:pt x="371" y="375"/>
                  <a:pt x="371" y="375"/>
                  <a:pt x="352" y="388"/>
                </a:cubicBezTo>
                <a:cubicBezTo>
                  <a:pt x="346" y="394"/>
                  <a:pt x="352" y="388"/>
                  <a:pt x="333" y="394"/>
                </a:cubicBezTo>
                <a:cubicBezTo>
                  <a:pt x="321" y="407"/>
                  <a:pt x="327" y="400"/>
                  <a:pt x="346" y="394"/>
                </a:cubicBezTo>
                <a:cubicBezTo>
                  <a:pt x="314" y="407"/>
                  <a:pt x="321" y="407"/>
                  <a:pt x="295" y="426"/>
                </a:cubicBezTo>
                <a:cubicBezTo>
                  <a:pt x="295" y="426"/>
                  <a:pt x="295" y="426"/>
                  <a:pt x="289" y="432"/>
                </a:cubicBezTo>
                <a:cubicBezTo>
                  <a:pt x="289" y="426"/>
                  <a:pt x="295" y="426"/>
                  <a:pt x="295" y="426"/>
                </a:cubicBezTo>
                <a:cubicBezTo>
                  <a:pt x="289" y="426"/>
                  <a:pt x="289" y="432"/>
                  <a:pt x="283" y="438"/>
                </a:cubicBezTo>
                <a:cubicBezTo>
                  <a:pt x="277" y="438"/>
                  <a:pt x="289" y="432"/>
                  <a:pt x="277" y="438"/>
                </a:cubicBezTo>
                <a:cubicBezTo>
                  <a:pt x="277" y="438"/>
                  <a:pt x="277" y="438"/>
                  <a:pt x="270" y="445"/>
                </a:cubicBezTo>
                <a:cubicBezTo>
                  <a:pt x="258" y="451"/>
                  <a:pt x="270" y="445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58" y="451"/>
                </a:cubicBezTo>
                <a:cubicBezTo>
                  <a:pt x="258" y="451"/>
                  <a:pt x="258" y="451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45" y="464"/>
                  <a:pt x="245" y="464"/>
                  <a:pt x="245" y="464"/>
                </a:cubicBezTo>
                <a:cubicBezTo>
                  <a:pt x="239" y="464"/>
                  <a:pt x="239" y="464"/>
                  <a:pt x="239" y="464"/>
                </a:cubicBezTo>
                <a:cubicBezTo>
                  <a:pt x="245" y="464"/>
                  <a:pt x="245" y="464"/>
                  <a:pt x="245" y="458"/>
                </a:cubicBezTo>
                <a:cubicBezTo>
                  <a:pt x="226" y="470"/>
                  <a:pt x="226" y="470"/>
                  <a:pt x="226" y="470"/>
                </a:cubicBezTo>
                <a:cubicBezTo>
                  <a:pt x="226" y="470"/>
                  <a:pt x="226" y="470"/>
                  <a:pt x="226" y="477"/>
                </a:cubicBezTo>
                <a:cubicBezTo>
                  <a:pt x="226" y="477"/>
                  <a:pt x="226" y="477"/>
                  <a:pt x="258" y="451"/>
                </a:cubicBezTo>
                <a:cubicBezTo>
                  <a:pt x="239" y="464"/>
                  <a:pt x="208" y="483"/>
                  <a:pt x="189" y="502"/>
                </a:cubicBezTo>
                <a:cubicBezTo>
                  <a:pt x="182" y="508"/>
                  <a:pt x="182" y="508"/>
                  <a:pt x="182" y="508"/>
                </a:cubicBezTo>
                <a:cubicBezTo>
                  <a:pt x="170" y="515"/>
                  <a:pt x="170" y="515"/>
                  <a:pt x="164" y="527"/>
                </a:cubicBezTo>
                <a:cubicBezTo>
                  <a:pt x="164" y="527"/>
                  <a:pt x="164" y="527"/>
                  <a:pt x="170" y="527"/>
                </a:cubicBezTo>
                <a:cubicBezTo>
                  <a:pt x="151" y="546"/>
                  <a:pt x="132" y="565"/>
                  <a:pt x="120" y="578"/>
                </a:cubicBezTo>
                <a:cubicBezTo>
                  <a:pt x="120" y="578"/>
                  <a:pt x="107" y="578"/>
                  <a:pt x="107" y="584"/>
                </a:cubicBezTo>
                <a:cubicBezTo>
                  <a:pt x="101" y="591"/>
                  <a:pt x="101" y="591"/>
                  <a:pt x="101" y="591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107" y="584"/>
                  <a:pt x="126" y="572"/>
                  <a:pt x="120" y="572"/>
                </a:cubicBezTo>
                <a:cubicBezTo>
                  <a:pt x="126" y="565"/>
                  <a:pt x="132" y="559"/>
                  <a:pt x="132" y="559"/>
                </a:cubicBezTo>
                <a:cubicBezTo>
                  <a:pt x="126" y="565"/>
                  <a:pt x="120" y="572"/>
                  <a:pt x="101" y="591"/>
                </a:cubicBezTo>
                <a:cubicBezTo>
                  <a:pt x="101" y="591"/>
                  <a:pt x="101" y="591"/>
                  <a:pt x="107" y="578"/>
                </a:cubicBezTo>
                <a:cubicBezTo>
                  <a:pt x="101" y="591"/>
                  <a:pt x="95" y="597"/>
                  <a:pt x="88" y="604"/>
                </a:cubicBezTo>
                <a:cubicBezTo>
                  <a:pt x="95" y="597"/>
                  <a:pt x="95" y="597"/>
                  <a:pt x="95" y="597"/>
                </a:cubicBezTo>
                <a:cubicBezTo>
                  <a:pt x="82" y="610"/>
                  <a:pt x="70" y="635"/>
                  <a:pt x="63" y="648"/>
                </a:cubicBezTo>
                <a:cubicBezTo>
                  <a:pt x="63" y="648"/>
                  <a:pt x="57" y="654"/>
                  <a:pt x="57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51" y="667"/>
                  <a:pt x="51" y="667"/>
                  <a:pt x="51" y="667"/>
                </a:cubicBezTo>
                <a:cubicBezTo>
                  <a:pt x="51" y="667"/>
                  <a:pt x="51" y="667"/>
                  <a:pt x="51" y="661"/>
                </a:cubicBezTo>
                <a:cubicBezTo>
                  <a:pt x="51" y="673"/>
                  <a:pt x="44" y="680"/>
                  <a:pt x="38" y="699"/>
                </a:cubicBezTo>
                <a:cubicBezTo>
                  <a:pt x="44" y="686"/>
                  <a:pt x="44" y="686"/>
                  <a:pt x="44" y="680"/>
                </a:cubicBezTo>
                <a:cubicBezTo>
                  <a:pt x="44" y="686"/>
                  <a:pt x="38" y="692"/>
                  <a:pt x="38" y="699"/>
                </a:cubicBezTo>
                <a:cubicBezTo>
                  <a:pt x="38" y="699"/>
                  <a:pt x="38" y="699"/>
                  <a:pt x="38" y="699"/>
                </a:cubicBezTo>
                <a:cubicBezTo>
                  <a:pt x="32" y="705"/>
                  <a:pt x="32" y="718"/>
                  <a:pt x="32" y="718"/>
                </a:cubicBezTo>
                <a:cubicBezTo>
                  <a:pt x="26" y="730"/>
                  <a:pt x="26" y="730"/>
                  <a:pt x="26" y="730"/>
                </a:cubicBezTo>
                <a:cubicBezTo>
                  <a:pt x="19" y="743"/>
                  <a:pt x="26" y="730"/>
                  <a:pt x="19" y="743"/>
                </a:cubicBezTo>
                <a:cubicBezTo>
                  <a:pt x="19" y="743"/>
                  <a:pt x="19" y="743"/>
                  <a:pt x="19" y="750"/>
                </a:cubicBezTo>
                <a:cubicBezTo>
                  <a:pt x="19" y="750"/>
                  <a:pt x="19" y="750"/>
                  <a:pt x="13" y="769"/>
                </a:cubicBezTo>
                <a:cubicBezTo>
                  <a:pt x="13" y="775"/>
                  <a:pt x="13" y="781"/>
                  <a:pt x="13" y="794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00"/>
                  <a:pt x="13" y="800"/>
                  <a:pt x="13" y="800"/>
                </a:cubicBezTo>
                <a:cubicBezTo>
                  <a:pt x="13" y="813"/>
                  <a:pt x="13" y="832"/>
                  <a:pt x="13" y="845"/>
                </a:cubicBezTo>
                <a:cubicBezTo>
                  <a:pt x="13" y="864"/>
                  <a:pt x="13" y="857"/>
                  <a:pt x="13" y="857"/>
                </a:cubicBezTo>
                <a:cubicBezTo>
                  <a:pt x="13" y="876"/>
                  <a:pt x="19" y="896"/>
                  <a:pt x="26" y="908"/>
                </a:cubicBezTo>
                <a:cubicBezTo>
                  <a:pt x="32" y="927"/>
                  <a:pt x="32" y="927"/>
                  <a:pt x="44" y="953"/>
                </a:cubicBezTo>
                <a:cubicBezTo>
                  <a:pt x="57" y="972"/>
                  <a:pt x="70" y="984"/>
                  <a:pt x="82" y="1003"/>
                </a:cubicBezTo>
                <a:cubicBezTo>
                  <a:pt x="82" y="1003"/>
                  <a:pt x="82" y="997"/>
                  <a:pt x="76" y="997"/>
                </a:cubicBezTo>
                <a:cubicBezTo>
                  <a:pt x="82" y="1003"/>
                  <a:pt x="82" y="1003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16"/>
                </a:cubicBezTo>
                <a:cubicBezTo>
                  <a:pt x="95" y="1022"/>
                  <a:pt x="95" y="1022"/>
                  <a:pt x="95" y="1022"/>
                </a:cubicBezTo>
                <a:cubicBezTo>
                  <a:pt x="101" y="1022"/>
                  <a:pt x="101" y="1029"/>
                  <a:pt x="107" y="1029"/>
                </a:cubicBezTo>
                <a:cubicBezTo>
                  <a:pt x="101" y="1029"/>
                  <a:pt x="101" y="1022"/>
                  <a:pt x="95" y="1022"/>
                </a:cubicBezTo>
                <a:cubicBezTo>
                  <a:pt x="101" y="1022"/>
                  <a:pt x="107" y="1029"/>
                  <a:pt x="107" y="1035"/>
                </a:cubicBezTo>
                <a:cubicBezTo>
                  <a:pt x="101" y="1029"/>
                  <a:pt x="88" y="1016"/>
                  <a:pt x="82" y="1003"/>
                </a:cubicBezTo>
                <a:cubicBezTo>
                  <a:pt x="88" y="1016"/>
                  <a:pt x="95" y="1016"/>
                  <a:pt x="101" y="1022"/>
                </a:cubicBezTo>
                <a:cubicBezTo>
                  <a:pt x="164" y="1067"/>
                  <a:pt x="239" y="1099"/>
                  <a:pt x="302" y="1111"/>
                </a:cubicBezTo>
                <a:cubicBezTo>
                  <a:pt x="333" y="1130"/>
                  <a:pt x="377" y="1143"/>
                  <a:pt x="415" y="1149"/>
                </a:cubicBezTo>
                <a:cubicBezTo>
                  <a:pt x="408" y="1149"/>
                  <a:pt x="402" y="1149"/>
                  <a:pt x="396" y="1143"/>
                </a:cubicBezTo>
                <a:cubicBezTo>
                  <a:pt x="383" y="1143"/>
                  <a:pt x="396" y="1143"/>
                  <a:pt x="371" y="1137"/>
                </a:cubicBezTo>
                <a:cubicBezTo>
                  <a:pt x="371" y="1137"/>
                  <a:pt x="371" y="1137"/>
                  <a:pt x="383" y="1143"/>
                </a:cubicBezTo>
                <a:cubicBezTo>
                  <a:pt x="408" y="1149"/>
                  <a:pt x="402" y="1143"/>
                  <a:pt x="433" y="1149"/>
                </a:cubicBezTo>
                <a:cubicBezTo>
                  <a:pt x="433" y="1149"/>
                  <a:pt x="433" y="1149"/>
                  <a:pt x="433" y="1149"/>
                </a:cubicBezTo>
                <a:cubicBezTo>
                  <a:pt x="440" y="1149"/>
                  <a:pt x="440" y="1149"/>
                  <a:pt x="446" y="1156"/>
                </a:cubicBezTo>
                <a:cubicBezTo>
                  <a:pt x="465" y="1156"/>
                  <a:pt x="484" y="1156"/>
                  <a:pt x="496" y="1162"/>
                </a:cubicBezTo>
                <a:cubicBezTo>
                  <a:pt x="490" y="1162"/>
                  <a:pt x="490" y="1162"/>
                  <a:pt x="490" y="1162"/>
                </a:cubicBezTo>
                <a:cubicBezTo>
                  <a:pt x="496" y="1162"/>
                  <a:pt x="496" y="1162"/>
                  <a:pt x="496" y="1162"/>
                </a:cubicBezTo>
                <a:cubicBezTo>
                  <a:pt x="509" y="1162"/>
                  <a:pt x="521" y="1162"/>
                  <a:pt x="528" y="1162"/>
                </a:cubicBezTo>
                <a:cubicBezTo>
                  <a:pt x="528" y="1162"/>
                  <a:pt x="528" y="1162"/>
                  <a:pt x="565" y="1168"/>
                </a:cubicBezTo>
                <a:cubicBezTo>
                  <a:pt x="565" y="1168"/>
                  <a:pt x="565" y="1168"/>
                  <a:pt x="540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28" y="1162"/>
                  <a:pt x="528" y="1162"/>
                  <a:pt x="528" y="1162"/>
                </a:cubicBezTo>
                <a:cubicBezTo>
                  <a:pt x="509" y="1162"/>
                  <a:pt x="490" y="1156"/>
                  <a:pt x="477" y="1156"/>
                </a:cubicBezTo>
                <a:cubicBezTo>
                  <a:pt x="503" y="1162"/>
                  <a:pt x="528" y="1162"/>
                  <a:pt x="565" y="1162"/>
                </a:cubicBezTo>
                <a:cubicBezTo>
                  <a:pt x="540" y="1162"/>
                  <a:pt x="534" y="1162"/>
                  <a:pt x="528" y="1162"/>
                </a:cubicBezTo>
                <a:cubicBezTo>
                  <a:pt x="546" y="1162"/>
                  <a:pt x="546" y="1162"/>
                  <a:pt x="546" y="1162"/>
                </a:cubicBezTo>
                <a:cubicBezTo>
                  <a:pt x="553" y="1162"/>
                  <a:pt x="553" y="1162"/>
                  <a:pt x="572" y="1162"/>
                </a:cubicBezTo>
                <a:cubicBezTo>
                  <a:pt x="641" y="1168"/>
                  <a:pt x="716" y="1168"/>
                  <a:pt x="791" y="1162"/>
                </a:cubicBezTo>
                <a:cubicBezTo>
                  <a:pt x="791" y="1162"/>
                  <a:pt x="791" y="1162"/>
                  <a:pt x="791" y="1162"/>
                </a:cubicBezTo>
                <a:cubicBezTo>
                  <a:pt x="797" y="1162"/>
                  <a:pt x="797" y="1162"/>
                  <a:pt x="804" y="1162"/>
                </a:cubicBezTo>
                <a:cubicBezTo>
                  <a:pt x="841" y="1156"/>
                  <a:pt x="879" y="1156"/>
                  <a:pt x="923" y="1149"/>
                </a:cubicBezTo>
                <a:cubicBezTo>
                  <a:pt x="923" y="1149"/>
                  <a:pt x="923" y="1149"/>
                  <a:pt x="923" y="1149"/>
                </a:cubicBezTo>
                <a:cubicBezTo>
                  <a:pt x="929" y="1149"/>
                  <a:pt x="929" y="1149"/>
                  <a:pt x="929" y="1149"/>
                </a:cubicBezTo>
                <a:cubicBezTo>
                  <a:pt x="942" y="1143"/>
                  <a:pt x="954" y="1143"/>
                  <a:pt x="961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67" y="1143"/>
                  <a:pt x="973" y="1143"/>
                  <a:pt x="979" y="1137"/>
                </a:cubicBezTo>
                <a:cubicBezTo>
                  <a:pt x="973" y="1143"/>
                  <a:pt x="973" y="1143"/>
                  <a:pt x="967" y="1143"/>
                </a:cubicBezTo>
                <a:cubicBezTo>
                  <a:pt x="967" y="1143"/>
                  <a:pt x="967" y="1143"/>
                  <a:pt x="967" y="1143"/>
                </a:cubicBezTo>
                <a:cubicBezTo>
                  <a:pt x="973" y="1143"/>
                  <a:pt x="973" y="1137"/>
                  <a:pt x="979" y="1137"/>
                </a:cubicBezTo>
                <a:cubicBezTo>
                  <a:pt x="1023" y="1130"/>
                  <a:pt x="1061" y="1124"/>
                  <a:pt x="1092" y="1111"/>
                </a:cubicBezTo>
                <a:cubicBezTo>
                  <a:pt x="1092" y="1111"/>
                  <a:pt x="1092" y="1111"/>
                  <a:pt x="1130" y="1105"/>
                </a:cubicBezTo>
                <a:cubicBezTo>
                  <a:pt x="1136" y="1105"/>
                  <a:pt x="1143" y="1099"/>
                  <a:pt x="1149" y="1099"/>
                </a:cubicBezTo>
                <a:cubicBezTo>
                  <a:pt x="1155" y="1099"/>
                  <a:pt x="1161" y="1099"/>
                  <a:pt x="1168" y="1092"/>
                </a:cubicBezTo>
                <a:cubicBezTo>
                  <a:pt x="1168" y="1092"/>
                  <a:pt x="1168" y="1092"/>
                  <a:pt x="1168" y="1092"/>
                </a:cubicBezTo>
                <a:cubicBezTo>
                  <a:pt x="1174" y="1092"/>
                  <a:pt x="1174" y="1092"/>
                  <a:pt x="1180" y="1092"/>
                </a:cubicBezTo>
                <a:cubicBezTo>
                  <a:pt x="1187" y="1092"/>
                  <a:pt x="1193" y="1086"/>
                  <a:pt x="1199" y="1086"/>
                </a:cubicBezTo>
                <a:cubicBezTo>
                  <a:pt x="1199" y="1086"/>
                  <a:pt x="1205" y="1086"/>
                  <a:pt x="1212" y="1080"/>
                </a:cubicBezTo>
                <a:cubicBezTo>
                  <a:pt x="1212" y="1080"/>
                  <a:pt x="1212" y="1080"/>
                  <a:pt x="1212" y="1080"/>
                </a:cubicBezTo>
                <a:cubicBezTo>
                  <a:pt x="1212" y="1080"/>
                  <a:pt x="1212" y="1080"/>
                  <a:pt x="1218" y="1080"/>
                </a:cubicBezTo>
                <a:cubicBezTo>
                  <a:pt x="1224" y="1080"/>
                  <a:pt x="1224" y="1080"/>
                  <a:pt x="1237" y="1073"/>
                </a:cubicBezTo>
                <a:cubicBezTo>
                  <a:pt x="1243" y="1073"/>
                  <a:pt x="1249" y="1073"/>
                  <a:pt x="1249" y="1073"/>
                </a:cubicBezTo>
                <a:cubicBezTo>
                  <a:pt x="1249" y="1073"/>
                  <a:pt x="1249" y="1073"/>
                  <a:pt x="1249" y="1073"/>
                </a:cubicBezTo>
                <a:cubicBezTo>
                  <a:pt x="1256" y="1067"/>
                  <a:pt x="1268" y="1067"/>
                  <a:pt x="1274" y="1061"/>
                </a:cubicBezTo>
                <a:cubicBezTo>
                  <a:pt x="1274" y="1061"/>
                  <a:pt x="1274" y="1061"/>
                  <a:pt x="1268" y="1067"/>
                </a:cubicBezTo>
                <a:cubicBezTo>
                  <a:pt x="1268" y="1067"/>
                  <a:pt x="1268" y="1067"/>
                  <a:pt x="1274" y="1067"/>
                </a:cubicBezTo>
                <a:cubicBezTo>
                  <a:pt x="1274" y="1067"/>
                  <a:pt x="1274" y="1067"/>
                  <a:pt x="1274" y="1067"/>
                </a:cubicBezTo>
                <a:cubicBezTo>
                  <a:pt x="1274" y="1061"/>
                  <a:pt x="1281" y="1061"/>
                  <a:pt x="1287" y="1061"/>
                </a:cubicBezTo>
                <a:cubicBezTo>
                  <a:pt x="1293" y="1054"/>
                  <a:pt x="1293" y="1061"/>
                  <a:pt x="1318" y="1048"/>
                </a:cubicBezTo>
                <a:cubicBezTo>
                  <a:pt x="1300" y="1054"/>
                  <a:pt x="1318" y="1048"/>
                  <a:pt x="1287" y="1061"/>
                </a:cubicBezTo>
                <a:cubicBezTo>
                  <a:pt x="1287" y="1054"/>
                  <a:pt x="1318" y="1048"/>
                  <a:pt x="1356" y="1035"/>
                </a:cubicBezTo>
                <a:cubicBezTo>
                  <a:pt x="1356" y="1035"/>
                  <a:pt x="1362" y="1029"/>
                  <a:pt x="1369" y="1029"/>
                </a:cubicBezTo>
                <a:cubicBezTo>
                  <a:pt x="1381" y="1022"/>
                  <a:pt x="1394" y="1016"/>
                  <a:pt x="1406" y="1003"/>
                </a:cubicBezTo>
                <a:cubicBezTo>
                  <a:pt x="1406" y="1003"/>
                  <a:pt x="1400" y="1003"/>
                  <a:pt x="1400" y="1016"/>
                </a:cubicBezTo>
                <a:cubicBezTo>
                  <a:pt x="1406" y="1003"/>
                  <a:pt x="1406" y="1003"/>
                  <a:pt x="1412" y="997"/>
                </a:cubicBezTo>
                <a:cubicBezTo>
                  <a:pt x="1412" y="1003"/>
                  <a:pt x="1412" y="1003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06" y="1003"/>
                  <a:pt x="1406" y="1003"/>
                  <a:pt x="1406" y="1003"/>
                </a:cubicBezTo>
                <a:cubicBezTo>
                  <a:pt x="1406" y="1003"/>
                  <a:pt x="1400" y="1016"/>
                  <a:pt x="1394" y="1016"/>
                </a:cubicBezTo>
                <a:cubicBezTo>
                  <a:pt x="1400" y="1016"/>
                  <a:pt x="1400" y="1016"/>
                  <a:pt x="1400" y="1016"/>
                </a:cubicBezTo>
                <a:cubicBezTo>
                  <a:pt x="1400" y="1016"/>
                  <a:pt x="1400" y="1016"/>
                  <a:pt x="1394" y="1016"/>
                </a:cubicBezTo>
                <a:cubicBezTo>
                  <a:pt x="1394" y="1016"/>
                  <a:pt x="1394" y="1016"/>
                  <a:pt x="1400" y="1016"/>
                </a:cubicBezTo>
                <a:cubicBezTo>
                  <a:pt x="1406" y="1016"/>
                  <a:pt x="1406" y="1016"/>
                  <a:pt x="1406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12" y="1003"/>
                  <a:pt x="1412" y="1003"/>
                  <a:pt x="1412" y="1003"/>
                </a:cubicBezTo>
                <a:cubicBezTo>
                  <a:pt x="1425" y="997"/>
                  <a:pt x="1438" y="991"/>
                  <a:pt x="1456" y="984"/>
                </a:cubicBezTo>
                <a:cubicBezTo>
                  <a:pt x="1444" y="984"/>
                  <a:pt x="1456" y="984"/>
                  <a:pt x="1444" y="984"/>
                </a:cubicBezTo>
                <a:cubicBezTo>
                  <a:pt x="1444" y="984"/>
                  <a:pt x="1444" y="984"/>
                  <a:pt x="1463" y="978"/>
                </a:cubicBezTo>
                <a:cubicBezTo>
                  <a:pt x="1469" y="972"/>
                  <a:pt x="1469" y="972"/>
                  <a:pt x="1469" y="978"/>
                </a:cubicBezTo>
                <a:cubicBezTo>
                  <a:pt x="1463" y="978"/>
                  <a:pt x="1463" y="978"/>
                  <a:pt x="1456" y="984"/>
                </a:cubicBezTo>
                <a:cubicBezTo>
                  <a:pt x="1463" y="978"/>
                  <a:pt x="1463" y="978"/>
                  <a:pt x="1469" y="978"/>
                </a:cubicBezTo>
                <a:cubicBezTo>
                  <a:pt x="1469" y="978"/>
                  <a:pt x="1469" y="978"/>
                  <a:pt x="1469" y="978"/>
                </a:cubicBezTo>
                <a:cubicBezTo>
                  <a:pt x="1469" y="978"/>
                  <a:pt x="1469" y="978"/>
                  <a:pt x="1475" y="972"/>
                </a:cubicBezTo>
                <a:cubicBezTo>
                  <a:pt x="1475" y="972"/>
                  <a:pt x="1482" y="972"/>
                  <a:pt x="1488" y="965"/>
                </a:cubicBezTo>
                <a:cubicBezTo>
                  <a:pt x="1488" y="965"/>
                  <a:pt x="1488" y="965"/>
                  <a:pt x="1475" y="972"/>
                </a:cubicBezTo>
                <a:cubicBezTo>
                  <a:pt x="1488" y="965"/>
                  <a:pt x="1494" y="959"/>
                  <a:pt x="1507" y="953"/>
                </a:cubicBezTo>
                <a:cubicBezTo>
                  <a:pt x="1507" y="953"/>
                  <a:pt x="1507" y="953"/>
                  <a:pt x="1519" y="946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9" y="946"/>
                  <a:pt x="1525" y="940"/>
                  <a:pt x="1532" y="940"/>
                </a:cubicBezTo>
                <a:cubicBezTo>
                  <a:pt x="1532" y="940"/>
                  <a:pt x="1532" y="940"/>
                  <a:pt x="1525" y="940"/>
                </a:cubicBezTo>
                <a:cubicBezTo>
                  <a:pt x="1551" y="921"/>
                  <a:pt x="1544" y="927"/>
                  <a:pt x="1551" y="921"/>
                </a:cubicBezTo>
                <a:cubicBezTo>
                  <a:pt x="1551" y="921"/>
                  <a:pt x="1551" y="921"/>
                  <a:pt x="1551" y="921"/>
                </a:cubicBezTo>
                <a:cubicBezTo>
                  <a:pt x="1557" y="921"/>
                  <a:pt x="1557" y="908"/>
                  <a:pt x="1563" y="908"/>
                </a:cubicBezTo>
                <a:cubicBezTo>
                  <a:pt x="1582" y="902"/>
                  <a:pt x="1582" y="896"/>
                  <a:pt x="1582" y="896"/>
                </a:cubicBezTo>
                <a:cubicBezTo>
                  <a:pt x="1582" y="902"/>
                  <a:pt x="1582" y="902"/>
                  <a:pt x="1582" y="902"/>
                </a:cubicBezTo>
                <a:cubicBezTo>
                  <a:pt x="1594" y="889"/>
                  <a:pt x="1607" y="883"/>
                  <a:pt x="1613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70"/>
                  <a:pt x="1620" y="870"/>
                  <a:pt x="1620" y="870"/>
                </a:cubicBezTo>
                <a:cubicBezTo>
                  <a:pt x="1620" y="864"/>
                  <a:pt x="1626" y="864"/>
                  <a:pt x="1626" y="857"/>
                </a:cubicBezTo>
                <a:cubicBezTo>
                  <a:pt x="1632" y="857"/>
                  <a:pt x="1632" y="857"/>
                  <a:pt x="1632" y="851"/>
                </a:cubicBezTo>
                <a:cubicBezTo>
                  <a:pt x="1632" y="851"/>
                  <a:pt x="1632" y="851"/>
                  <a:pt x="1651" y="838"/>
                </a:cubicBezTo>
                <a:cubicBezTo>
                  <a:pt x="1651" y="838"/>
                  <a:pt x="1651" y="838"/>
                  <a:pt x="1638" y="845"/>
                </a:cubicBezTo>
                <a:cubicBezTo>
                  <a:pt x="1645" y="845"/>
                  <a:pt x="1651" y="838"/>
                  <a:pt x="1657" y="832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26"/>
                  <a:pt x="1657" y="826"/>
                  <a:pt x="1657" y="826"/>
                </a:cubicBezTo>
                <a:cubicBezTo>
                  <a:pt x="1670" y="807"/>
                  <a:pt x="1689" y="794"/>
                  <a:pt x="1670" y="807"/>
                </a:cubicBezTo>
                <a:cubicBezTo>
                  <a:pt x="1689" y="794"/>
                  <a:pt x="1707" y="769"/>
                  <a:pt x="1726" y="737"/>
                </a:cubicBezTo>
                <a:cubicBezTo>
                  <a:pt x="1726" y="737"/>
                  <a:pt x="1739" y="718"/>
                  <a:pt x="1739" y="705"/>
                </a:cubicBezTo>
                <a:cubicBezTo>
                  <a:pt x="1739" y="705"/>
                  <a:pt x="1739" y="705"/>
                  <a:pt x="1739" y="699"/>
                </a:cubicBezTo>
                <a:cubicBezTo>
                  <a:pt x="1739" y="705"/>
                  <a:pt x="1733" y="718"/>
                  <a:pt x="1733" y="718"/>
                </a:cubicBezTo>
                <a:cubicBezTo>
                  <a:pt x="1739" y="718"/>
                  <a:pt x="1739" y="705"/>
                  <a:pt x="1739" y="699"/>
                </a:cubicBezTo>
                <a:cubicBezTo>
                  <a:pt x="1745" y="692"/>
                  <a:pt x="1745" y="692"/>
                  <a:pt x="1751" y="673"/>
                </a:cubicBezTo>
                <a:cubicBezTo>
                  <a:pt x="1751" y="680"/>
                  <a:pt x="1745" y="686"/>
                  <a:pt x="1739" y="692"/>
                </a:cubicBezTo>
                <a:cubicBezTo>
                  <a:pt x="1745" y="686"/>
                  <a:pt x="1751" y="667"/>
                  <a:pt x="1758" y="661"/>
                </a:cubicBezTo>
                <a:cubicBezTo>
                  <a:pt x="1751" y="667"/>
                  <a:pt x="1751" y="667"/>
                  <a:pt x="1751" y="667"/>
                </a:cubicBezTo>
                <a:cubicBezTo>
                  <a:pt x="1758" y="642"/>
                  <a:pt x="1758" y="642"/>
                  <a:pt x="1758" y="642"/>
                </a:cubicBezTo>
                <a:cubicBezTo>
                  <a:pt x="1764" y="635"/>
                  <a:pt x="1764" y="635"/>
                  <a:pt x="1764" y="635"/>
                </a:cubicBezTo>
                <a:cubicBezTo>
                  <a:pt x="1764" y="629"/>
                  <a:pt x="1764" y="629"/>
                  <a:pt x="1764" y="629"/>
                </a:cubicBezTo>
                <a:cubicBezTo>
                  <a:pt x="1764" y="604"/>
                  <a:pt x="1764" y="610"/>
                  <a:pt x="1764" y="635"/>
                </a:cubicBezTo>
                <a:cubicBezTo>
                  <a:pt x="1770" y="597"/>
                  <a:pt x="1770" y="572"/>
                  <a:pt x="1776" y="553"/>
                </a:cubicBezTo>
                <a:cubicBezTo>
                  <a:pt x="1776" y="553"/>
                  <a:pt x="1776" y="553"/>
                  <a:pt x="1770" y="572"/>
                </a:cubicBezTo>
                <a:cubicBezTo>
                  <a:pt x="1770" y="559"/>
                  <a:pt x="1776" y="553"/>
                  <a:pt x="1776" y="540"/>
                </a:cubicBezTo>
                <a:cubicBezTo>
                  <a:pt x="1776" y="534"/>
                  <a:pt x="1776" y="534"/>
                  <a:pt x="1776" y="534"/>
                </a:cubicBezTo>
                <a:close/>
                <a:moveTo>
                  <a:pt x="44" y="953"/>
                </a:moveTo>
                <a:cubicBezTo>
                  <a:pt x="44" y="953"/>
                  <a:pt x="44" y="946"/>
                  <a:pt x="38" y="946"/>
                </a:cubicBezTo>
                <a:cubicBezTo>
                  <a:pt x="44" y="946"/>
                  <a:pt x="44" y="953"/>
                  <a:pt x="44" y="953"/>
                </a:cubicBezTo>
                <a:close/>
                <a:moveTo>
                  <a:pt x="672" y="58"/>
                </a:moveTo>
                <a:cubicBezTo>
                  <a:pt x="672" y="58"/>
                  <a:pt x="672" y="58"/>
                  <a:pt x="672" y="58"/>
                </a:cubicBezTo>
                <a:cubicBezTo>
                  <a:pt x="685" y="58"/>
                  <a:pt x="685" y="58"/>
                  <a:pt x="691" y="58"/>
                </a:cubicBezTo>
                <a:cubicBezTo>
                  <a:pt x="685" y="58"/>
                  <a:pt x="685" y="58"/>
                  <a:pt x="672" y="58"/>
                </a:cubicBezTo>
                <a:close/>
                <a:moveTo>
                  <a:pt x="860" y="20"/>
                </a:moveTo>
                <a:cubicBezTo>
                  <a:pt x="860" y="20"/>
                  <a:pt x="860" y="20"/>
                  <a:pt x="860" y="20"/>
                </a:cubicBezTo>
                <a:cubicBezTo>
                  <a:pt x="860" y="20"/>
                  <a:pt x="860" y="20"/>
                  <a:pt x="860" y="20"/>
                </a:cubicBezTo>
                <a:close/>
                <a:moveTo>
                  <a:pt x="565" y="1130"/>
                </a:move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ubicBezTo>
                  <a:pt x="565" y="1130"/>
                  <a:pt x="565" y="1130"/>
                  <a:pt x="565" y="1130"/>
                </a:cubicBezTo>
                <a:close/>
                <a:moveTo>
                  <a:pt x="38" y="940"/>
                </a:moveTo>
                <a:cubicBezTo>
                  <a:pt x="38" y="946"/>
                  <a:pt x="38" y="946"/>
                  <a:pt x="38" y="946"/>
                </a:cubicBezTo>
                <a:cubicBezTo>
                  <a:pt x="38" y="940"/>
                  <a:pt x="32" y="934"/>
                  <a:pt x="32" y="927"/>
                </a:cubicBezTo>
                <a:cubicBezTo>
                  <a:pt x="32" y="934"/>
                  <a:pt x="32" y="934"/>
                  <a:pt x="38" y="940"/>
                </a:cubicBezTo>
                <a:close/>
                <a:moveTo>
                  <a:pt x="1551" y="927"/>
                </a:moveTo>
                <a:cubicBezTo>
                  <a:pt x="1563" y="908"/>
                  <a:pt x="1563" y="908"/>
                  <a:pt x="1563" y="908"/>
                </a:cubicBezTo>
                <a:cubicBezTo>
                  <a:pt x="1557" y="921"/>
                  <a:pt x="1557" y="921"/>
                  <a:pt x="1557" y="921"/>
                </a:cubicBezTo>
                <a:cubicBezTo>
                  <a:pt x="1551" y="927"/>
                  <a:pt x="1551" y="927"/>
                  <a:pt x="1551" y="927"/>
                </a:cubicBezTo>
                <a:close/>
                <a:moveTo>
                  <a:pt x="1563" y="134"/>
                </a:moveTo>
                <a:cubicBezTo>
                  <a:pt x="1576" y="134"/>
                  <a:pt x="1582" y="140"/>
                  <a:pt x="1582" y="140"/>
                </a:cubicBezTo>
                <a:cubicBezTo>
                  <a:pt x="1576" y="134"/>
                  <a:pt x="1576" y="134"/>
                  <a:pt x="1563" y="134"/>
                </a:cubicBezTo>
                <a:close/>
                <a:moveTo>
                  <a:pt x="1594" y="146"/>
                </a:moveTo>
                <a:cubicBezTo>
                  <a:pt x="1594" y="146"/>
                  <a:pt x="1594" y="146"/>
                  <a:pt x="1594" y="146"/>
                </a:cubicBezTo>
                <a:cubicBezTo>
                  <a:pt x="1601" y="153"/>
                  <a:pt x="1601" y="153"/>
                  <a:pt x="1601" y="153"/>
                </a:cubicBezTo>
                <a:cubicBezTo>
                  <a:pt x="1594" y="146"/>
                  <a:pt x="1594" y="146"/>
                  <a:pt x="1594" y="146"/>
                </a:cubicBezTo>
                <a:cubicBezTo>
                  <a:pt x="1588" y="146"/>
                  <a:pt x="1588" y="140"/>
                  <a:pt x="1582" y="140"/>
                </a:cubicBezTo>
                <a:cubicBezTo>
                  <a:pt x="1582" y="140"/>
                  <a:pt x="1582" y="140"/>
                  <a:pt x="1582" y="140"/>
                </a:cubicBezTo>
                <a:cubicBezTo>
                  <a:pt x="1588" y="140"/>
                  <a:pt x="1594" y="146"/>
                  <a:pt x="1601" y="153"/>
                </a:cubicBezTo>
                <a:cubicBezTo>
                  <a:pt x="1607" y="159"/>
                  <a:pt x="1594" y="146"/>
                  <a:pt x="1594" y="146"/>
                </a:cubicBezTo>
                <a:close/>
                <a:moveTo>
                  <a:pt x="19" y="750"/>
                </a:moveTo>
                <a:cubicBezTo>
                  <a:pt x="13" y="756"/>
                  <a:pt x="13" y="769"/>
                  <a:pt x="13" y="775"/>
                </a:cubicBezTo>
                <a:cubicBezTo>
                  <a:pt x="13" y="769"/>
                  <a:pt x="13" y="769"/>
                  <a:pt x="19" y="756"/>
                </a:cubicBezTo>
                <a:cubicBezTo>
                  <a:pt x="19" y="750"/>
                  <a:pt x="19" y="750"/>
                  <a:pt x="19" y="750"/>
                </a:cubicBezTo>
                <a:close/>
                <a:moveTo>
                  <a:pt x="1638" y="185"/>
                </a:moveTo>
                <a:cubicBezTo>
                  <a:pt x="1645" y="191"/>
                  <a:pt x="1645" y="191"/>
                  <a:pt x="1645" y="191"/>
                </a:cubicBezTo>
                <a:cubicBezTo>
                  <a:pt x="1651" y="197"/>
                  <a:pt x="1651" y="197"/>
                  <a:pt x="1651" y="197"/>
                </a:cubicBezTo>
                <a:cubicBezTo>
                  <a:pt x="1638" y="185"/>
                  <a:pt x="1638" y="185"/>
                  <a:pt x="1638" y="185"/>
                </a:cubicBezTo>
                <a:close/>
                <a:moveTo>
                  <a:pt x="1657" y="832"/>
                </a:moveTo>
                <a:cubicBezTo>
                  <a:pt x="1651" y="838"/>
                  <a:pt x="1651" y="838"/>
                  <a:pt x="1645" y="845"/>
                </a:cubicBezTo>
                <a:cubicBezTo>
                  <a:pt x="1651" y="838"/>
                  <a:pt x="1651" y="838"/>
                  <a:pt x="1657" y="832"/>
                </a:cubicBezTo>
                <a:close/>
                <a:moveTo>
                  <a:pt x="1645" y="845"/>
                </a:moveTo>
                <a:cubicBezTo>
                  <a:pt x="1638" y="851"/>
                  <a:pt x="1638" y="851"/>
                  <a:pt x="1638" y="851"/>
                </a:cubicBezTo>
                <a:cubicBezTo>
                  <a:pt x="1638" y="851"/>
                  <a:pt x="1638" y="851"/>
                  <a:pt x="1626" y="857"/>
                </a:cubicBezTo>
                <a:cubicBezTo>
                  <a:pt x="1645" y="845"/>
                  <a:pt x="1632" y="857"/>
                  <a:pt x="1645" y="845"/>
                </a:cubicBezTo>
                <a:cubicBezTo>
                  <a:pt x="1651" y="838"/>
                  <a:pt x="1651" y="838"/>
                  <a:pt x="1645" y="845"/>
                </a:cubicBezTo>
                <a:close/>
                <a:moveTo>
                  <a:pt x="1657" y="832"/>
                </a:moveTo>
                <a:cubicBezTo>
                  <a:pt x="1657" y="832"/>
                  <a:pt x="1664" y="826"/>
                  <a:pt x="1682" y="807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70" y="813"/>
                  <a:pt x="1670" y="813"/>
                  <a:pt x="1670" y="813"/>
                </a:cubicBezTo>
                <a:cubicBezTo>
                  <a:pt x="1682" y="807"/>
                  <a:pt x="1670" y="813"/>
                  <a:pt x="1682" y="800"/>
                </a:cubicBezTo>
                <a:cubicBezTo>
                  <a:pt x="1682" y="800"/>
                  <a:pt x="1682" y="800"/>
                  <a:pt x="1695" y="781"/>
                </a:cubicBezTo>
                <a:cubicBezTo>
                  <a:pt x="1689" y="794"/>
                  <a:pt x="1689" y="800"/>
                  <a:pt x="1682" y="807"/>
                </a:cubicBezTo>
                <a:cubicBezTo>
                  <a:pt x="1682" y="807"/>
                  <a:pt x="1682" y="807"/>
                  <a:pt x="1682" y="807"/>
                </a:cubicBezTo>
                <a:cubicBezTo>
                  <a:pt x="1682" y="800"/>
                  <a:pt x="1689" y="800"/>
                  <a:pt x="1689" y="794"/>
                </a:cubicBezTo>
                <a:cubicBezTo>
                  <a:pt x="1689" y="794"/>
                  <a:pt x="1689" y="800"/>
                  <a:pt x="1682" y="800"/>
                </a:cubicBezTo>
                <a:cubicBezTo>
                  <a:pt x="1682" y="807"/>
                  <a:pt x="1670" y="807"/>
                  <a:pt x="1670" y="807"/>
                </a:cubicBezTo>
                <a:cubicBezTo>
                  <a:pt x="1670" y="807"/>
                  <a:pt x="1670" y="807"/>
                  <a:pt x="1670" y="807"/>
                </a:cubicBezTo>
                <a:cubicBezTo>
                  <a:pt x="1664" y="826"/>
                  <a:pt x="1664" y="826"/>
                  <a:pt x="1664" y="826"/>
                </a:cubicBezTo>
                <a:cubicBezTo>
                  <a:pt x="1657" y="832"/>
                  <a:pt x="1657" y="832"/>
                  <a:pt x="1657" y="832"/>
                </a:cubicBezTo>
                <a:close/>
                <a:moveTo>
                  <a:pt x="1707" y="267"/>
                </a:moveTo>
                <a:cubicBezTo>
                  <a:pt x="1714" y="273"/>
                  <a:pt x="1720" y="280"/>
                  <a:pt x="1726" y="292"/>
                </a:cubicBezTo>
                <a:cubicBezTo>
                  <a:pt x="1720" y="280"/>
                  <a:pt x="1720" y="280"/>
                  <a:pt x="1720" y="280"/>
                </a:cubicBezTo>
                <a:cubicBezTo>
                  <a:pt x="1720" y="273"/>
                  <a:pt x="1714" y="267"/>
                  <a:pt x="1707" y="267"/>
                </a:cubicBezTo>
                <a:close/>
                <a:moveTo>
                  <a:pt x="1513" y="953"/>
                </a:moveTo>
                <a:cubicBezTo>
                  <a:pt x="1532" y="940"/>
                  <a:pt x="1532" y="940"/>
                  <a:pt x="1532" y="940"/>
                </a:cubicBezTo>
                <a:cubicBezTo>
                  <a:pt x="1519" y="946"/>
                  <a:pt x="1519" y="946"/>
                  <a:pt x="1519" y="946"/>
                </a:cubicBezTo>
                <a:cubicBezTo>
                  <a:pt x="1513" y="953"/>
                  <a:pt x="1513" y="953"/>
                  <a:pt x="1513" y="953"/>
                </a:cubicBezTo>
                <a:close/>
                <a:moveTo>
                  <a:pt x="1689" y="235"/>
                </a:moveTo>
                <a:cubicBezTo>
                  <a:pt x="1695" y="242"/>
                  <a:pt x="1695" y="242"/>
                  <a:pt x="1695" y="242"/>
                </a:cubicBezTo>
                <a:cubicBezTo>
                  <a:pt x="1689" y="235"/>
                  <a:pt x="1689" y="235"/>
                  <a:pt x="1689" y="235"/>
                </a:cubicBezTo>
                <a:cubicBezTo>
                  <a:pt x="1689" y="235"/>
                  <a:pt x="1689" y="235"/>
                  <a:pt x="1695" y="242"/>
                </a:cubicBezTo>
                <a:cubicBezTo>
                  <a:pt x="1695" y="248"/>
                  <a:pt x="1701" y="248"/>
                  <a:pt x="1701" y="248"/>
                </a:cubicBezTo>
                <a:cubicBezTo>
                  <a:pt x="1701" y="248"/>
                  <a:pt x="1695" y="248"/>
                  <a:pt x="1695" y="242"/>
                </a:cubicBezTo>
                <a:cubicBezTo>
                  <a:pt x="1695" y="242"/>
                  <a:pt x="1695" y="242"/>
                  <a:pt x="1689" y="235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1"/>
                </a:cubicBezTo>
                <a:cubicBezTo>
                  <a:pt x="1701" y="254"/>
                  <a:pt x="1701" y="254"/>
                  <a:pt x="1701" y="248"/>
                </a:cubicBezTo>
                <a:cubicBezTo>
                  <a:pt x="1701" y="254"/>
                  <a:pt x="1707" y="261"/>
                  <a:pt x="1707" y="261"/>
                </a:cubicBezTo>
                <a:close/>
                <a:moveTo>
                  <a:pt x="1707" y="261"/>
                </a:moveTo>
                <a:cubicBezTo>
                  <a:pt x="1707" y="261"/>
                  <a:pt x="1707" y="261"/>
                  <a:pt x="1707" y="267"/>
                </a:cubicBezTo>
                <a:cubicBezTo>
                  <a:pt x="1714" y="267"/>
                  <a:pt x="1714" y="267"/>
                  <a:pt x="1714" y="267"/>
                </a:cubicBezTo>
                <a:cubicBezTo>
                  <a:pt x="1714" y="267"/>
                  <a:pt x="1714" y="267"/>
                  <a:pt x="1707" y="261"/>
                </a:cubicBezTo>
                <a:close/>
                <a:moveTo>
                  <a:pt x="283" y="1111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302" y="1124"/>
                  <a:pt x="283" y="1111"/>
                </a:cubicBezTo>
                <a:close/>
                <a:moveTo>
                  <a:pt x="270" y="1105"/>
                </a:moveTo>
                <a:cubicBezTo>
                  <a:pt x="277" y="1105"/>
                  <a:pt x="277" y="1105"/>
                  <a:pt x="277" y="1105"/>
                </a:cubicBezTo>
                <a:cubicBezTo>
                  <a:pt x="277" y="1105"/>
                  <a:pt x="277" y="1105"/>
                  <a:pt x="277" y="1105"/>
                </a:cubicBezTo>
                <a:cubicBezTo>
                  <a:pt x="270" y="1105"/>
                  <a:pt x="270" y="1105"/>
                  <a:pt x="270" y="1105"/>
                </a:cubicBezTo>
                <a:close/>
                <a:moveTo>
                  <a:pt x="277" y="1111"/>
                </a:moveTo>
                <a:cubicBezTo>
                  <a:pt x="277" y="1111"/>
                  <a:pt x="277" y="1111"/>
                  <a:pt x="277" y="1111"/>
                </a:cubicBezTo>
                <a:cubicBezTo>
                  <a:pt x="270" y="1105"/>
                  <a:pt x="270" y="1105"/>
                  <a:pt x="264" y="1105"/>
                </a:cubicBezTo>
                <a:cubicBezTo>
                  <a:pt x="270" y="1105"/>
                  <a:pt x="270" y="1105"/>
                  <a:pt x="277" y="1111"/>
                </a:cubicBezTo>
                <a:close/>
                <a:moveTo>
                  <a:pt x="270" y="1105"/>
                </a:moveTo>
                <a:cubicBezTo>
                  <a:pt x="258" y="1105"/>
                  <a:pt x="258" y="1105"/>
                  <a:pt x="258" y="1105"/>
                </a:cubicBezTo>
                <a:cubicBezTo>
                  <a:pt x="270" y="1105"/>
                  <a:pt x="264" y="1105"/>
                  <a:pt x="270" y="1105"/>
                </a:cubicBezTo>
                <a:close/>
                <a:moveTo>
                  <a:pt x="208" y="1086"/>
                </a:moveTo>
                <a:cubicBezTo>
                  <a:pt x="208" y="1086"/>
                  <a:pt x="214" y="1086"/>
                  <a:pt x="201" y="1080"/>
                </a:cubicBezTo>
                <a:cubicBezTo>
                  <a:pt x="201" y="1080"/>
                  <a:pt x="201" y="1080"/>
                  <a:pt x="201" y="1080"/>
                </a:cubicBezTo>
                <a:cubicBezTo>
                  <a:pt x="189" y="1073"/>
                  <a:pt x="170" y="1067"/>
                  <a:pt x="145" y="1048"/>
                </a:cubicBezTo>
                <a:cubicBezTo>
                  <a:pt x="151" y="1054"/>
                  <a:pt x="151" y="1054"/>
                  <a:pt x="151" y="1054"/>
                </a:cubicBezTo>
                <a:cubicBezTo>
                  <a:pt x="151" y="1054"/>
                  <a:pt x="145" y="1054"/>
                  <a:pt x="139" y="1054"/>
                </a:cubicBezTo>
                <a:cubicBezTo>
                  <a:pt x="145" y="1054"/>
                  <a:pt x="151" y="1054"/>
                  <a:pt x="151" y="1061"/>
                </a:cubicBezTo>
                <a:cubicBezTo>
                  <a:pt x="170" y="1067"/>
                  <a:pt x="195" y="1080"/>
                  <a:pt x="195" y="1080"/>
                </a:cubicBezTo>
                <a:cubicBezTo>
                  <a:pt x="226" y="1092"/>
                  <a:pt x="201" y="1080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26" y="1092"/>
                  <a:pt x="226" y="1092"/>
                  <a:pt x="226" y="1092"/>
                </a:cubicBezTo>
                <a:cubicBezTo>
                  <a:pt x="245" y="1099"/>
                  <a:pt x="245" y="1099"/>
                  <a:pt x="245" y="1099"/>
                </a:cubicBezTo>
                <a:cubicBezTo>
                  <a:pt x="245" y="1099"/>
                  <a:pt x="245" y="1099"/>
                  <a:pt x="270" y="1105"/>
                </a:cubicBezTo>
                <a:cubicBezTo>
                  <a:pt x="258" y="1105"/>
                  <a:pt x="264" y="1105"/>
                  <a:pt x="245" y="1099"/>
                </a:cubicBezTo>
                <a:cubicBezTo>
                  <a:pt x="239" y="1092"/>
                  <a:pt x="226" y="1092"/>
                  <a:pt x="214" y="1086"/>
                </a:cubicBezTo>
                <a:cubicBezTo>
                  <a:pt x="208" y="1086"/>
                  <a:pt x="208" y="1086"/>
                  <a:pt x="208" y="1086"/>
                </a:cubicBezTo>
                <a:close/>
                <a:moveTo>
                  <a:pt x="264" y="1105"/>
                </a:moveTo>
                <a:cubicBezTo>
                  <a:pt x="258" y="1105"/>
                  <a:pt x="251" y="1099"/>
                  <a:pt x="251" y="1099"/>
                </a:cubicBezTo>
                <a:cubicBezTo>
                  <a:pt x="258" y="1105"/>
                  <a:pt x="258" y="1105"/>
                  <a:pt x="264" y="1105"/>
                </a:cubicBezTo>
                <a:close/>
                <a:moveTo>
                  <a:pt x="251" y="1099"/>
                </a:moveTo>
                <a:cubicBezTo>
                  <a:pt x="251" y="1099"/>
                  <a:pt x="251" y="1099"/>
                  <a:pt x="245" y="1099"/>
                </a:cubicBezTo>
                <a:cubicBezTo>
                  <a:pt x="251" y="1099"/>
                  <a:pt x="245" y="1099"/>
                  <a:pt x="251" y="1099"/>
                </a:cubicBezTo>
                <a:close/>
                <a:moveTo>
                  <a:pt x="214" y="1086"/>
                </a:moveTo>
                <a:cubicBezTo>
                  <a:pt x="214" y="1086"/>
                  <a:pt x="214" y="1086"/>
                  <a:pt x="226" y="1092"/>
                </a:cubicBezTo>
                <a:cubicBezTo>
                  <a:pt x="214" y="1086"/>
                  <a:pt x="214" y="1086"/>
                  <a:pt x="214" y="1086"/>
                </a:cubicBezTo>
                <a:close/>
                <a:moveTo>
                  <a:pt x="13" y="876"/>
                </a:moveTo>
                <a:cubicBezTo>
                  <a:pt x="13" y="883"/>
                  <a:pt x="13" y="883"/>
                  <a:pt x="13" y="889"/>
                </a:cubicBezTo>
                <a:cubicBezTo>
                  <a:pt x="13" y="876"/>
                  <a:pt x="13" y="870"/>
                  <a:pt x="0" y="857"/>
                </a:cubicBezTo>
                <a:cubicBezTo>
                  <a:pt x="0" y="857"/>
                  <a:pt x="0" y="857"/>
                  <a:pt x="13" y="876"/>
                </a:cubicBezTo>
                <a:close/>
                <a:moveTo>
                  <a:pt x="107" y="1035"/>
                </a:moveTo>
                <a:cubicBezTo>
                  <a:pt x="120" y="1035"/>
                  <a:pt x="120" y="1035"/>
                  <a:pt x="120" y="1035"/>
                </a:cubicBezTo>
                <a:cubicBezTo>
                  <a:pt x="120" y="1035"/>
                  <a:pt x="120" y="1035"/>
                  <a:pt x="107" y="1035"/>
                </a:cubicBezTo>
                <a:close/>
                <a:moveTo>
                  <a:pt x="70" y="991"/>
                </a:moveTo>
                <a:cubicBezTo>
                  <a:pt x="70" y="991"/>
                  <a:pt x="70" y="991"/>
                  <a:pt x="70" y="984"/>
                </a:cubicBezTo>
                <a:cubicBezTo>
                  <a:pt x="70" y="991"/>
                  <a:pt x="70" y="991"/>
                  <a:pt x="70" y="991"/>
                </a:cubicBezTo>
                <a:cubicBezTo>
                  <a:pt x="76" y="991"/>
                  <a:pt x="76" y="997"/>
                  <a:pt x="76" y="997"/>
                </a:cubicBezTo>
                <a:cubicBezTo>
                  <a:pt x="76" y="997"/>
                  <a:pt x="76" y="991"/>
                  <a:pt x="70" y="991"/>
                </a:cubicBezTo>
                <a:cubicBezTo>
                  <a:pt x="70" y="984"/>
                  <a:pt x="70" y="984"/>
                  <a:pt x="70" y="991"/>
                </a:cubicBezTo>
                <a:close/>
                <a:moveTo>
                  <a:pt x="57" y="978"/>
                </a:moveTo>
                <a:cubicBezTo>
                  <a:pt x="51" y="972"/>
                  <a:pt x="51" y="965"/>
                  <a:pt x="44" y="953"/>
                </a:cubicBezTo>
                <a:cubicBezTo>
                  <a:pt x="51" y="965"/>
                  <a:pt x="51" y="965"/>
                  <a:pt x="57" y="978"/>
                </a:cubicBezTo>
                <a:close/>
                <a:moveTo>
                  <a:pt x="88" y="1016"/>
                </a:moveTo>
                <a:cubicBezTo>
                  <a:pt x="88" y="1016"/>
                  <a:pt x="88" y="1016"/>
                  <a:pt x="88" y="1016"/>
                </a:cubicBezTo>
                <a:cubicBezTo>
                  <a:pt x="88" y="1016"/>
                  <a:pt x="88" y="1016"/>
                  <a:pt x="88" y="1003"/>
                </a:cubicBezTo>
                <a:cubicBezTo>
                  <a:pt x="88" y="1016"/>
                  <a:pt x="88" y="1016"/>
                  <a:pt x="88" y="1016"/>
                </a:cubicBezTo>
                <a:close/>
                <a:moveTo>
                  <a:pt x="38" y="953"/>
                </a:moveTo>
                <a:cubicBezTo>
                  <a:pt x="44" y="953"/>
                  <a:pt x="44" y="953"/>
                  <a:pt x="44" y="953"/>
                </a:cubicBezTo>
                <a:cubicBezTo>
                  <a:pt x="38" y="946"/>
                  <a:pt x="38" y="940"/>
                  <a:pt x="32" y="934"/>
                </a:cubicBezTo>
                <a:cubicBezTo>
                  <a:pt x="32" y="940"/>
                  <a:pt x="38" y="946"/>
                  <a:pt x="38" y="953"/>
                </a:cubicBezTo>
                <a:close/>
                <a:moveTo>
                  <a:pt x="584" y="1168"/>
                </a:moveTo>
                <a:cubicBezTo>
                  <a:pt x="572" y="1162"/>
                  <a:pt x="553" y="1162"/>
                  <a:pt x="540" y="1162"/>
                </a:cubicBezTo>
                <a:cubicBezTo>
                  <a:pt x="546" y="1162"/>
                  <a:pt x="565" y="1162"/>
                  <a:pt x="572" y="1168"/>
                </a:cubicBezTo>
                <a:cubicBezTo>
                  <a:pt x="572" y="1162"/>
                  <a:pt x="565" y="1162"/>
                  <a:pt x="584" y="1168"/>
                </a:cubicBezTo>
                <a:close/>
                <a:moveTo>
                  <a:pt x="63" y="642"/>
                </a:moveTo>
                <a:cubicBezTo>
                  <a:pt x="63" y="648"/>
                  <a:pt x="57" y="648"/>
                  <a:pt x="57" y="648"/>
                </a:cubicBezTo>
                <a:cubicBezTo>
                  <a:pt x="57" y="648"/>
                  <a:pt x="57" y="648"/>
                  <a:pt x="57" y="648"/>
                </a:cubicBezTo>
                <a:cubicBezTo>
                  <a:pt x="57" y="648"/>
                  <a:pt x="57" y="648"/>
                  <a:pt x="63" y="642"/>
                </a:cubicBezTo>
                <a:cubicBezTo>
                  <a:pt x="63" y="642"/>
                  <a:pt x="63" y="642"/>
                  <a:pt x="70" y="635"/>
                </a:cubicBezTo>
                <a:cubicBezTo>
                  <a:pt x="63" y="642"/>
                  <a:pt x="63" y="648"/>
                  <a:pt x="57" y="648"/>
                </a:cubicBezTo>
                <a:cubicBezTo>
                  <a:pt x="63" y="642"/>
                  <a:pt x="63" y="642"/>
                  <a:pt x="63" y="642"/>
                </a:cubicBezTo>
                <a:cubicBezTo>
                  <a:pt x="51" y="661"/>
                  <a:pt x="57" y="648"/>
                  <a:pt x="44" y="667"/>
                </a:cubicBezTo>
                <a:cubicBezTo>
                  <a:pt x="51" y="661"/>
                  <a:pt x="57" y="648"/>
                  <a:pt x="63" y="642"/>
                </a:cubicBezTo>
                <a:cubicBezTo>
                  <a:pt x="63" y="642"/>
                  <a:pt x="63" y="642"/>
                  <a:pt x="63" y="642"/>
                </a:cubicBezTo>
                <a:close/>
                <a:moveTo>
                  <a:pt x="823" y="1162"/>
                </a:moveTo>
                <a:cubicBezTo>
                  <a:pt x="823" y="1162"/>
                  <a:pt x="823" y="1162"/>
                  <a:pt x="823" y="1162"/>
                </a:cubicBezTo>
                <a:cubicBezTo>
                  <a:pt x="823" y="1162"/>
                  <a:pt x="823" y="1162"/>
                  <a:pt x="835" y="1162"/>
                </a:cubicBezTo>
                <a:cubicBezTo>
                  <a:pt x="848" y="1156"/>
                  <a:pt x="848" y="1156"/>
                  <a:pt x="823" y="1162"/>
                </a:cubicBezTo>
                <a:close/>
                <a:moveTo>
                  <a:pt x="170" y="508"/>
                </a:moveTo>
                <a:cubicBezTo>
                  <a:pt x="164" y="527"/>
                  <a:pt x="157" y="527"/>
                  <a:pt x="176" y="508"/>
                </a:cubicBezTo>
                <a:cubicBezTo>
                  <a:pt x="170" y="508"/>
                  <a:pt x="170" y="508"/>
                  <a:pt x="170" y="508"/>
                </a:cubicBezTo>
                <a:close/>
                <a:moveTo>
                  <a:pt x="615" y="1168"/>
                </a:moveTo>
                <a:cubicBezTo>
                  <a:pt x="628" y="1168"/>
                  <a:pt x="628" y="1168"/>
                  <a:pt x="628" y="1168"/>
                </a:cubicBezTo>
                <a:cubicBezTo>
                  <a:pt x="653" y="1168"/>
                  <a:pt x="685" y="1168"/>
                  <a:pt x="703" y="1168"/>
                </a:cubicBezTo>
                <a:cubicBezTo>
                  <a:pt x="647" y="1168"/>
                  <a:pt x="647" y="1168"/>
                  <a:pt x="615" y="1168"/>
                </a:cubicBezTo>
                <a:close/>
                <a:moveTo>
                  <a:pt x="1030" y="1137"/>
                </a:moveTo>
                <a:cubicBezTo>
                  <a:pt x="1042" y="1130"/>
                  <a:pt x="1042" y="1130"/>
                  <a:pt x="1042" y="1130"/>
                </a:cubicBezTo>
                <a:cubicBezTo>
                  <a:pt x="1011" y="1137"/>
                  <a:pt x="1011" y="1137"/>
                  <a:pt x="1011" y="1137"/>
                </a:cubicBezTo>
                <a:cubicBezTo>
                  <a:pt x="1030" y="1137"/>
                  <a:pt x="1030" y="1137"/>
                  <a:pt x="1030" y="1137"/>
                </a:cubicBezTo>
                <a:close/>
                <a:moveTo>
                  <a:pt x="1067" y="1124"/>
                </a:moveTo>
                <a:cubicBezTo>
                  <a:pt x="1099" y="1111"/>
                  <a:pt x="1086" y="1111"/>
                  <a:pt x="1080" y="1124"/>
                </a:cubicBezTo>
                <a:cubicBezTo>
                  <a:pt x="1067" y="1124"/>
                  <a:pt x="1067" y="1124"/>
                  <a:pt x="1067" y="1124"/>
                </a:cubicBezTo>
                <a:close/>
                <a:moveTo>
                  <a:pt x="1419" y="1003"/>
                </a:moveTo>
                <a:cubicBezTo>
                  <a:pt x="1406" y="1016"/>
                  <a:pt x="1412" y="1003"/>
                  <a:pt x="1400" y="1016"/>
                </a:cubicBezTo>
                <a:cubicBezTo>
                  <a:pt x="1419" y="1003"/>
                  <a:pt x="1419" y="1003"/>
                  <a:pt x="1419" y="1003"/>
                </a:cubicBezTo>
                <a:close/>
                <a:moveTo>
                  <a:pt x="308" y="1124"/>
                </a:moveTo>
                <a:cubicBezTo>
                  <a:pt x="308" y="1130"/>
                  <a:pt x="314" y="1130"/>
                  <a:pt x="333" y="1137"/>
                </a:cubicBezTo>
                <a:cubicBezTo>
                  <a:pt x="333" y="1137"/>
                  <a:pt x="333" y="1137"/>
                  <a:pt x="333" y="1130"/>
                </a:cubicBezTo>
                <a:cubicBezTo>
                  <a:pt x="327" y="1130"/>
                  <a:pt x="321" y="1130"/>
                  <a:pt x="314" y="1130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52" y="381"/>
                </a:moveTo>
                <a:cubicBezTo>
                  <a:pt x="358" y="381"/>
                  <a:pt x="358" y="381"/>
                  <a:pt x="358" y="381"/>
                </a:cubicBezTo>
                <a:cubicBezTo>
                  <a:pt x="346" y="381"/>
                  <a:pt x="352" y="381"/>
                  <a:pt x="352" y="381"/>
                </a:cubicBezTo>
                <a:close/>
                <a:moveTo>
                  <a:pt x="590" y="1168"/>
                </a:moveTo>
                <a:cubicBezTo>
                  <a:pt x="590" y="1168"/>
                  <a:pt x="590" y="1168"/>
                  <a:pt x="615" y="1168"/>
                </a:cubicBezTo>
                <a:cubicBezTo>
                  <a:pt x="615" y="1168"/>
                  <a:pt x="609" y="1168"/>
                  <a:pt x="597" y="1168"/>
                </a:cubicBezTo>
                <a:cubicBezTo>
                  <a:pt x="590" y="1168"/>
                  <a:pt x="590" y="1168"/>
                  <a:pt x="590" y="1168"/>
                </a:cubicBezTo>
                <a:close/>
                <a:moveTo>
                  <a:pt x="1055" y="1130"/>
                </a:moveTo>
                <a:cubicBezTo>
                  <a:pt x="1055" y="1130"/>
                  <a:pt x="1055" y="1130"/>
                  <a:pt x="1048" y="1130"/>
                </a:cubicBezTo>
                <a:cubicBezTo>
                  <a:pt x="1055" y="1130"/>
                  <a:pt x="1055" y="1130"/>
                  <a:pt x="1055" y="1130"/>
                </a:cubicBezTo>
                <a:close/>
                <a:moveTo>
                  <a:pt x="1048" y="1130"/>
                </a:moveTo>
                <a:cubicBezTo>
                  <a:pt x="1048" y="1130"/>
                  <a:pt x="1048" y="1130"/>
                  <a:pt x="1042" y="1130"/>
                </a:cubicBezTo>
                <a:cubicBezTo>
                  <a:pt x="1048" y="1130"/>
                  <a:pt x="1048" y="1130"/>
                  <a:pt x="1048" y="1130"/>
                </a:cubicBezTo>
                <a:close/>
                <a:moveTo>
                  <a:pt x="1701" y="781"/>
                </a:moveTo>
                <a:cubicBezTo>
                  <a:pt x="1707" y="769"/>
                  <a:pt x="1707" y="769"/>
                  <a:pt x="1707" y="769"/>
                </a:cubicBezTo>
                <a:cubicBezTo>
                  <a:pt x="1695" y="788"/>
                  <a:pt x="1695" y="788"/>
                  <a:pt x="1695" y="788"/>
                </a:cubicBezTo>
                <a:cubicBezTo>
                  <a:pt x="1701" y="781"/>
                  <a:pt x="1701" y="781"/>
                  <a:pt x="1701" y="781"/>
                </a:cubicBezTo>
                <a:close/>
                <a:moveTo>
                  <a:pt x="390" y="1143"/>
                </a:moveTo>
                <a:cubicBezTo>
                  <a:pt x="390" y="1143"/>
                  <a:pt x="390" y="1143"/>
                  <a:pt x="390" y="1143"/>
                </a:cubicBezTo>
                <a:cubicBezTo>
                  <a:pt x="390" y="1143"/>
                  <a:pt x="390" y="1143"/>
                  <a:pt x="390" y="1143"/>
                </a:cubicBezTo>
                <a:close/>
                <a:moveTo>
                  <a:pt x="371" y="1143"/>
                </a:moveTo>
                <a:cubicBezTo>
                  <a:pt x="383" y="1143"/>
                  <a:pt x="383" y="1143"/>
                  <a:pt x="371" y="1143"/>
                </a:cubicBezTo>
                <a:close/>
                <a:moveTo>
                  <a:pt x="371" y="1143"/>
                </a:moveTo>
                <a:cubicBezTo>
                  <a:pt x="371" y="1143"/>
                  <a:pt x="371" y="1143"/>
                  <a:pt x="371" y="1143"/>
                </a:cubicBezTo>
                <a:cubicBezTo>
                  <a:pt x="371" y="1143"/>
                  <a:pt x="371" y="1143"/>
                  <a:pt x="371" y="1143"/>
                </a:cubicBezTo>
                <a:close/>
                <a:moveTo>
                  <a:pt x="390" y="1143"/>
                </a:moveTo>
                <a:cubicBezTo>
                  <a:pt x="383" y="1143"/>
                  <a:pt x="383" y="1143"/>
                  <a:pt x="383" y="1143"/>
                </a:cubicBezTo>
                <a:cubicBezTo>
                  <a:pt x="383" y="1143"/>
                  <a:pt x="383" y="1143"/>
                  <a:pt x="390" y="1143"/>
                </a:cubicBezTo>
                <a:close/>
                <a:moveTo>
                  <a:pt x="383" y="1143"/>
                </a:moveTo>
                <a:cubicBezTo>
                  <a:pt x="377" y="1143"/>
                  <a:pt x="371" y="1143"/>
                  <a:pt x="371" y="1143"/>
                </a:cubicBezTo>
                <a:cubicBezTo>
                  <a:pt x="377" y="1143"/>
                  <a:pt x="377" y="1143"/>
                  <a:pt x="383" y="1143"/>
                </a:cubicBezTo>
                <a:close/>
                <a:moveTo>
                  <a:pt x="1582" y="902"/>
                </a:moveTo>
                <a:cubicBezTo>
                  <a:pt x="1607" y="883"/>
                  <a:pt x="1607" y="883"/>
                  <a:pt x="1607" y="883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2" y="902"/>
                  <a:pt x="1582" y="902"/>
                  <a:pt x="1582" y="902"/>
                </a:cubicBezTo>
                <a:close/>
                <a:moveTo>
                  <a:pt x="120" y="1035"/>
                </a:moveTo>
                <a:cubicBezTo>
                  <a:pt x="107" y="1035"/>
                  <a:pt x="107" y="1029"/>
                  <a:pt x="107" y="1029"/>
                </a:cubicBezTo>
                <a:cubicBezTo>
                  <a:pt x="107" y="1029"/>
                  <a:pt x="107" y="1029"/>
                  <a:pt x="107" y="1029"/>
                </a:cubicBezTo>
                <a:cubicBezTo>
                  <a:pt x="107" y="1035"/>
                  <a:pt x="120" y="1035"/>
                  <a:pt x="120" y="1035"/>
                </a:cubicBezTo>
                <a:close/>
                <a:moveTo>
                  <a:pt x="929" y="1149"/>
                </a:moveTo>
                <a:cubicBezTo>
                  <a:pt x="948" y="1149"/>
                  <a:pt x="948" y="1149"/>
                  <a:pt x="948" y="1149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61" y="1143"/>
                  <a:pt x="961" y="1143"/>
                  <a:pt x="961" y="1143"/>
                </a:cubicBezTo>
                <a:cubicBezTo>
                  <a:pt x="929" y="1149"/>
                  <a:pt x="929" y="1149"/>
                  <a:pt x="929" y="1149"/>
                </a:cubicBezTo>
                <a:close/>
                <a:moveTo>
                  <a:pt x="132" y="1048"/>
                </a:moveTo>
                <a:cubicBezTo>
                  <a:pt x="132" y="1048"/>
                  <a:pt x="132" y="1048"/>
                  <a:pt x="132" y="1048"/>
                </a:cubicBezTo>
                <a:cubicBezTo>
                  <a:pt x="139" y="1048"/>
                  <a:pt x="139" y="1048"/>
                  <a:pt x="132" y="1048"/>
                </a:cubicBezTo>
                <a:close/>
                <a:moveTo>
                  <a:pt x="120" y="1035"/>
                </a:moveTo>
                <a:cubicBezTo>
                  <a:pt x="120" y="1035"/>
                  <a:pt x="107" y="1029"/>
                  <a:pt x="95" y="1022"/>
                </a:cubicBezTo>
                <a:cubicBezTo>
                  <a:pt x="95" y="1022"/>
                  <a:pt x="95" y="1022"/>
                  <a:pt x="107" y="1035"/>
                </a:cubicBezTo>
                <a:cubicBezTo>
                  <a:pt x="107" y="1035"/>
                  <a:pt x="107" y="1035"/>
                  <a:pt x="107" y="1035"/>
                </a:cubicBezTo>
                <a:cubicBezTo>
                  <a:pt x="120" y="1035"/>
                  <a:pt x="126" y="1042"/>
                  <a:pt x="132" y="1048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0" y="1035"/>
                  <a:pt x="120" y="1035"/>
                  <a:pt x="120" y="1035"/>
                </a:cubicBezTo>
                <a:cubicBezTo>
                  <a:pt x="126" y="1042"/>
                  <a:pt x="126" y="1042"/>
                  <a:pt x="126" y="1042"/>
                </a:cubicBezTo>
                <a:cubicBezTo>
                  <a:pt x="126" y="1042"/>
                  <a:pt x="120" y="1042"/>
                  <a:pt x="120" y="1035"/>
                </a:cubicBezTo>
                <a:close/>
                <a:moveTo>
                  <a:pt x="308" y="1124"/>
                </a:moveTo>
                <a:cubicBezTo>
                  <a:pt x="308" y="1124"/>
                  <a:pt x="308" y="1124"/>
                  <a:pt x="308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277" y="1111"/>
                  <a:pt x="277" y="1111"/>
                  <a:pt x="277" y="1111"/>
                </a:cubicBezTo>
                <a:cubicBezTo>
                  <a:pt x="289" y="1111"/>
                  <a:pt x="295" y="1124"/>
                  <a:pt x="302" y="1124"/>
                </a:cubicBezTo>
                <a:cubicBezTo>
                  <a:pt x="289" y="1111"/>
                  <a:pt x="289" y="1111"/>
                  <a:pt x="289" y="1111"/>
                </a:cubicBezTo>
                <a:cubicBezTo>
                  <a:pt x="289" y="1124"/>
                  <a:pt x="289" y="1124"/>
                  <a:pt x="289" y="1124"/>
                </a:cubicBezTo>
                <a:cubicBezTo>
                  <a:pt x="302" y="1124"/>
                  <a:pt x="302" y="1124"/>
                  <a:pt x="302" y="1124"/>
                </a:cubicBezTo>
                <a:cubicBezTo>
                  <a:pt x="308" y="1124"/>
                  <a:pt x="308" y="1124"/>
                  <a:pt x="308" y="1124"/>
                </a:cubicBezTo>
                <a:cubicBezTo>
                  <a:pt x="308" y="1124"/>
                  <a:pt x="308" y="1124"/>
                  <a:pt x="308" y="1124"/>
                </a:cubicBezTo>
                <a:close/>
                <a:moveTo>
                  <a:pt x="396" y="1149"/>
                </a:moveTo>
                <a:cubicBezTo>
                  <a:pt x="408" y="1149"/>
                  <a:pt x="408" y="1149"/>
                  <a:pt x="408" y="1149"/>
                </a:cubicBezTo>
                <a:cubicBezTo>
                  <a:pt x="402" y="1149"/>
                  <a:pt x="402" y="1149"/>
                  <a:pt x="390" y="1143"/>
                </a:cubicBezTo>
                <a:cubicBezTo>
                  <a:pt x="396" y="1149"/>
                  <a:pt x="396" y="1149"/>
                  <a:pt x="396" y="1149"/>
                </a:cubicBezTo>
                <a:close/>
                <a:moveTo>
                  <a:pt x="415" y="1149"/>
                </a:moveTo>
                <a:cubicBezTo>
                  <a:pt x="415" y="1149"/>
                  <a:pt x="415" y="1149"/>
                  <a:pt x="408" y="1149"/>
                </a:cubicBezTo>
                <a:cubicBezTo>
                  <a:pt x="415" y="1149"/>
                  <a:pt x="415" y="1149"/>
                  <a:pt x="415" y="1149"/>
                </a:cubicBezTo>
                <a:close/>
                <a:moveTo>
                  <a:pt x="88" y="1003"/>
                </a:moveTo>
                <a:cubicBezTo>
                  <a:pt x="82" y="1003"/>
                  <a:pt x="82" y="1003"/>
                  <a:pt x="76" y="997"/>
                </a:cubicBezTo>
                <a:cubicBezTo>
                  <a:pt x="82" y="1003"/>
                  <a:pt x="82" y="1003"/>
                  <a:pt x="88" y="1003"/>
                </a:cubicBezTo>
                <a:close/>
                <a:moveTo>
                  <a:pt x="986" y="1143"/>
                </a:moveTo>
                <a:cubicBezTo>
                  <a:pt x="998" y="1137"/>
                  <a:pt x="998" y="1137"/>
                  <a:pt x="998" y="1137"/>
                </a:cubicBezTo>
                <a:cubicBezTo>
                  <a:pt x="973" y="1143"/>
                  <a:pt x="973" y="1143"/>
                  <a:pt x="973" y="1143"/>
                </a:cubicBezTo>
                <a:cubicBezTo>
                  <a:pt x="986" y="1143"/>
                  <a:pt x="986" y="1143"/>
                  <a:pt x="986" y="1143"/>
                </a:cubicBezTo>
                <a:close/>
              </a:path>
            </a:pathLst>
          </a:custGeom>
          <a:solidFill>
            <a:srgbClr val="CC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53613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costs outstripped inflation from 2009 - 2015</a:t>
            </a:r>
          </a:p>
        </p:txBody>
      </p:sp>
      <p:sp>
        <p:nvSpPr>
          <p:cNvPr id="6" name="Rectangle 5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AI+wHNLulUc5iivudi3/BfEsjA9lSuHw6xqq55EfiTJdtrhZgAmFjaEtmMc1OF9DpF7Fwo6SAp6kpB2jZxLCWtHb1lSa5bS3I5Bo0PnIdVqZ3eKeUuVqPfzlSrReJiaMVAlRKfxmguvlzSrTDtXrGfl7xorSWB9jOJDeLT21aBf6Cx2/+DTrKOYyQcgbD/jg69Q7c6dUre47yARuA/FcxKTTDPaVB70vMHZz3yl4f/adu3cxzeTEeXmUrFJP53cxIrbj6Rp8VObuLQ1ZPg8tUe26uSqTkGhanq4jXab9uJNnNUh9pGrjhCZ4cMQ2YEpqgRh4L3mW9L9IN4QdpElpINKfhmz5yhReFqot8a8N2m07lAs6vq7sdLi9t7TGk6j1Wq1dCWXhMk3ZYRhax4RKAY7tU1fXyXCPCnneOw83HI1LjmfXd/WOWjKX+lIAtTJgU13pLmqX5k4ZBzQwumtc+qxPc1S9O5B5ddrFoNKCn6ojd0E8KEYlowC4cPP9/wlHFvJIqmHZORRYMxKYti2mo3rN79jgsWeLIvYiS9vrN5li/v1VdTAFgaUKXqH0Rfrx1dh7Y2oQ0qexBGxop0zP9e1qMIDZjGV7Wkhu2EC1gp2iIpV3oS04d2Q8970ZQ7dc3OwcCsjOawKO5mj9y0iM/HDBZr4IbF+u50mHt+GYLUa3ub3DmDbARdWRHahdyfzZIyFsPPwwB6t7jBVoqnE/ug6snuuLSIC9U3I86s7pudMjtP0Rwu8i8/umE5TDwbJb9neT1Le/VmmesgKAI/DEnqDfSmUnM+dlZmm8GcjsL6P2mVY+UM+qI9ydEi/0pn6VcrVHVr43xFo6H3OZGVm5RCi5zcUoAsMN40k0RudTIQQsRcnc9kJPzclRmGki3tEeuJtRDmP5mPfVIHpLgj7ybZ+8zUYOL7G9AJmAFW+L7Q/lAY6iIYQyam2bSEiKyGLLLKqj+KoaH0PL6n+yGdaGDmz8u8YXT+GmFmIFPurTfcQJs1cz7Adz14iK4qgluk0BVNBBW8a/Ew/7JLSlsuEBfc9p2FDyUYuc5Dm2TdV2h42MSe5TnHNqPpXb+2e4P6DB9SwU8ew1hzyPNuX9jvF08PjJHDcAD/Aub8+xW4HVzHvlX193NN1lh2hRI8Q5YiLBjzpAlvMI/TOCEVx3+FyBjF+vSoTq7Crucr/26er6Vcz+37hL/wy4kgxu3lBAugBQuSUZCtKwGlbuJtLUMpHz8AcHeueyD/P1zA90XNiJRVKOgDs5yaOKICNYTrMR6o/+LNmJ32BgvwRxd+h77Vqi2sf+BvmtMravi95NbGj5/p/VG+NlSwjU2SDazfg4lxwjTOW+J9+d9Qz76yWLWIB2XBt43S1l7Jsc0E6+XLeHd8bpoRgyOziA6TY/Julwh/8CAK++fnQbOLVyqxhzOnDul9DjcrIM/ByZ7LMvddo/6AbI7rFmQ7gE8YDC3jxaaZRk9xUuhzJ3POCYO+ymQLyOJszKWdiWuuujwavftB+aM/wP+2c3nYmhzyK7rbOfxKvba3hf3lofxpSm7x9eKofXp721BfE0vE7KUsHZtYR2GnFZwo/CSOBua8/rhot5k6rVdfApE/Dmw1dDK+GqdXh4fhNHtjkXXrBvygn8vJz/8HWnNwjknLoBY8qs6VW4aahOmltqnKwn/8SR3MTDGX8lSQIMkqAfsmafDNO1PQbBDTv8XQS99sUYdxcx3Pza3/7+fhPDGxXCipa+tGMN7cZ5glIytB6ssc0jPcufM9p2k2nECtAohECcp2zGwFn0JcPVI6M2AN4/nzkQdPMUJahYvonBvEuzvqsFonEdHRWA0EklUtov2E9Rp7g8m8RWVub0UKv4jDryIRrZxf/rbaFWIWm0Mo4PgLj2dabn9jkZyEefySYd0QgeQUJhrS0FDssx8R9RZX62+FD6YySqCBDeos++0fMslmhdbncjlyJBFJ1y5+75s+kj/H/oe61lb/mBXhljSvdrDLLs4Ykab4aULmOEIcERYcC/KGI/mhHjN/rWYNMrrna6W7+PaUW8MJm782hK0yBbsoGy35Uzj52+Zgg4LLn6fIg6bJjF4XQrkTE8FCffSih7IcF4cvaOZpEU+Yakejv47xBhIz5/1LjDmRN3bcJ1F3CY31R5JeN2IoXVDJG+iNvJN34YCGgi3DDdlvHRxhk9wc0KnR4POdvTDpdOJO0PrEQ5kEU0JdjHwkk4E/aL8N9Lyhge42XUyBJvzJTM1d4WWgBTERczTSMKMTOXj9ZefIS+9gLPpIB5ECPyJo5juA7W/VhRqqAsUaqQ5lkB9I3p99oFHR8aW37rYNmuBZssGRk9EMigHb616oEkAU+Ten5pinU7T3NLgyAhTFZDlCRDOU/cxQQyOA23j+YB7VOFWu5fA9zTEjWYLXs+wu3BBQojbtUxyOCreAsf0R315rlLW7EU1JdWGYpl/HcYgUNJmGl68l5SbuU0ADNTTuhFJbg/o4rErbSPmt4hcZkq/7kIdtXIdRc+bxkZkpvHkGoA8/aW1yVwu3CT2xl0OytKEmY+qGZ/K+wyBIkqmi6djYOJMFyGzcylRsoa6hU60u9BrHAMTumW8BLwsfxfaZArdl2ScQfMjltgTJoqhAti5TZj1750ufBjANJZfif9Ur9PfkMzRiRgS2Y9NutuZC8yTScWEQ397zDjxRnUptKsO75l9agR0Qvue45XswS+JoAQNepWUl2yyN0GEBaJB8VG8YwpcPMLz3IMqEIZi2lbWYpR/CUNvwDtcDCz4IttydTKDVhGrRwbMqouRwgsWDz/QGmTRq0/M4z/m2BFPpP5rLji0/OnWHoQjgsQ1dUiwh4tkX8qgKtfoc1qbpB/b56s352p9WonQP5682yI6ZVVHgFjb+RJi+umWEZ8pQnCh3C9nX4f3j4Km9l4tveVmormLvGd0/BYTMsOpSKsgmYDydf8VxLwspwir3Bb+Gr6k0bzqLpeWEUoLcYYxHZAm+fCCcCD4oCoc7nnpikIIflmELfWShGDa5KUQbj9g0QVXzQrqxCGHklNk8GkOLq3YEHXj+03aaPN95AjriVZXNKkz10UirRFLe6zm1MJTHzUpUIGg7UpQ+zsEuSbD/hu+dCvFbY0bGdk1LeBXP842KVIAY6rGjprXw+NuRssSLg9inrPscb4sdZCYivzGRz02IQwJR7VQjHptAjwfKOJT0Cus/Q7YlOmkhfxExifUAHHpBd9ryxINkckDRFocCbdzHW/xlWfOmD0zJZk1Fvj+9ZMWZds4uVMtCp/4UrE4RPob4MkANLnXEolfCpDNczTwoYtrFB5N3ByNUhf5dYxoyAQmxlKmWF4mX9vLpLUtoJPmGhYUqP9xZ4h8xB3h8jZeKAPKqHZfOBF8r+0uzbH5/9oOKIPj1CUHEwx99LEi3X0OkEwlvBUtSrLj6aVEov3xQIN+Qlyj0apGh/g20vZrucARGP7DEGKMKefZYpErDxerhS1LLuqFBrLMHw5/Cjq0B822vtzq83JQKcwAjP/ggQWxxXJQt9OYntzZVOyqJte+ahn4G/r6I7fNaLbfUqb1EeyGFuRPulRtrRgK/5GsfLbpu111+rE/P3aq4LqDZ9RMV7isVEpqRxXEo1P3CX2ojJa5giGX3U1hUAlPCTjNPxXJLjMLlbhvuMLRMFUqoxsSpnTyZvLgbNRgeHY30MmD96UFJADfXVDmZeFENgsYFeZ6B7YYfZuvKZisEHh5Ynh9QktJlVqwx9M7eXcnM2kt+2Q/JuAEB7gD6f3zA37qgVjg0M7NjZhvQRcNLBqgjfX6Xeng+Olp+/3lmCZZBGAzWjGdd+FAGFSNY46mMWFNAySTuoAmN2SttrRZauAUW98q1Q9ScVe6yHjSwesdwJcRrR6wCxEDWKX7Jd1GY1MMgMtvUjICNSjWnoyHz/zL0afSkY7vXfMKTRgT7m8i3bmiuCAlW9qK/4i65zlz52x0Gugr8NiaOxb3YIwFh+7+RxYbqrqB8a+oy9LEsPFSI/4nRzF94y3WIThcnVHFjwVvQnvSSOOmguAeK3CF8/f+ULG3KRz9+XdnVtIBdMYSuLQlM4yFxp9uhlZfwFxRLqhpaXmz70VmHyT0QbYrJHQH+gLALIUmvv1KkMi4X6enoNx3TMoq7oYnFACXQCfFN6xDIhmlzKBBKA+AvOZyWZhmGpk7NGqOfreOuu9nnIA5qJDImyXAsgvsZOHr5lr6ZJdCnBfjcZHG+je6vvP0Gj78o6QqTYBGP1JpmkK9dY5jG/Xj2DnDOCl4n+qEZHz+YCMJQBMsAmiBSs+BoDUI+C5ozwqvc/8zGsbq3i6m+pi881EILlKkSCoqvNwhLAX2mzTy3vOQi6fFUDX2B0qi3WLM9bR3CEc1tOstaXq5ni4WQNXQ1Cb0v9Q3ctZh3fgWbK+Uei+rM93H0phQL404QeIp5x5J5zY3iAJGqS3IzrlFRE5wPyKdG9fXRdxT76GvkAy13PwXXZUVXqfOOXxYe+IVUmnnApKBTawVedwgFUgt1GmY7ldkZZU/8Zh9HGcbDsjW7ifcsg/zlp+HN9V4XQakaPDGAXSZBHmrvDNwjsAxyl2t6FYZX7JHij5/bE3pF3A/nBVbpRsMGqHCfOJf5XLJlB7WmRLPM1K2VtUsS3rA9KHYcuU1FdugFj06jFer4FHMwmvNqde14UHQDBFb1PxAy5zl5RN6Z2iPQHEdI82WOvkFuTVgCZV/hnvKmy7q2/NkKgTs4F0u0VZEAbqhyQDVisxR+X06g7Mrwl/ZR5Kveiw8tVNmBeHxkUFjqQjayJ2fjrVoyOknI1xyKZxFN4cPm/afsledGyKTQ1naF5iOa2EIgn61KcewP1KJ9FfRu8raK0raO9KA2qKLyWMF4ZublicZZWSREtUQROzUEwrUa3v6wjugxHEzjcdHamPY4SV5Kknydv/Xmz3vA0KrJeQPoi/SVyvtaP9ooqsYGhdPgU3TkTnCMjclWsp5sD5eL2PNKA4pWgwmhMkdmTPqME8TCpX95mnKab3yWuy0WVPShultIoZVLx4l1KM33ItnVQ/xuaJ6pRWUX0KhCGwdy8p8LGxe60+UFH3gR4Vult7v/w/sxeinxyRb9vmC5OQAa4ZA2G0L4Y0TQsi6THZh95gxr+InPIhmq2RpYIXp+t/ekXArrKjtpQSp/hOHF2Z56HqoMH02/ipZp1ZnGygSwjSyarFEYDSVJ0AOlEUXLF8bTW7qNiA8hSKPFKQTmjPnj4moshq0wuy00HkbP682k+IQf+f8l9UuQcrVv8r1mOi5t/Y0Obqml5q7smFO0CN2u3Vw+gV8TDCmFQEhV8wBt4rhGzYy/DFz/ZqeZPD5sAMhKbfzH1Fbv0lvcMQ21WyaMddtGnW305Gk0lgRgEdFp8+3DxYu5EL3cKhwHBYaMoVPXnvswtJQBLCbBW/zcrlPKOn5AasvJZ8QR80DETQTLjRxqVfCIb72fvKN02FKGeX1UPipRFiDTrKg7nyKJHC7XbBfI8r1/wyfrQGwCbMAXjYh4y6PHy3tPm35L7DhBpXCCt/GmsPetOnSLuO4CEarVbL+1eehTdUVeRo7uM1cTR6LHYEjh3L670XoBEOBLniPkPsF02hpK711wUsDfebZDHQ/WbKPVb6uTJldLNh+zS7ux+pCqqWHDc5SY5oNvA9x3U9S1madohZ24sS8PQ8YeX3yvvlmPfofpkWThyJccwgTKMeFTpamoBjHDJpv/j+dtO/FucC39xuC2+urkUMh0x0hA8hqtBh52NoarUwmgQRxfMHSv/FCdQYIVNUGEGT50fssTdXVQCO1P9dO90E8xVjXPp4e/QX2MH1ZYIIcnYi2FqG0gUQOPSvdkv3OPbHoRW0NulhDnF7i6J3BJ678vAKnhgNQKavU4GqXTJU3TWA3Q4qXIPhM0BQtZ3okfsjEwCJCzvtCNXWMH30Q2zvxxStSbAJuDUgXpSDhNCX7CPcO3y0Zy3hCssqGJo8SwYKYeGJBtQ6QGAS5uiMUUo26N3bIEJV/mJpQeEKblca0wEmYUYBzthQ+2vBkc64c3DHavF7e2mt4l8/VYKN6jT73CaL0pI2jW1rugmVB48ln5fFuvrWxuXHj55CfDphN6KMS+ei7ZiaC1hxfpT6nXgguiGRjPWCwC2RISTne9RP7fKIRd5x76iS3PpyqFYPvJz4USzhg/2/lAKjWQ+yEBiNSN+GXIwOV71Za4vbf67W/ZQbG+L2l1pz/hk4mE+4sXML7bgFdC7bQPpEDMCCdjjjT1r5aVRwoB58cvzZQNRNYP9MKcC64S0N/rvi/pfvc9Lo/17n/4CBViDKiEwoTwEokNzBf8VFg8frlDBPpmMHIA5EBG74DM03htcsYeWoSWILCFXgbfg2NOi23hmsBN07AePI+dR5AL1/qi8NfSEY/3obbCAFMgJd0T556u0yqlfMhqdu8GJ54uTyAE3BcLWP1nb4W3/zReDwmtrRtU3JIPt+lw/1TFlfY7ccFa9WLl0ZLkqr7/qM84Fv3+fn3hjyhCfpq1POO9JUDa55yvhcHuWAZa5iOoc8FaOp+S9XynRbBp7YbK6H1UUx4dh/wUEoRZs5Khlyn/fu8EioL0OEvIxPIW/3fL5ZxLx2y6h7w9igp/51cNRV93fDUpg+e6rXcKtmr0wq3NE7GVWAp9ula8zsGyVKA6S+5CbOws8TOp7iAo68/S74t8Cz4ix3wFNXE2EqCq6mvSqkE4fpdYDcDLa/Z9dBcUo9ZOvgXY9WyFyYzSpwRo0x/KQlkIR/SVjWV1k55dsPt6F0FIMYC0YB41FMc2gYt1kYf5eUZKD/9KNfHkumU9cHzFCSH+v9inXhqiCmwKdzJHBVWAQD6FTGvyM6eNnwHsTIFTe0JhC6wYvjYQhDjMTRkB82FtNTV6kUbptKSid4yxJrrcay4p/nvlh3fJWxiEZhRsIRxZarilW28RlXgPxKol9eoRsb4VcHMwaNBUA4dKdB3jxMp15PgQ8GvXSgQXfMDncJlPVhWv2be1oM4ZlW2KJ4jEAHrdvCLrSvoYvcaSzmSfU4Bm6BT/owXvTDtf560jnADA/eiPsILuN/eIYb8LmZlw8T+MLd07GaQIVhLSr7QxsO+rpeWvl456Jt0qEzMtW5NZg/icBsl0OJSeMrB3OgUL49DA/oo1my5h7JZQx8pYT35uF/0IWCmruXxBbfb9wYqdaBzarVoD/YBkdTEne1DlZT4f7Wlxe00qw5PWLrM6RfKGHZ/5sr1QmhL1RTtvQJCEkU4liPF7a7icw/Brctr9k8rbOFqdyL2GecKPT+pvSsCGxtb1TJ/vrESlAPUMGNzwPleBTcVMSxZWsDD8YJafEEuY5E2wcGAVGZB8H0QCl91w3JuoSnge7XucjBXrPGH6Gy7aFN0pNmGALXDrfkoppoew/nYxrfibP1JYKYeP0aB4/srGcIl9B+Bstlm2dnKcqLGMjFwjla++E4Xy5A5p+X8Of/iDDKgJUTDllHNdba4eFE+qUI3Lig7cQ/TsU3YLDCPzYB7XotPsoMmFnX9cXxGa+okx3GR77kj4so2Oc/FjPw5m/UNHvrVul5Dq3JCIrL3E6DhQyBXzln39EixJ2vxDWGuhrLYBJIiBrFScV+28+IzDqeGbtmNUHLQGEnYGTApVziTpKoLXIeSgsMotQ7uq2qPI+cB/fp/ImZZPszNXQtLlpTNP5ckMnJK1Us/LTJ6PeD1QfuH3Xq8SUVhfJjzQZ09xW6qtRKZ1DlfnP9GNqhTEzcbQ71JM0zPRUmDv+bcBDYd9afSBC+1QsB0enLT3dHn3KGkZFmdiejZHlSOE4RST/ZNaqpyGKVSi9T7u4L1CDGT3ha8aH52Prkg5zgKm507G7mUypuNMGRSL3tP+flZp+hKA6uKoZlWXfaoVw1Cq2LnJ/6LadG/4R3cw6enSadB75dvHwg4KgfnKWRvDfGH/1/tmopqcCaS+sp2V7MneMSCxDziWZxTrAngkPIS8Xsh7ehcPGSd7UMkJJyb9jdoj34R+CWDs6GfWxwZm/vLTfMoZQ2Ho57o4f6p5tKEFxBzU5cD06N8u/fiV2ECxs1QL7Jgm65fNQjpkRjrVtW2dEZ8fKHvxma5Bu9TwlpjZJtfTJY8avpZgEpL8dj0sUUmJqdTATV/aRPK1FJyjN7PJmgAaHInu0pvppTizF//TL/NutzOZODCDI31sLPrJN4+5Z7aX0JXnCiASB+TNUL4rSTWpCkc9EZcqSpMNYIb8CQitB92OPXOw4yiIoFPDLOI0fJeFcSgWyIV2dQCasUq1i/yNCar+lTgGLvW1T41h1JPKpOcSj23jZiXK/I0BptvCYUM3l9sFkDiHvSRfZf7fyF1gvsluIt7l7CljbF4v9By7oD3pA28/mXV9dxDp4qf0YR7BYxAqAMbib9HBE5lADQEFCqdZeKbZojYVZDfxH16h0KZccIWOAIWHwr09Zx7gQGHDqitHz2fqOcnj3YZ3KEsJHdH1TfmI0wPs1mCO6pLjpYeme30OnjroWza7MGWwp5icZXYOdNgz7eCjUYpoZP2b6RZK4jtQQyD6a1LxMuNVqwcUAuOOyS+oMckpodcNhHXQuRfKlTDuthCeF4BbRpO9jGyVq3tzEhhbBdIDeVy04mdh9rII//OmF7PbFCmFehnNxnuFXCXQpCOLQXa7zJcV6HuVCZOQVXOB3hSHcTZinBCyZY1hp72tOXAGg0GgHDdRHcOBiP36CVlqL+iKxJkf7/sTg7J798F9Ik5i4fP9pElahgMfLozZfd6Xy10u5yQB4GVQqaFUjDTWNL/ogS47FfweZ2/F436582jTa7tVw3hiuMaTN1Wwx/cIe8ra6MLwYXMe2sCzmy2+P1TWaLx6PJOIDwDp70Z6N4jf3ldDwpTM5K4vtt4ZWD8la/fQlNQ1PRCYp7O1h/+QGYwzUcrMmdswYXth2Wk4got/+i0AM5IDFPKmrjqKnV57Bsp98ylA74NFiN/QGF4bxZt7zBMwI9pL7QFXPX825GgQBkVH23XC0Sd8186lYVFIJZd+DVUGJ88GxWNIBG1hxD+wvyMdgKnkY9GslpMNh2Qox0GzYJNtCIADgDw3o22jjxIOIj+/pWFvWfwg/e/rlzxXDebPzCdNy3OPsBXLvbgqa7ituhdW+OKsDX0bZi4X69h+yqpBSpb01otAX2bajrVoTwwQKHo3NEy5Q1hlWPDflM57OUjctxaAbWqOw2giS4+VEdvZOvLCOFbzK9wJLFZ75GRq7qjNS289P7FRZxDK2HaSizmCf1vaz2Apewm+wiQ/n1gdTi1j3zM7fbnK3QIn6kuM0DB9x5EZ/p6DTrdupWbYKx97ZMB1WidkC/NvoZpbHoWvfQPVJzEPV+vUWqQ3UroPqIQhqosx+/+7mjr90H6250gWjGgoia6JC7GeoSS6n/7kJUOE8Q8muz43Ix1OBOOVejT+iJb9rAO8leOmXj5pbEOkhJk8ur5MRzeAo3xDwU0HPnyJO3n/qwtZreM/0fd2VLjEsxrxgiJmQ+evRW8wbkyY/gZ0S3BDYu+XTDRpJuuuVG5fu2UGFNyuk/esCHTAyNeUDlWMqvCn/DHzJk5wno76hV+3u3Lg9fUzdNAVnrnaNPTnaG2z3O4meyl0MfxtdysHUSA2wWhRefti3AwVCoAk9ODdaZZeQ/SKx9Rso9LhsmY6Rz9BH/hM8RvNZQqN6At77w7MIAAxCOMgaWnfhcJzF0n4qm18z/pkLmZh3Zr0aAQ6GY2T42U9IPZ5yrJxScrlb4Rkuj00mKL6s377ODba/spCod8SMmZHcyI9tsNe6/+rChIqtdFGdGOF1y8guh0FWS0Uz3WEthaAZsqdpi630Gmj3/XmO6UPMjhBPi/ul599hZHYMtSO+w+ETqmQav0BlUDU9SXDHwy3s3HQR9LFl/EbpSj+AbdwpBcaXV+CumyOq1aUrf7RxKY+UWRAAs0+vkDfPeHzCUyIlM8LSlB5ZqZYTmQwV+ssNs7/1sKjFVYMqmohulz+XVYFS2cGjTmXb1M7EeR20MeONPrXtUn9sydY7rp0pYA5xz8yj8mVfQPUz/t8xm66Ec6rv9gvmzFCO1JUx92vp6hcPapj3JrbkyLUs2J0u3puSXJidTHl0Defc8CI/62TGer5XaUgWYEavNKlFZHrhBUyv3qDXUaHBJSXDt6NFTaJm33GoV7PIX0Z6jFpX9PgrtOv5OQI5ETUAEUdrbeJq2vrYxr7/qvB+9I4vRunu5OlnJicC5tOh4DOHz9L5kNPGMk8/CYH06VrEAJZX/R9Ca4SyJHzc0Aak4iAbEt9qvb7x66h+Iv5Cl3PFQwRhu1qslqLBIowWbvIV2QH7S3bPpBqT3jxO1K4+mrgIVCTYMxw1GIoUNU1WcgushXzoz0j83oqnds96BBZwtoD88aDFWynQARIy8SXPg1UvXLZtL4EhiY/bMshvmJQRzD2BoU7bS7/yhPxSa3mm0dxDRkE0wB98tGs3suJoJBpzFq6KZGVrz5iYmI3cJN/i4U2g5Vw61mZBDJG1UJMJ8k4/4rPsRraCle0zzcf3UFXp2IOuz6UQPJwWyNJ0qmk4Q9Q5KNspfifhGA98Lx0qHWRe2cI9n0vuIeJAJyb5xF7wfQJpdccv8hDh5Sg3sZeSSgwCzS6kRFB7a/qleYFBzk7W9xCBASY80Osne+wrmXggPZ1wTqtt0IlzvMwl4fskVJ7WIKBP/yDWaeA+SCRxFhpPNjSylUMuYRCTSMGNs0kKsUx4ayaWNOdufABteLznkpG4By792J8saceI6YBphDzda/d9Eb1eXyUgDzT7NrBeq/m0HM4bpKRJpCJozMn58Vi9rsK3+xFUupQ5J6IgVB6TpnJgKeu/zpom3SihSiqEG0hN1JG1Rbq0IWWs2NoC6Dy6mMS6MmXg9KgK0erDdbzD4cmdse2pWU+0FwXYh8dTwVdO5cZIs7zzyC4qRYDXqe1hFtQtrEZzbhklX1wLxZWxQfr3PfYMLbTrGMeEq5vEKTqTYuqYkGImdSdOmYHyTwViPwk40uAeCReWorXp5l+bii5YJe9TKbwq+8nXT32uMsgHzR2HxASyr0gOcXLZFTKN2raMaIh8elz/mvN024LLdWAkhh7n+iyvzbZU5FEMb+bs8LWaMtg7urqfjPg6yKVQMH+Ydjf+Gmg8niP8Tj6Amzdr+pxy4sch7zoodRbvHQ6nO6KnCNGSXi9kXIYRvNDpLplwDlUGyFJE3c24NP07NknVOLsWOIsnf8+P91e4SjmIoj1G9HLcSIQq8keBKdpSfl2EXiyMWJOf1y4dlJJQftdiFWs0vP+13LV9RxAGw73/ZzJ/jnoeyHQunaKtLULDgbS4ylswqJJJSJflfVv5m2MRZ9F4aOil8nrpSaV6InDPlf9njqe2LaDcH09XyHQ9yDgl1P2NwMtyMDJSmkrHjAMBBVvU0o3lNfOiz8YQwFtwLSPXFbKCveHYgf01mNNUmoLm1eDf24Qi/FhV2oiT/KK+JplTJHjwAekgf8KddT5cFbOKMr5jeOurBHrCjyuoqGohGeldySJ+GVsQ/dyisqjYPDK2IV9g7C389C0mpaKg233GccyWyjITL/a6hX/NSP+QI09GaQ7nDK2wsqpa/hNYPCmia5h8y6UnY4U1QOzogAzf0k+PMECJJDZEqTQnv+RCprJ10dSermVUYfP2yiwZtMLgbDGqyYYmPuXcwWj5x6hTWKr9vh0geyRvwbRdQibLTY1K7G5txZkiKa3NQxyi/9DA2YJCaTyC7kYZA0kaRG2kmg4NsOccsJDLB9l01s48tJx3bWJ29R+l8o/uwTPykdgII743oW0hILyD3/R0v+6/IvAjXZOwdFfudWf+BhYr69gDoLN+OTX/n/pYN/5Ec0NSzVHhY/fkv8dLW/OqpyXxmsd9aBnWYVZhKrWDsm3FRnUSWz2u8Lm5YgHCiXcXsCoSMKk+6s3aRBGogwzDx8v9OTEEAqREtEfg13D7OVoKeFAT6uukG4ui4Bd/4+h5eJiYjRsR8ALfof+PubeRL+fi6C+CWQuhUFzNJyRxaA3Ys1mNvUmJbfpOzP6SC/Cp87GAFgp6USwUKFu9Qqu79ZbjbR5ZWYCS0Wn8OqwjfnTJrRo7hSZ1vMFG9Enj0KFfiFbDCbLWSyCNUUTXvOMNdZg1pIrYj1nBOC8KUwrffHHd/mSPcuqOPktLhGTi2aqyrIYmGoqZrYKR9gh2RzhyMdimc8ZGh5UYQRmIeyvQY8QDXfwxBkwtMf4yAniq757ct+4ZHIFaLsbsXOIuECgk8cF+2M1pHWtrG5dol9glg139xAelcos5SVWURijSnTnnbcI0kfD9mLX3o86RmD9I4tEKs/17HC48VX07yIgfhdS4mchbZUwmG2RvClbN7ZUQBqqS4jQq1d0JddemVFC41/nUksNTqnq+5W663Fv4r5C0GK+9f3TmW3SpsYYhzOFee07127t7R5F18Em3loqNOpGYDfsE6sC4S8o3XJIBjVVir+jHJaJ5pWuoR6qddcIfPI1iqpL0zUsrupm3k+DBhVE/dP4HRBaSilCP3SFMt8bgfp/ckXmZ0eMWpXQb4MbhJecOTVHVz2Km0GjSBbQrKa3gDdwJFPLU03g5Ql+S0g+//TMZVe3Vm1oKMgKQSF4VJZnkOBmhgUe2NObfe6Aymcu5pklEAGEKSu3D7BaND8Cl/+OyfVimEhZxJmPhZpeAy5mnxMn4sIxE9XsETpdUuk/nMcGqCEeYlk3QVELy2Tkjo/wAhiT0TFSgULDDEAnrc/B+3TG4Kso/vWexm1ecnEoe0GcXa6zjbLhDitsiUl6LMS9Qy9iNl79W+cVe0KwFnQ1Qam+G52tVw2p2mJf+uE8wkJ59FYxIbwR4WVa50jd/Sut5I3zsoWewLEHSFoHjaOkVT4Ls1eHocpvJ6bEmjrCB1I7ebmo5z0ngJHC9O0f+hF0RWUZud7n9T1osKu/aMUAaSGaVuCHKZ9u9Ke1+iMAX/l3bVCRLzIRYidPis7Ns2xMfarW2dN3DNirkn6tfw77b0rhleSS0fPqogTQe2KZ+c5siTjYMTQ6YZywioraiFYRxaTwdt3pAPsBB+d0sW0AQn/KA8e3zQ6oLVxBEmf0KEQFlfN2rywuyyVL1C1Qhmhuu8Ai7rlRIsWTcmIdDb+e0LTehqEj5q3nY1jj6zSG064bupiYliFDbnBmd/1BI7JUPmUnmMtUBycJLTY+9/uFWxNGazxu84SuanNQWSQDKAo8WZgsdOfeZJ/+mseTKJ1cyZFaTzJHazOf+a3W9McICHabAh3N0cH9TKg+xL8VfKEtsNLE8BA1lgeU/u6SrmAf2/KfI2kYq5nOIIIC0wP7H4lZtylScAToJciFIwq6jiVLxbXbGXKhMWFIdk4rqTW1SxPWpVnGzcpZ8spsTZx069vFBz1L/54CQiaXXCJcKc4F2YUXXSgpkZrvCSH0bFTBidkuvt3yj5waI9X/axCXAGnM/Yo6GSok4QHwO2RKn2PprO1UYYvi6g1dOAm3ry9LfDMrccCDxHJE/IzLyoiIIUTF4gyS0toeOdj9NZ2YxaqPZiyqjO3sYf3NTKc2Ln40du8aPNL1n8E0s4v5B7T79xp2nFuIVCDGTJCgmrrDoCL+PPEw2tLnRJx1fWpaHtBHR0Gsfvch3O2v5EVZY/ioJJPfwn9aoCSoo2fV5Y9Xihfp4rhsrpGASIRiZ9r5cjCPJVgb4Xe1J19dHUV0DCeiFf5DHyylKSPSiPOtLhQCrC4B0Am2GpQknEugCDzuFqpJkuW/Q7OTj1xzsMAWCk8UyUrVHo7A5jT//TP+b5MXvUTDL4qPAf453ypdlj+lMSMfWfroet+r61skAq1jqFy5+aiD/nr6Vv5WZnfbttMxe21Oq5+giBdrrh9bJD3HQhR7HbcSfySxgE2p6kVMlohafLDDpTFZUoGsq8xPtBOZmS0EuEFrRZRbuaoI/VnewQNtNBRA81LDoFp4qicf84c5Je49e0SiWYoVvkJBg/V36uHMv0NcYN+X9P0tw+co+0zUeFPV+9e2DDeldui4f7aMnp/LX7XzRmk1U1vcg0Siupsqm1rn6P1Ys6q3d9Y+o8uGfr11XaDfohNLJYiz0D+FNpEs8m9ZN2t1lkPfWBT8eUCUMPKwu/P9vOrVOT4N4w9qZKd9O+hIgkn5xbaUrzW+RmdaAoiFtsmc7JALPEtcVOYnpIXq8RM8dqqw43aBS54iaqC28zAXWJLfDxI6/uioXW2Fi9FFEuhO2wx9twkajfXNKG6YgYjZJ2lliool+b8LxLnhNbV+btTNYL6oXoczxaQnLZnT5Vmp8AUUDXvb2XLdeRSOi4weP06Xxy2UCVZmy6sYOKid0eKeg5OiQDKGsxWPVKXl5+byWEXrVqgNmA3DukAkeQTCAP9L6ZDdHaL4WeGKs335o7OtfaoSZLC2TrlnQ3nhtIT+bKkBk5Bc2g5texrb9sKFnk+lSk10QVMSWrxJ/ItiF2zduUzwHKkoZId3djpGRHdRER17lfZk8NaAqiMeLjzKPwRpi+otFo54uODFlUowjBYqO8Cre1wCQts8M8HrcQ1+nhvk6PPrOQp/V1WtDHphfULjqS2C9jkWLcxTsvh2xo7zN7QsW6mRODmicaZqsyDKRltO3KYg5gHKmKao8CmAHHXmZ1mkUo8SJzejAJe3jGw6rXmjOXv/iglFV0D2FbkNWaNjUXvusQccbEOwKXKkKAKfsxQG1rhzIAZxruQmtHhC9nhIZPYn3nLNxWJLwk9C1umKDS61STMIaN7FhbVo89r4XCYNedgSNG3v2x+xEX6MuWIx5ZXY8jzjYamzXo/31vILnONw1eUP0khcIBEjDKptWhemi2nnHaWOiwvgYONo1qKN/HOnj5L+38oyOLJO3qWTjnDkkRwUHzpAohIrIE0Oj2fAwO/452ed4WUO+Fhx0ihC4iDQkQYuCunQQwLdasAMjYkZlug79IQ9sD2Nq/U5f+ojPfY78qa6HfEiluDcUmxQlVnEo7EJO6ggwwP1xAuR7boqwvXe/VXkcD5ViS7XrFIPkwY6r7Eg9GlM1/mUrnJVwNl3i4r2AkMF7HWpatQa0TSki+RzIWZBylJVfJp6uEvJMPbq9QkobOfMuF40egNR4QexPkFQXwmin+3P45eD3v2l6SQPOUgsNI5R0UMm+6+Bv6DiJ5o3LaSeFVIMJ8PWB1m5WLhVBurfULtFraJu2BjrVDtj507In62X9Z0gKRErXGVE0tdIpX5ZKmEJ4pVpOu+9tT0ddP5weDUjagWib9yrzfBda8dgZJje/DPzCOEsDBggESHrIqnTeVG9c4aIcCHvgIV7dF4NeRQXHOaO4MK0Lxa41H7tTt92r0jt0Q94YvY2ych7UGvxVZJdJaERzisxM7L+VyOzS+H5o1/09IZ73Cyx9dTtmDBjDxrd4HSHkhhPfanzpQgyBqXzl7BuzCwYoRPzU9+aX9LNcf6aDv+k6zb/jAFm9cC/TwbqixiQqOBIX5sJ8s6uvJtojr9NY+2C9KMmwrafkoUAcWQQN95fMQ/m04mZCF62NuYs24LysUlMv1iIBoWA5T8EYqf9EWvHht4qLY7Y17iwpZ6rka7XKR+520NGThboi9k0MgK/CkMlmbmXmJBn5Bc/hHv7Ixl0524r8sYdCEoLqS0ZVO2Kh0qiV5Q0mvwSZu1MD4zw1l8CRyEJYfdS587DGsRAPoS2UKYDbxKMfjay5MVxY3QzvuAr4GaaTIl0TDZ02zmguemP6mwKO+YoGucQFEaoHj/eWib0JiykPHpHr1e0/vN5/m6VSLcMkxTgWF9azgNLPb++jeoeWlrC511O8hYNatThZsKr7BI3bwheQan+f0Ssorkvv5tL/vmmt9BnUTqHqdfRJ9+xIVjsF77RaAU392xyTn73mYool6p8wuFfiLVdXQWmc8AbLqIh9m3grsKAoExNzGaL1qUqLS7vo3zCe5X730Ld5fXHExCHdsZSUcVxnVN1qxBdv8Ys3Wasg0j02kvMI0Ave5W/9MSuXEXLqu7BuoyWJePQaeyTqFNYB6ihee/SV7S7eMjrTVOomHOZIhuTydEzLV1FPX3GIcT11tpECayvcORjURhuKNoftPpQMVUCPKGRPhXE4rDoG80NT5ilH3zuaG6888U3w3YhSaGx02GhdFAt0KH4ZMlnrXs+1ksPK1/gluXDJ8tEeorCWertx4XPjxTYhpFT+79+2mSh8QuUPAXWGI4L455G7VeA6nEYqBeQ7JLIs2iE3+nm5TXEBvSFskNsEagn8eRz1us7FrRfxWstula8iA+N0SI9drrQ8LShxtZ4OJScdtQ2g+bB7eH5jQg9eHKd+qHLn4X+HJrW9WrqbL9ZGJY/i9OUeI6nNCnt6qLTgmSmIe5rBT3qbPwgS3+N6YS1RkpejrfnRFbm3IC6oR5ktkbaX8atp0sZcjFI8rVamZ57X3i0xBdFrKqWtKu8sfh45g33HCZAl0cItXZ2Y1DwEKpXsqfznQusA1V4uP0oLSscuP390G+MjdgaWJ05hAJoD6Xn5vCSs7wTIeAkeypuSjAewC1OK4XCRU2ynsAYt1cYLVDLZI3Hq9Pl93IbiPRi7wyiRNDO6p3CtfPOfMLPScmfFSCusnjrABwfucjU1055DnsKVl0GMV+iOLEMZz92+of/vUBo4qA/zwFG/Mvqkg8v1q3WcgH09vR1JaDNQ99ujUNEPKc0Qg9Wr9cD2n2bg8kND1vDxD4wd8NZhyJVryKARPStgWnXlR+4w+XmgrlJaji3oJNAoYyPFx8sCrcAUS3GCdNOeSHDsJNjzwWP22SxnKuK4BWc1sNPZ0cLpOHe7y1t2pfxpU3MDFKoGCIOZ1aOMte6MVYAHtiNMo7pfXhKdlo3+XJDmqmwZAa66rqXlB6WTD4aW8vqRx9giJxe2f7z7EK+m+wwGS2/VJY+tSjDDHJ3O/Yb0lBLWhgadM/lZdwYQeN46owPY7Jofu7ZWiLV6tgZIMaHPXNXfZwHaWUNaaZ2logcVg/ZNBVc3u8Dd0vUPAtVrrvPrDVFqAFSKWSosLQ2TYaaCnVdSEbVswwxvRp/LpP/Hkcz2jJbnuaYPTFk4Rd7rp8Rc2nFFlnzp/Q+n0BvYDm9gSeFr/tIh+7atu4nrS6ESRy8rmBK66nTWd7QQuNlpn34puayjSG4LK2iBph3WUBEP1cSHICpd+f4lX0sKbnxqjtRZnGjr+VJqi6/hyG6X3JJQwioRCEwDxJM5T/GVE6gXUAnkIawNUr9y5DVhdG5bRYZS5QzCp3A9iCw2RmpMUmNfk+ua/rDwx0K2vYGbjvgkS4xcWrvtQrg5nwk8nNRz/rb8bFOD7laWsM0vBSARjNHFCe31bvZh49OR1ca6jJ7Psw2Jy1Qt/h9oWXCzAClpGPK2jvllOept6NW8reou8/Q8myovR+jA3/YxU6jAdaJe28HMbobcVf7Dudz507UIxB4myxBZoa/I6/u/u2Ldz7z6u9tbReKMUyEFN56aymJsY6sV7SZAPXshIZr489QHn1cQBEAtS7/616bbVskgabpF6YryTOmkW7TICxYifCo8VXd5o1FM2IIzyK4tFMF2hfdEr4e/WNjq1fhiSp0Z9p2dRi21Yn3gl/9UmSAjVYNExfrnG5rdXtXfxk3dCDS0An2IgdbxIABhILlXuwEXYqhh8PbRd+wmmovJxc9U79JR9HvNk4wjo8KiBCQ8VvZv+NmEdwTBmgBS5U1AJostxTYN+RKirDY2iLaN1ajpkInHqm9y4OQji3i7mgVtFSOcRssp5Bg0XNhHhsBIkRoxJWFz1HDw7ABPs/I8NUm5dETxhMfLUO4jsly+Ld16nZB5p4+WTiKqZEnLWKTVlm5UtVIUSi+EmSUi/neHhJHfVVRFJvOqjkNWKNB0jW5+yy3amapxmXMSR3HOE0EKk2x7nf+otY9jTINu9/Qjjb8dF8QxNf4I7VPpFVQfNE/PPiX9Bkkh54kYiea7Ux5WfzTiED5yWwXr1GpXMJcSr8B+fc7F2Ej8L2RvhPvJVGKdo7/yFjyYKJQmUlD8dIjaNPvkO1euw4oOxALK8L+irmW74lTyBVpncwFSwgrmWvAePx6g+h8A1LRVkdjSYuz9mM3w71idC/4JHXL0cLR8m/nMSCw6A9d8XzG6cfEbBO2GIeQk+0+SZkFZAn3ltMwHY7NPlxmBiPNFmStUTPQLpxkpxUsHbCv6PvWca2KijOVSnG7ZquNqHEozLoUcJe2/t1oz2zEkL0/l/t20QWLn8vg1m6rm7KObB6Albxx49QCyALagq/AYvqIK1LAjvSqn2dr1jhCoYJTjSroUh9qTcQrT4xQSCCleSsKdMULLiHpPV1s/adTsLkrUhKMXmCkledAtb7n2M1miR8azyAJxmPZQIb8KynAvX351c93D5nVqkCn/pjImO3tIJZqRCfC9qikb6mgH+t1MBJeafVZdjxMwn8TnZ8M1mhC9AJZYsy1kAvEUtFWZbwrVJsQWTPRCn9icgtZ0IKLJyYoGGZw1O3bTFI7OoO9VHfNyUXepOxxYtqmXONkgwWPMNudCkRek++ZYHGiWiQiI8EAGbZveGbpjA1/AnCIciG3VzI7GKaNJG/dM72Jn59E8AHPzP/531Rvz245/QWq1hdClEJWbgtwbWhm+ve+EvMSVYWftR41IHs50dxsUTO1vv0SmUaHodeH6+zlMffiI9Uv5nNkUcNGvF3M6aIqQorBnJgP091XE7wbBZJTedEsxwVQjELAbDY/YSZen0U6ZRf1naRZIwqPf/HzLvHWGtSL21kBRlpqfuuWVcj9fCRz/v87zXJA/Gkt3S3yV8JaYiM6tYFBI8cUNFlAyrkrAjLyXDIyAQ9iAFC1O4Rs+GUv9gAtfJT9woh9qbQQjP4aaipuucnYiH+VkqLnVL7QmXLpBgfzvJ4gV5g9NUXFohNKKjKHEHt8CnyllrgKWNPOPd55lrndZCwSmcYzp+fek/I5UGkdhuKtiOgdDwOYzfLvNC24OBAO0qh2Pn4ojcgjjjmrI9XResqBFG3Q/5Kx1KkdIuo2vvNpA+pTlUgsdby6jVMGg7ojlnJXym/diix/JXH00IAFpQFcibige/T2ncpsiwjqI8tmrYnO1F4/LDfdj6G+mhsOx+4qG2aJEcSuUmpLaS9rn5Pj84axBBU7wDl7EXFsUs+YcD4pyS8qw/57FW/jsT4fJVdK0z7XUMISUFBjDDD45MLk3jDfKKqcNYu8G2JrzRHRtf7BzIVLniLjCVMfAIsaSlTUAfunWxS/xvqTdWA3h6QJBBgeu7bicWY62ihd4DgmvEttt66LFEtQ20wU5DgCNjXrIRwxGOAHowIBUVu/9j/V5R0pMzj32gTMymQK1n70525CkEXP9Qa7b+RgtAgYf+htILSb2TehUhaslVD3qi7SdBaskoCd6oT6s44Gpj527rzReacKdRqoGJkQdXwPO6eDqYf5Tqu8At2J9MHsCfbyXAbgYKuIjgPdblj9Bxpvb/YxbmGG/qCuBp0uAz5nkb6nurXOZruHEsch9V/UXZOkSEUTBMWtBuuz4zb/X3tcDWmAlN0pzuJ4QPZ+7MoB5o2VxMKsfhpfdgfC2YA7qhGnrMeXO/bylAJGUOVmG7mkGSwrEo7lB0Z5/TBQ9w3r0Kz2quFmWH7DwFk7MWr5T5JvTqZwPHJkOujmEHo6u9Wuh+BWsASAy6rcY+CNLlG/5zs0sbpEwGrBUq7LDCacLWdDIbySPA22jThtrTOidM2WQlS1SQrGVLYeyQz08pkHKGW2fHI4gIBMBxxZjTH3osAoYg2dxrf6iwodExEblHbemcpDmlJERXS7J/UeWfAahSixyx9C1m+umwS8K5feqr5Sc+D1/eJBMZzidIKIBKjAW4MMnxxH/DfbH2S77y7KALU6IOlxKDzpaqvdWKvMbW6ajRTUlbZnrK3KBtMzUElWI/g5TpGvnL+yMEtiaZkAtJ4rjOY9Tqf+dKeqTIl7FTNV5HdX/5JFuAZFepOEvMP8E6lY9+xEnzoIyGYa5mxgeOldQfcyQN/MCp2y4JUDXwFB/zlCIROpJraDJq4rdzm3qkr7iwPIgMMVcsdGOi7shN/B8/+5xYFcuCKjUhDpdrXuIcVW4lxWSOXHq5pgMu3AUFVcH5RQLl64aoNeQjfecSXgnH8AuCrVDlA47+RriwWueQohdpsaNy+2XnV3Jtqac5QhNMDWKJJGBOYCT/XDNAYIesrxkK20kDGTUjCY1YuodJveVRetCgZqAxv7yVftbUZ8muaYpciAFRmp/rTFtRtH8Ow/tcf8+qQ1t7UvP8qm4B+rMxRjgUORmpdY6v0NZxEGUAQ/7Swr5irmVmalDPCeGA9dj1Ry10stBdbP3V3bQSyvlsXQOQNLVgDTE8nw719/4UXHVTrlGX6v0+KNr3baRyLrOMn1bH04OpIn68MAUuRZQv4g/boNaMSEkg1BE+hZ1MtiKDyuLwJGqC1GL6hxN/s/SZvSN1B0wpnhStgupx1yBmkBIJpigpQk9gdgDl6JownuEVBebjxooWm5onqGFOYPmSInhXu6UZdxUyo+8bHSFNYQ5u3KpKQdT9FwFrlckuqqrejwYmNpoDlPVNRvaTYGQQyADtkPhH08qv+ViVR/uGyx9wllDrQ3CHzJZwuQah9pBU035/3gxzyIMk7j6pi4gEdHa1BgcU8Emauya3GANblMyb8s+GgrB4pYwwmrYOIX2UWa4khV/y+fYjs+/TqKhS5lbUWhrNvBilD76IeZAo81vG3FZo9tAo4l+to66vBRLK3V/CDfp6xVUTg5+1HOCLIfAHsj59stnCOYmH2m9p9aoOt7fgaVgDa1p9XnH0WsEWGrl2BlCGAfajb0DhmdIuBuwZ1+0zN5co1FppIhHLetRqpPf3hci2cyfBJ5pOSJ9njgiAzQ59jezpgsiavw0V384VxH8q+bGbjCdfy12PcLZbPgYKE/SBtglaxtQ2SkxD98xZIstlwSNkvKcUPy6Enbkm3FCMFRjJ9nQtDeTrzLtjwLS+99qsS/N5yN8rKWGcXWImdE8T7P49Fracxfblgt6EFRlNIiHFETmoR2CcC7uMBqQdFIOiZZZQG64n+oXvKYMehqxdKTfi5sFW0NLRO8lrFZ5/R8FtOcJ7wNUpX0FT0ToXjnG/7z1/qmtNUdgfyKiQXW+PETvNY83WzJ0w1A4CwZ4wJ0YRFDlBEnwiXwK3MtengHPticQJmGIvdqa8Ssl3ihm50AJl7Ui96SIi2BPC9nCpc5Kq99n4HadS2NIIy140bRrQN1p2NLHQup1v7L8IxjGip+3ARAd/L8AjAhBxq+wHoZVmYA789Bq/j1/XUsmqpTkzGgQqezH/bVI2t5hf2PiJCISFJYzhkmMzv6iG4O0lwhA560n1INgN8QNM+jZuMAP0FwZ307NV4owmZGRZTnQoHvDFB9Lk+/m68Qcq3g0hJGAmWbHn+j1VHYYQBSSIFrekUS0qIpfm3P4FbwsJXuPO1uuYeykRBwU1FwdlHuY70+eeRG60b2UY5iYBqmDxb1ksCiEW9acvDJiGDtlA+/WxcaoWgpe4uIROVQHAPsgeyG8hxjqbwqEf6O8f4fvpvJVuyvQsBWs3V9v1T/S/jBlosT7dPZN991UJgdJi9588KSM07mDI9TVhu/RflgAv3jONVcLqTfUBfk7nbbd5tFP4JOplQCSk9jg849ZD9gt3EkVAehgwgPqe/jUH/lE9LVF9L5fEJ9vhGe0Z3UMNqeqHpZ+it/I/e22+k6cGc8kKgYLWKIXgRX1MlQ5Hs4rPrHC+lnJvxUeE1xT4dAhs2dNQT8nyGOSs4VXbJVCoLfaWFHov90vndUBlBYrVVfyuEiEwEIZe58nX89b4wNZmC9yXKbWLdmDncLV+L8gDM9Wt1nqVFDfoFiEK6LzqeP4s5qHZgAj9EdcINaK5M41qo0pxdFLrH/XIHb0WK9Qv+DTh8je94GAgUALpgaPinXYaLcJgp8ByYQ/J/nUS+MDnjgDBdGlxehnkj4lg/4ABvcXwgOqWb0WXaTcFKq0ItD2m0Cuzgq18X7HN5cOGXlUyPgjh6HIzjeNR7LA575nffzgKbj0X4YlZm2PeEOqlI0DINdyLpo6Iv/lLrMEIEJC8nu71WArDITZztyzj1JKeywSOmU5L4iaqHXcj+TZUy8/Zdgifh53QmH82zMRUcE4vsoyzb7+76AFDVZ1T0AxWRComyM//WHPISGL+w0aNCPhpPm+oi4EuzEKAERjYoj/jAKiexohGGIQLBzU/UJ+LwhsxlGVHPV+GcPMsRvx0XaUx9xv1fv19ds8uak8wLwvWbGQ76SqMrQniZnLjCS7qzK1vd1l0w+2vZIF4Jn1R5jbSQwMWeWF85smZdz2OYxpI/0DaUV8tNrBYl+8TUy5Vc6zsVZtJIrCDpzypSamhUZstPo8vehHVuVhKqbrvRdcINhNWKRxPXRiWAOj4Ai8u6kCTU17CA1ipzNrdYqyopAU/YOtJKj4ovKogrS7ZaPnhhSR5a7WdEXkxtAS+SuUq7PKlCtTYlyBrBahWiGsJBHs/8pLR14pPzr3CUFZtzktUXB/bN23P1D5n1AzCJYSDehQHo9mGMzq4e+IJssIEGwYDBBqS1RSYjDQyLjcuQe7LhZE7vpXn3okLfcK7NfgHEaH/wQcpeUjdwqalhIbyRsXvikYOucBNE2Wvl8gdUxjFfuJS8cr5M5WsPZJ2L4f47p8xKHQO/zslUXkJGyxGz9tjopcH5hYXCffet0QUKxcIX4h1PmwCe9j1pZLSxgX54m4h2ABbgcl5qEgO5MHNXcfe54A+Wih4f9/MACXy0m7Uys3t0ZLHUimJddb9kj1qsA0RAO6Fjay/lAo8czJXdoqIZ6aBKQLyCA23sfiKkQsz+JXhU1hwV4KsQ9JSv6t0EgWfOsOo4rAyaUe9yKnNRx9dFgp581AvUcLqwLvxB2q6627Wi1DmUcplm4hzToOed+JH9U25FDM1sA0/V6RN2F4dtS35SVwsScysR5lHcFB9VSLXHaZ/9NzaE9piNIQfoZhJZ0+vCEhWewA8xhvqcrmTQoh7je7R2X2fNGtDycR40lp6ehNcX3yZyjdviuEqgu0Q0UQb2XSIAbrYk3yYS0W+w+akxci2hp5UwFGXZCVGBNDbsL6gW0OCz/GPrNPnDJ4e+hQWQ4pt0Ig6at9X/IHAi5Hm5meN0wjIHpVMAGxe4awSO3uKzNhIO95EUfEObZzoxw3wuOV+izq5v9qGVrrc144gqBvGyW+x3GkraldXJQ4FvZLwsE+/h9ltTQwnIlHhBAw65PvUoT6Fc6cCFdIQdTplZO6QsxHvbTsGvGAa8N3VaGU3tRZZNiKT5FD3oE9Kr/7PBgM4xifLjnH4GaMvWLMuTnvQwPXeTOJeS952ISJQGF/n+QQX0razxdc1SB9FEnVtA0vWKuQLB6rXkQz/aa/d51jlqyTV8MQLjFxWhD8mw+0Q1zEHHqMe8t5jUfcfiFVSto95iYNHEMhnrGDhiQIy9kRWqJR8HHzMqytmz3b5nOKE4ny8tdmBvD5rylOSVwPuS5m5aAgG+ccw9lZpw90Grg5u/0Xc2ljHQn7OmmvxLjctX/WhOjhh2lhYAqKIspORerGfRjQmEo9eKy2l2BXpinsvMYMEndV/dpXWQFuX8ehV2sfOImb7U94jF6ngpfzM23qhDKKWnkffthmpLpRd3C9SUW7kTuUx/fm9Sd1V4gnrrNshMn0DEq+O74nQQl/lcX20kQEWFHCjhI7xW65aQeTeyKa5p2BXKcVgedOu2eJajz2gy872CxjynPrD5UgYjatDT5+ZOtFb0s0Go8gNjAeZrS3HfPac4V4aH2FFF+ejrIhubT24FX/NERd2b/Oy+TdIoLJMcYF/3wVhNgBWm71pYe3J/8WnyxFBExeMw6AAFrctJ42irFvbyS0XJIOeZbrqxlP3bw1aBZP1lQ/YrIVaMhDqF8sadTSO5SD7d/rhpq5ROX6zp0WZVRqqocYT1SlhyyGfiMO/16SewMMfQ+sMtxtYORM2yxUr+klUCQCstrrZYkUkBmH8qdH7Z8Jxy0P3z4pMxEIlrd5awMLWJUdBjjq3EYjRlycjhAh1oSFb6VLdruGZ7et04Q0lB4JdFzcK5lGbcpQ0vIBl+3IgDn+r/V8deOQpNGMKsmop2QaTQDMSmcDG8m3Q8+bNpbVyuAE165DnMJLs/DtGjNjOChmQBki8cfGCDhj7xmbkkT9jZcTgUGwSJwcLMAwDUkeolTahHY2SKsJDY3WF5qFhazA+vFWAJzbQ7qgFNH1aqyU0k5ALE83U6TF7abDU/hFrOYaSoKfxK1126i1OZ47gJp5hMuTEfSQXNITX8LYP0keUCrTAMt1rx6cKzI5BQ19D/OcaQrJfoIibSTdjIdjMwOzwgXkVJHnCwtf1kLneb+Bv61T5M0P3FE6C5FyyEolyAvufTIl5F1v0EVtYa6iflNpexn2jRhVbeauWr3XsKM2FKTYw+Dlj45oUAMCLssrClh/KkaK5jl/dsY8k2Kero8Y6UvhZAbBTVPU0tFc+VAuTn2S20rfRmRtRsbH3O+7s79ZnZ+sQDFCfAtUtLpRfv/GdjHcMuSuWFVagImFf7Us/0rcIYs78m2zggKGn/R2QF2NeUA6Y5xpcCwzyl1NKovbHKc2EOCehrSRMojGX8I7DNpSB5dLbsccBiu80KH/r1EBaxXUEJC20sMDM2OUlWkFSYrAnAnQylaS8HdiXhUvC51Ecy+iN7xGmFiXI5T1HcIw56cKc+FQWBWQvDnXew0OwTNX/ub3IkkJ17EqJMtEg+21+5wNRE5IuRywfOsjioB69WV56OBnRHGTFVVcY+iEkCPnCV+EiJ62lmRTcTmAcwWCyY5qX6mOpu1CQePDKkuG2BjUAk+xdfIMrj62SbH8UYs4tifjBO/FcYIidNESa+2QH9uqyd1G92E08/ZJesIrddonpVnGOKHd9gk+Fp0iOn8rCznBKPAMmhU1n3RvddHkhFXzP0wSsz16wfNq8lmtMbyEjnt1HPOk0VIAGoRS/saXHVxUtF2fMkYQQE6nhyPRKrfcijyupFUq3eE85nzVTIkd8ASMAflgkwn0bXEvsLh+3fLqbyZGo7hdNMUaH7w7ys34hbObskAV836wOsOzO4rZUk7t6vnXrIFiX7Li/xxWXn189PIUTJiryV63rVzIzEHuTw3bwZzccgHotYYLF2uQUVbJdJl9HY/eq/gjQ3k5E99RXOGOuiV3sqPVyMgSpeRh4wnB0iJVPGkYJBA6H9DOTHkI+F8J8p2P7AihMxjVLg64iA6OVYG5dl7B8PZZskLyaVCrdjnzTRrFBhGk+86DVpR1XsaehroxgmoV2EZHPDC3aTkEdYxDvMLYLpLT+3+/p2PecdlxL/Fq0oF+zzc3TToLHvksT5GzKeXGBHfklNtyd+JV9MnS2S8XqCdXb8yBSsre+fxOqw/hpHFwRqZcaGgHBM0scYGu2Ii6e3phFFYINm44uZZK5euBkKq1Zc/zaw76WP+Jh1L28L+o9RX/elb9HcKkU2i9KXR2erWRFGEY/PmYBHhhle18RcO83wn0T/w2JmGbEwdLKXHWnYVwbN+t7RSAgyw5j0o6h52UiMlNMfCfTEr7pgOnRq7/7gYHQ+Efb7T4Zh8DSVgkytfv7/ZlhNfE2daPD1XCvLVDJyuu96QXf2AqGmAlwUqrYOeDJZ49rnJx00RJnbIEQJX+eB4dbxodxEsofS0NS9/g7ETPF6DtyUtEm0S7e5zRI+dCWqCdA5Jnm1+73SFX40lttYiMV9FHdwJkyP0cOkyrtPAT2Sq+XtkqR0uKc8L3d/ogktsY67luO7IrFVRyjX+SckHM1UC6PSHl7XmaINWD7MMku84I5kR5vhzOakGnDJmQIKgtOdgCwAej6YEnwuHx3VRHxRJLaURl2794K2G/jMfVsjONztYTDLFEV738ylMDauRIEKh/t9D3H+qu+VxnBLw3K1KaXAdPsnqlD5JbB/iSgP+pVLTXmzbGBhtomImAbE2EWIP14tIXxCSSqGAmpSgkGD2kOU+Xqrsw+KTtRXLFNw+m8vA1vju1R6HieV9q6xhNa29gfAxP6Iidr0fU/E3/c/p7b7fkismUEaCEsSXV/isQMOZTK9F2X6127zNGNrRSZbS7KLrgusgkX+Zgl4RUOfgSLStU4jGfKOjIO9WZzH+MaSZk9f5azgqdv2QW9pSoNWzBiJyD3Jh1uT108/afZOI+LTM3J4qyeF0Loz3zqYuX31iJPbMIG4X3CJVm0DB/vIn2eENnoXJFUKd3h8+lL2pB0qamOGpNjHhCvLUAw6X0pOsZQ54jJpfPuHeDgWqLEPX9DpqkLchsp93mzrEUI6iMbUPv5ZE+cdDVsJ588GJVrU4tIpL7XwXDqhJ4q0nDuSOHRpNa8LAI6YLFJp/6APtBVdGp9dS6iFgHvLOQ+Y/AXF6cvd0uKiY8qm4T4tYeWNlf405wLo9+/nAFDleoJOp84kNK/AqtFllHqGB6/hAAvcVTzFDQkq1IVwTeY+6QBqn/1C8g8qAHNUEPyzgqHhKc2XAwFm1uvo5xhc1d1KB7n4sPUrLXouciJHyjbgEnSjGb2PYMAlx+HNjU35tNHL9gPgOSzqav59yw6RZYT7AkZn2Z6f/AVninadGcgHuGHMHBzlXHEWNngqazzYs1qYMCqT7szRpvDoREBlLY+d/0/uXVI3Y7zcY1A5HvSk70xH9IVCA0PZEqqL73fVXjj2ttBaxYx0nGG16T/q6FewxT+XkK0/Zmiw8t1KkOU28JLs2sWaxcSu6zh2R3UFfP0BEmGdZB60bXcZ2AWV2yX+X7QEaiZ65lgl3PwN68M/ELffx/dIAWkXc/EwrZzp3EOELvB45cKyFiMg7bV1qcfOsnI/xCebzTvslIfWQCD/5snNdrOXin4R4Ds0p6/E5nDgJCg5Os9dN6m1Mx4Vo6MdrDO+P5NsF5HSkoKEzQJBq75JgcKjWHNEVFJvEocpfvFdIr6ejzX5Q5nndBiWgbAMDpDuCikTR+niKqBVMXrqXfovoQri0EgbWyE7eVfMhtqSpEozRxBFuGZ01MTgSkBZOuJkThhZ4YpmVJ4dJg+zfRkaFN5rHhZTmuzEEH7LVR0FZIGRUrZMhlWx4UvahyW1COrly8xqTHF067mpQF5n+eoB78TZnXwhclE4AWZ9rO/Fkc40PnYK7ktD5O9bzJhxCs6um7K1O97jG9SPHHIyhZ7CpPtRsrGeyGYCokQxFAmeOwMzBp3AxJn8GWuUb153wGyTOSx5LG8GycclPYYkoVzf1yWQlDxROtL76/VeLnoltP3jkeA8p8A7cXCbBqUzuCFodhmVT6Vk2h9ljI2PTnUXFxalXq/T95cFvZkBcwwXtN2BAukyZgw5jQu9kRvyFhnLlHD9uSVmYQrC1hdrJiAOnoKLOY7umisCMGl8dFlFKZgYGvBsmwSv4+dEu9c+KTAPdkrpVuz2SvsE6flRofvGsVxEOijleUL2hcarSkfhte8VXKzDDpFZZaQpdfHsgLJngK9EoP3qlP/EtbCLivnwDTOqdctKaWMRuIyEmBbxjxqwwo9j0a6AVMMvIg/THN9IRvgw40Wgtd19JUNUCMgGx8Lg5NKZyul9xfgNahC9ws8PQhOx83GDQOTci6GVRS6UaMFTg3wpPmGqQuSpE2bHQx1B0qnavHMgVcGYLcapSuEdGoQnJNKV6X5lNruGJ9XdETqZW9c1OYmFXYhEt9Cjs6hI0bUUyhQPuCB2xapv0dgL8d7+xoCNpYbSY/qDARPmbFxqfbp23d3lXFIkiroXYk0UzLL8f+NUNSwlTGY8wKmTVrC0Asw8HPLRo9cNXF27DnP1DattpykumM1d/bMPUvsJgNVyc8cnwqLCgr4LDrOZbNfGEiWP0iQ9+xtuAFzYv2lPf/Pr0tncp67AXSDRHSeQXnozcq4YhALKRN2q3T4fdqknVJrVirRP3bk7RNKjDEeMt5DGrpIMUUfrstGE4o6Dhkcu+j9cvq9CdpYZ4utk9T/eV9JrbnjPvKJY7Yc/uWj2MxuHcr7UdQz1UnWCXF/lUIqK5FMDMCnR4wPU4OR0dtOtBODKoWIgk9XKODTDe/ElNL575C5DF3EfcBDTkGd1hWlaVu5LoTJF+z17AVALYsImhGRB8l7u3hbiQXaF1YlSQeosTIQqoxnKtgTFV8QdO+LXjHYUk0M6NBpMjf3NWJPsiHDA5HtNM1go8rLfLiYcJhnTIcp6Wanf5MTH+L5pqsFshu3uX1X4H6rJ7MD/yRyUtGHU1ehwY++OgJjTfGGmvuwv9UT6XUtS31G8K7h+X00PHgdiX/sKozlfvQK5O7STOaMy7p9INdKwuVq/dDs+S2yYCanPYoBmjz9cBLOdY8z4ZB7udGgXamx/l4T3W1KG+wk6yrGIMx5vXz8YFRlfygKrcOsBtnpvim5OT+7TvWmeUXBPPXSrH2ifvc3/FfC7qrSk3/EBKh3iAe4aCuRmw2x4RgF5+rxqTD3wuiwEcdfFZo8KvOaZJWq/vAA/bo6Ic4i9NkLZoMn2Uj+tp9UZBaw2CvyJWz2T+W4dUySL8HYzGKaoaVz3uBuynxsTFAIWyL+p4rQlnNvKkW8p8KQ5yun4Fe9RWbWRkKifx8zaqf6LINmyo6Xkri3IwOtS9bcMOnq4C9BhkByaTKYwDf6XRnK78rPbbzdpYPg9zYx1TW07siRXD/mUMTvyBw09LU2A1uxRqpx8JiJwe0fZA9rQ02MGb3h/zcxSXF0JeBTz4pGtPukwRdlAWgFPxVxfM37zd2qYuhwztSqGno4v7cqOuEcuYGe+g63oD3A0/lfcRXG7uRoAxQHvmvSI1r4CgVCHxyx1801sZF1JMs+s4FRjy5gTEAfWWk2nyu5EB7pKaTtT5QNPLxoMYLGSWmVxxslAL+Y8yHY4UPHfNwI8aQ1YjBCCyDnnLYH9zFfxBT8xbJDjQeW6p0nEwaqWsM6BcXvxMUgeA29FdfBq4/OKVWSzL12RCGJgEoG/t3nJcwnH74siyOEIbfLHKQKpBTlWzXkeDDrvUapYjD7dD0kAV2tW0GT/LHvi3JOU+Zl+4oBa2Oml//pyUNiVnsh7y/zQPSSLVMV+cNQ/wXBfgsEwkRoWKX8VCcstMbozs5ZtqsDAidnixtArjEdVruq6o+IoDTvRZ15E3ihsRagQqa0wD8FhCzb+zxpyk/SvAPkoFKNeB8yLnZzJn/vVEUj6xOp0WDOSO3fmikCL9OuVhun08H4OxHl8Ny2zomrukZ1pqcHKTJ7xyJ2F5n07R9lge0CEPP4vPXBCqfhvtD5HLDVQENh3iSCHxlZuVsoeUq5eQuzu9RxCUQBJRiTH+HhXgdufobivTZoSAYfe+D1lCC+ZLhpXL8er/3AD+7W+d+uvIxzCXnaR044cvO9wsS77u8khB0wYbIifaCDkFJ4XVSrSld3Un0iHXCyYqXJhZwmue4Su5U9Xb+OahxsXoUo62POMoLk+Gax2fru4rydQ5CY/klM4k06Q5sF9NJ4QIhglUUDRIhN+3nkhxGvnqqjzidAwlCmTtFcX5WHpvpruDTG9kfCJJZ7JMbs26ni/fpIghn/OZlq8d+kPwD6/yZVT3HgpEYy8R5SjW5N0L2DPLL0yOYQoGUoIICryOTLPElWXkyLbX7WWBkZBOyy8y7gvo+6p32egsIW0H3zlnh76JHC3/rYZ3cOBzgsB7JooSLViURMkBp1/soG9zKqsvsGdZvhBanlcMcVKoL9ZIdVeA2dJZe0xO5jG+E2v5P/SQlUOUxcOu9S89fiZrSBWPfQx86UpkybQ8gsettbzbf+Ud7xcaerM8KjYR0e6+tRqJEawMbxMZvnNxMPb6xEPqUlynqx6nvroQl8jJ7RJ4gDTZ6cVsQ5GyhT2lSg+9v/a9GNKd7XgUdDloC844g7AcmPcCDaCkqkETWKpv1bdQ/HrAZsQ6jpFjeeuVCroLmfXjw/54H4afI1YfqmbQQZJMD8zqwY6TNtRRnCcOln8PAvq9m5FdFd8pJ5cWbFUL7bsm4oRMZISqc/Wz396jRoY3fmyXGrPGM3kBrw5MPRwzVz4NFFXXBcWT7M/FvS8oTsdbKMQzVLez5e9fGipBddz/YwVR+ri/VDMWhUC5eXF8nuoD0npcIewJeWoNDgiX/t47ifoyOy960YDvYuHx5DdEFsSfdepA1g9HRlc2iRDAXPRuQaUbanwWpsgyQzvC5eODMt4rX8tmU8DbjPQTQAMWWDuV194Pmv4S0ApGFptf//cA7lKtzQ3Qe3amy3NzI57cyKTn1m/mBnj5UrJNA6VV1RaH8f27RFLW0KLpEGaRongZQ2U+PF2P3pfPJB5gneoxH4fHr0cyFrmpS0lfp/FnPDdoeMTtNsAalSnlYZzzAwLeTEc5N/aDU0gS1ylQO7h4htjDZyorKWuA2In6Ops+OXsoB88Fa9Oz0tUBJ+06uQK3+WiL+tK9VLW4fZTFXa6mwxuTp4BS0rThLWC+A0d96FFaT/Xx04F1+Og2G1qRi8A7i+BEvnuhCH2QLtL0CNiDc1n33SIwR0ad99m73uiigeRMd9m4TV9B9EuamAeskKk1kSgdasUaRn/HiNhxGQM514LYIcY5nxCAe0iLDQYAXnAZQb7vO2HqdAzIf8gpLyMNey8Dz/rq9/zjuYORNX2QUkDfL6UB7vUaPysGuevSWtcR91GZ9qEhkVRMoHP8WodbvuaYyjwlgl/RKY3rKAyAIwrcK323OmlD86zmzVUXcaaxiiSq1ezOuid1TaCAHOIcPlZkHNnsUpX6U+FQUPGzP5TrZrbMC31CXoKBfR06oLuWQBiwvgreC20G+S33K++ttc+KVyp7bJ23B3XkxAYiERFGaI4P2Ng+zzJPo/PMo9nA9ssCVcMvl7Xb4FcyHTaNpk0QRux09FivEXXOFXCPBCnbKTIBZJmp16FztjCS+9/4j0dr6huEKp+xtp7l0BpvX0xs4LOPbPcEsY6Si7fX60Y6Ot5zCRRaZ1E+OrbunlHwKKzJ95nllgUhUL4TIH2g9drwUVKWFvjyhPcm02LJCtu/+t9BEQiHFbZ6w02gqVHl6aFFDdgvpPXBqsIYeehMjFTrZOMmcD10dSUNEQPILsxyJCga4u8BlETbfTwiTJNqvH4a7X747MtM1An9QY5MQ+pkWM8HKedu2SVVnO3nkUCtHhLx778zjc0LVuE+V+EaP4GZT0K9/402BY+PM587gzyMHyz4SuXvxfUjFRr1OKfi4GIf0FyHVDr8e1AnKaEaz1kpgEVyBZYvoCRPZWIckEelYyK3icrLsHs/8Z/wAhviX66DYZJi5Fwcla02vUZm7NvcT/+fQFyO0QnpYIPpFwoQIzU45/q1rOIadyHQ6F/o3xUYUNOgqKJ2/iyS8qkIZt3/ehMfWseSzeOWdjT6wiLzZpXZ0c1WbtyYq6VwBZP0vV0CpOsM8L9zBsEm5dMfIFoadlBba065RYIN6aI5ASo1IMv5CUBxdPm5W3Bh1i0zW+sKQZkbIH/QKsyfzRF8voX7KBQIZ90tuBywRUOWdgQMAObj5nuRPWZTym21pm+Xx2tj4nZHPsDCTj1/oRV2l4glwsbol5XXKP/SCjRar387ykJS6w4o7HkKJ06FiiBF77O/i1vlvx6tvmd/GAtOajfC8Bq6iFwB5Dg3FXqaNO+5tYuL6DnXGde/rXa9pqz3hs/xy8YnolY3atucabDq5M7Bt+3ATis6PT2UGzeDR8hAdJG9QD/DYh9+I58AWOWpLCuNY7eQyRmK3/k05QQqt+BDelniEa7jYnaoIdArwVhqtVARvenoXS/tnRFVmvsNeiNEeMMMjmwVy245T15rY37SwhPAO4uHHaXkgG7o79316MozGQWRX4ZtKvEI00OgT12+2Clj1ipIT8z0EwxBDWzeIv21h6VqWY0zdUjFKJUWg8Dqlfa3GDiJNFnZ+MspsSTRO7LWkb27FZWjHPTPRjmBDVtTWW4NRkLuZeIWrLCA/NgxOlE+rFSXw8YiWGfVNFZqbtq5pKJGkYyvbTrOi6fIujlu6vK/AzhbSIHNOHtsIE2oivjydgzRZRuQDKKGSZY5ZRp0P3IRDKGn1fJXYa39Wv9zvKLS+uLjfqj8hpzPnnAoPGo85lu6uNMBgHlbu6LP5w/mFyecTyoCV88o3K15x4/ZIOdTu3XNhVEt5Wq1P5y55y3uVg2SpQPSb48+HC7XnFt6F4FALmzVHRsehTwiF5v4bmwDRhPKnrurZOSzVWLSMpg1mF9F1qNDkqQccukV2Uebb0ZXwd4jp8vclMQ9K9gGH49GN/VCy0MtYAhJZxnI8a+3FPlssuH8n+IUCGPSqU2GmR85er7Q84RLzo8CahoD/BBjFTxPkVCjcOaykU3qLG2z+bWFd13ucvFxv2pGYbDmOUSmPZQihMISI+TNXwYtZbDn0vBRNWI45tyRa77kNblFrxTT/Fbem5WLpKbVEwGzDbuw3XC7XugwKIYVXtL5QYjomGDhz9nsKC7QLpSyPnsqB9CUzIwDE7wEtw6tCtVxPXi4cUs2oJgW7GQu7ks7aPS0ksXKZM3YF2+8T4WM5VY3zRPMFvt60hw0fBCuhgi24BIbotsw5agsCNhVWkxcT7k2WuLmJhfgqAsShs3stQ5Dap4wnXu32MKiT+VTruKhm0bEwHNwUNTloLUVkNi3SwbNUpARyYPjy9d795izioaBwxqkyOHVh8vRzap4EFF/912xjsPHkTRqCyhgSXNFaPINWo523ozlz8K0/UYlQcGtCfP2XvyNiMMXRzkpbs02c2TwpFc9GR5RjOBEIkV+4kxGfwlkCteCZDxI2pZz2Z7Ewcd6LSa6pY1f0IZLCSJIrVFQLvNsu26em0BP4Lm+Z99xRGp6NhCCXXECiwtFIuocYL2/w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41935" y="1542121"/>
            <a:ext cx="10294702" cy="48993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  <p:sp>
        <p:nvSpPr>
          <p:cNvPr id="8" name="BainNotesBox"/>
          <p:cNvSpPr txBox="1"/>
          <p:nvPr/>
        </p:nvSpPr>
        <p:spPr>
          <a:xfrm>
            <a:off x="192023" y="6621409"/>
            <a:ext cx="1164437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1000" dirty="0"/>
              <a:t>Source: Stats SA 2008 - 2016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8830695" y="2399836"/>
            <a:ext cx="1510408" cy="1229024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No increase in tertiary education fees, result of Fees Must Fall Protests in 2015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10" name="CommentBox"/>
          <p:cNvSpPr/>
          <p:nvPr/>
        </p:nvSpPr>
        <p:spPr>
          <a:xfrm>
            <a:off x="10491228" y="1908519"/>
            <a:ext cx="1505154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90878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Despite growing enrolments, the system has not proportionally increased black student participation</a:t>
            </a:r>
            <a:endParaRPr lang="en-US" dirty="0"/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0" y="2476500"/>
            <a:ext cx="2400300" cy="3228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W" b="1" dirty="0"/>
              <a:t>Student enrolment</a:t>
            </a:r>
            <a:r>
              <a:rPr lang="en-ZW" dirty="0"/>
              <a:t> 2000 – 500 000</a:t>
            </a:r>
          </a:p>
          <a:p>
            <a:pPr algn="ctr"/>
            <a:r>
              <a:rPr lang="en-ZW" dirty="0"/>
              <a:t>2015 – 980 000</a:t>
            </a:r>
          </a:p>
          <a:p>
            <a:pPr algn="ctr"/>
            <a:r>
              <a:rPr lang="en-ZW" dirty="0"/>
              <a:t>2030 – 1.6 million (NDP target)</a:t>
            </a:r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202121" y="1620783"/>
            <a:ext cx="3191902" cy="366767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University enrolments</a:t>
            </a:r>
          </a:p>
        </p:txBody>
      </p:sp>
      <p:sp>
        <p:nvSpPr>
          <p:cNvPr id="19" name="TextBox 18"/>
          <p:cNvSpPr txBox="1"/>
          <p:nvPr>
            <p:custDataLst>
              <p:tags r:id="rId2"/>
            </p:custDataLst>
          </p:nvPr>
        </p:nvSpPr>
        <p:spPr>
          <a:xfrm>
            <a:off x="3765403" y="1343784"/>
            <a:ext cx="3191902" cy="643766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% white students with university access</a:t>
            </a:r>
          </a:p>
        </p:txBody>
      </p:sp>
      <p:sp>
        <p:nvSpPr>
          <p:cNvPr id="20" name="TextBox 19"/>
          <p:cNvSpPr txBox="1"/>
          <p:nvPr>
            <p:custDataLst>
              <p:tags r:id="rId3"/>
            </p:custDataLst>
          </p:nvPr>
        </p:nvSpPr>
        <p:spPr>
          <a:xfrm>
            <a:off x="7328685" y="1343784"/>
            <a:ext cx="3191902" cy="643766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% black students with university access</a:t>
            </a:r>
          </a:p>
        </p:txBody>
      </p:sp>
      <p:sp>
        <p:nvSpPr>
          <p:cNvPr id="23" name="Rectangle 22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NxNJXTC8wNlpLutnvRDSKFegBBX/Osx3MQjAdH1tAPsgI8n6uEUyMji11Uo0c5Nbw4qe/Ub3x6BqiT88fwwvZo4ttjBDfReTIovOjBaNaQKni4dEXlUt2iEIlrjxSJcHSzAChs8KePCRtb8wVO8mX1bdZBH7DDmA14kH6hdfURtP7i8z20UljfLrMM+02a9sSNoGglegV2pUIpku6+RcQF3no0Sdx9mGIj4HgrIAlGP5WSjXs/JnbnBPgb9hfqzEEn9Qj/Ga3NXQix4/MZjJNejIbKnnt1ZXCmuWahE6c0uqqCpZ3iPbSESJb209WHFcMJdqYg9tVoX1TAB3DHVAQzaIKyEDhCZve/vsFbBjgIq+l82/96moIcXC3XGnprIjBzFxs4k3SdsAWs9UAg6f7+otnUnZ++Qg2Ou2NFNjqmdU8Qo7yWG5Pgons5MdEmmwqVD/ifxkv/BQcUrnU/lKIi9o03elsAU3YSjswfi24m/uCKOJ5cE9u8KtYFAr7BNpNf+UaPNTGl239qYXIjRL3GQlSdGKy6l9cgLCpQ8157OEPUGf66GAbkUg6brUL4RjZsN2sGEroX0ZZwjfAGDjYufIzP6a3kpeQPlPAVjaNH6zFDfJDnSu4JIoWq1pH42UVa/WT3h3pSRagcmAEW8K0l8uhQaaSyXdeoTIuar5vNy5/fJ2afNYoKL/6FxBXSIzWt416TNAgLkTurBiO0zhRTX8ljRT/gCAOTm+qoVifq2tD2wMruGTFWSgDcah93caLpE6F5o2ciOJ7Yxaydscf/IS0HZ+8C1SFWHAac33/Qo1z8Pa436nKHQES0i/9T8AXQuHqjgoPWf7b3GJRALKGpp1iYEkBqQfqKX63eCvPnfGqKfYuk+C/svaQctP2Ppfa4CkfpANF3sXVo20o3WG9OZ2esQl/ccIRYTnHGvV9o2UAt3jujQXl7+byJJD/7N1z2IImLVdV0PKosdZOhMCfsdgvGDiVRWRI1Qfoxn5S9b6mRRBwcBFdp3lhA5piwOC9wd4Rqyr3fZn1n2IDBRoij9jzH43pNa0vLMo3BbFitPJjw4vjNuVFTaVwWdLCBDPN4wl0sZgIN1LtZWNPvhMAZxr91rcVcMwQ4lKeQYsJAq9wJ96I2eioS+UdlYRYdHt82xl+tBrB2MiNBXAa1JHeCvOzzztAhweRlYfPtAW5n8hJsaHe1iA4b6BZkrgYYWl28ClanpnRCDNnMtIwjI6EX8+skeaXGW1NUmM+U9sJwX7hCVfFA/cX4gpTj5kJJmJ6mWN4U/kr+jfj64Yr+o2CX4GFSLgFyeAY/OnSyOoF9AMHTjk1Lp7X0Hv01A4vkg3USyDs1edx4xaqbK+B5voJ7W8cjSmYNMu48P2tJHgU3I6hBDuZvCzuusa3PvyUlRUas6mdF0zWsS51qgT+G+X+f+mrz0UUd2IJ1Hi9HOqExw9G0OVPYQmmdF3pK63q4SMhMakavKrthoWBQHZzdaNayPJLCQkDQU522qfnOnnK7c7QlwKDGha3u7PvmjQTasRysU6sePNAlCbzMNDOaokQ15IFfYsRiQV6QzqA0d/i2EDZSoapvTvLkYRJVuSzpUjhnR7Br+AmCmyjUvntFeHGWeajbWXtpRKaFrWP7Eacg8RBxnoyevUES4AShxwjry23cxKQ/kw2wvLj9TJBgObmixdZIjsOOcvURL9AYWFT/59sPpLEWsJ/Pqk21ZJez8NFIKlJHvevor0N01I6h55qBlIhG9xrMiAyhtnyWpO3I07MBg77463Jm2XNWWk6J3mgBTklAM6piTUn9shs7Y3kApttHincKJDJRaNCUKHC7yB4wrFPqmW5gqB/FrT0EufZM6NyCqmjwSnh0CisuO5QBI0ULuqNG+sEMEgzO4vt07lxllwoQUp3vkHQBuW8TZmRdsJ6Xvv9+v3DGNKl2tHWlJV0ShXOKfKrJL0Y1VOupP9VT3MQP0f9um4tOpiPZ88drTNII0b0Ykom/CnYnI4BFTcfJh2VYJOX+mjzw73Z3/5G2rwyINBalJwIcnPGJkf0t7K6yWvupvXch7zcni5oVoOzuqUpB3jEj5MRWYshlDLJCRgOZYdnpwzPZvHUFQJE3hts08Q3PrD40iDX5gJxSHxCp52OzlbvSdgb0p+0f7DMpXNRTDSvRmgz0QAt7XDab6qLlGRFP/0nC2V3mqT1XwUUohRgM5sxFZuRFGr3XCwRFq9ayCmWGpmBXMC/9JLOfN1DvtiD8OiC40iBKGlxMjHHkzTMNj9Nb9c6VBr6VWKSKZ1PZ08mWnVYzLOkSh8cRKe15mj3shoLuQoup+x/1qELHjvsI+8EBncmTbcZsdvMj7JgEJeJ1bQP8J0HPv7aisyAbDDMM1nESXT7WO0egsDghyz4/WDLgxDJ0inEHEZeFsjAbZGgfcXa3Q3xez7nXKSRsydur1HXa697Kl4M3nx30ufUH+Pqg2XQP3+aGlrBAsDx98+d7WgI16UmSkTMJfR+dRU98SWM9waNNGZdy8b3YNnqNXoKbHRy3YZSRgDl2kxxSMhKNpMD/9rMlbpTmh8dy7zNqSClrrUuxfy02ccgsxXRh8W6x5UV+KjvK0Imb4IYX3VOK0zVZK6JIykMPxjbk7H8IdMTNHwoJ2bJ9GqdQwZBaexSp589HXaEjwdU15Dz4Wy08lfhsFWhD1OGfVbcQnDx8XiTtvK3tP7fMSIGOM4EfpuA+cUfiCEC+L0E9uk5ZoXXyL5uL4tHLDrC02AtIaFQAI5y5+pRD+0bfeXM1BWZB83r1dddj8Xw0vFn+QcCYWpfCkys9komk4DLhjam5RygDAFMsweU4gC0oE1Ly1G24JGSdWE1Du1L/V5RWUL7H3xJwV2mPLH2dABAYSTqBTTuihew825GszIeAuKZ/eIhQ2tM+0NEP9K+ePTliiuH3kI8g9wHtPgn0x4TcEfQAbzu+JPbb8l5QisyeEXjO3vHQs82EgGnrF1XAW7V408lSqkwvC5grCzBmqWOa7J6jFZkg9RwvUEMYpXZpsCtZqqCDxrzuWN4MblciSIMjtnN2pNGG8SzJ/Byqgw2UH5aoPQDJf75RCOR0z5tojbi2ND47CZAQ04PUCfuTKNcKJPCn1MboTbPv2lb4Ws37sGfFXGf8AK7nvQ6kbkRflisICWMI/l4t8da38mJ2uzcHWcV8smgWWG4MfEuKxAmNQOtB8Vc0o6tntKYM8/6Ryji47kJyZ2IySNWNU69UK44eRyQBCzjQGOSb99W6ij6/4ah9SzTfyBjIqfSBM8zwnCsE8pxtSGsSmnlcpIBuYd6IecHvIy/8a7o9/rl3JbTVLKrc1ZSeEJbvopi2TzVWWl9VBDaRnu6Nz5nKHLI81NB2dmHh0EeUJWxGWV4EBjL4pzKAuee8bdNmQMwZ9iwMTw4cjAL4oAXs35TmShN0IRBByEDCW/lKwxxWI8+8IKFq22jQXZ/o+mxiY5W3HlUi/LIen2X902jGKEgXig3DQMVclIjQP30VQNiabX1kX4Iju+PJGjPddvO4fRU4JHRaqkxw6b5qv/HAILFMmaEJ1gWXybouvMAKhp0B9wwRgpdYrw9i9Hod7EE4uJWyfubibWnNOk4UpYGRCpmLv4MBo8y1axdi3Ht7XVEtkLBmSxFlFZ17BfvqjZ8taTH3U8CCmotJVkb8m4FYA30fM/CPtS95Nhmt6u9a3SXg5PIM1yAEio2JCD/aYHBMettlAaRGwn6qlJWBQTTzbgibcceIcc+KIKjvrYMpkCB239QDvVSBz9PjC+KFDoPMW3OWdqODuhwzp4fT02BV+b/cPDZtttAOHzlzNLWQ61T4ZiadBasU5Xio+F50xfu+TA97iz62Ru3K/N+5fbdtSNywlK95OXDfKXjh2D6uNTMOhu6JDIHfbnNqvjgjKVtl/WEcIXrMsOUKnP75xkYqUQUnqmPqoxkGZz6hiusnAkdqyToM8uPo4WEhb409vckZIPw0z2t1LN1scg/oZkBTVens7FMSw6mB8CpMXN08HNARNghUeaci+dU5xJPqEsytE/tSFHbKbDvtILdlOki1p3sP3wjEbZ7fnVu7q1FDZG4KJMPt7X/UYwsX5Vfgramp5B5cV4b8/UZU5/zDb7ME62kL2luBCvP579cJ9FAA/AFL8KPiqkTS46Tv0vxq+jr1tevjHRrEMCAaZE+AydH8nY77xHeWjZieFpJUnazDMd67gZ4Qsr8djA9bgyxYF5hvGTRlBU6KJD8M3sqT3gLSrNNiQuMnmD7mPzrdMy7Dk6tinPpH2S7ZbwwY8RrdL/hJ63RHszGxwj7hM9+h5uZ6aoa0uOEZN8uL3eHnRYttnBq7nKDNWvF/siBJ0VPDXaSvQEleWqNFJCVXMuwHXcwY7+uU8V56JZveQtOYfjaxKgc5NMCC+zWRZzyFwprsLkstq2gITtXQZc/V+fXPbIO7aY+YFQeEztZhqTOMTGbHZAPJVetvtWm+TQMun196hg+cgZCgN4nP9uhRRgaNyAIlKFZgOZXiMWFsEQ5c11L6kJ6Rcx/flByCWCG2JH0DCzOsr/yGj4NuyrgmXsbn2OGzSHUehR+2TLwUTDiNuo9vJZvedQqUbYuA9aSSoY3QYZpYbujyc/Oe1HhIY95Jo2UoGRhWQKLr2i89Pvley8obYrb+KvrvZaOOMZTBb8xuiDq+fMzd40USINm7C4RAzU5H8NDTatggH+c34CivZ1NqvGR3sGsK6eWrn/5dS/8cMnpsRoxrjC2GzipS8mL8bUMUXf6/yEzPTquRAlYOUMBAWahkh9qJNlroiJQL3oQ0cPLJayCsiDQY737JTv/7/13O2+0W2dC6vTZl5t3tM4860uWE7Hp08zoSvcElP6mf6IqKBdiVGGwu4qogpzSgRat/lJ5TaKlu7CVoYMlJZeMklh3BwQkij4CrF6OEdPfP7U/kzDFg5vr81pCuduPMiErq2dHfBcFvkvIyMiJFbDMAuB3wb/5FsXD9LzaE+WH5bkL4C5P56+NPWogT4Ffp47YJdjn7uMHOmh+pKzX3rxBKAsBnM+VqtOCFKr6VSb+QOGnfMapbxREuu9bXTN3RpIpCEub01opEm2woKslgcBmp6kTu83w36+SJwjdl2Q6RwjCIba1qTnqgC7KzXB8u9D0ohMfrEkw7HkPHg2kZhEF9EmxvT34nu+M+r5JTwm1RkuSJZeEashDIj2Mi9Fz1eeO6wFWUXMNAAsnwfzZwDZzxUfJKtF/Drw9hE5GiuyT9lkzO75Hi4kzmBlk/nNMath3Nxss7kEkPB2RRgkS91VdJ+FsBxmGd8Ms2NvprYu6Azi+U7Y3HmUJ3a5mFq3wV0py/iN060fF2GPFhAgSX+HHjnFpgF/fvdKXuCtp51Zz78M3U2uyPRWFMZoBJivXiG4WAoe30zzM2jK1kzEfQwwJThDzq9O1piyz6B0MJuN0ryPg91/jRHqSsnzZFZTK8TOdELOGmtA6oQ0oWi77Lx76Kw0Ta5tAwUlMYPJbnCYTAxSapIY5LlDn5MexMSHE/DL1gSrm1ItHYC3BBJtO6HQb/kOlZi2cZVdD625KoZupKTZ9enVcvm6GHjwCJJv3LindfoFd+p8mWyb1cU9I8yr1sltRyKuhfvuFX/P+6HPQ3mx5wNEbjkonVNtrYPsEwAkAPCN3aSbJUNdnY58BTbdk9TD6qzHmJdtymvz/4MOtqOZWJ/yBrfXRF+MB/BhVQeH663Ig33/q39roF/AQvfA9OcDYbSJ+udJTsejT5h/KvCBxZjQu7/jPx5JXV5cjFHnyGhaqRHWfk+Tv0ZTDKg5p/50TGjAU715aea6nnc6ZHf8To+5gvd0EeI53QQOuhAzVxNdB5bEKkZdbcmy6N+ZjGRw8TnoK2ZVRVW8M1SpI8qfPzj4Rvl8sNsryGq565gv1ULmXrx2+YVUSxXRWAIOKlgpuG1L2yONvzyiE9KRRJ4qz2zIBgglNCzWiNthQ9Ed+9QknzYhFvI/MKUmfI3Ft/Szkv42vyp7EVcwKBp2DC78OXHTXIL4UlZ/xDB5lZlxw2vPf/37kuWPNvwq7hXgO0EakAApCTtFSNGI6w0SymruXftfh4OO+ie1rGr3ea9Dn2U/DD8zWnc/iAsrRbdtyTG0is3tnH3ghuE+ZrRnWeUnFmuD7OSq8+ycudz64pW3HFPVbhogz9XUDClaCEWC0Cl+3itHwDUfPGxOtQx2W3heiT/0R4LVXs2pJ4YXO2DwtFSp9rMMXlls3UclIkArbyOyDpGUHcdVGBP9CicYCV8Od//3+08MPqqw3vHwx7uHprxJgBQgrxG1hVh2xxd5O+tLIW129OgoJnrzbpYOmDWAy7bhoOIviLZL15Wm4PQaPGh38VmFLTAsCLBG8dG0IV1AR/EWxlqjMBq6CJzkjqDDOWhq6lAPxkQ2ZD6gMcUXZOIx8nqQJcAEia7EjjQ7o+bLkdqj4mqJmGpT7Dh+Vusgt8e42nmYcXy7zVGeTHt96RjdZ/8vOItSxRGHFWC6PBKXUh+E8n74p6eNUNnvTFYlqRZrTb33RyTMqJKVTW6xqSGu+NZVbhYEBARwKQ7gFI2ZlOXlhKt4MBUh6MVT3MCi+YEx5Qs2v8cV16sJ6BVFi3fJ05I1ZyPYw+dE/8zTCsm7xQbVsWW+CjtkYOTdoTiZJkk0oLfn/SWLeVFWJ4wSVX4w68oGz22z/Q8uWdWtnZbv7THq7/uu5EjjqkL7D+SdqHZEBQ8BLJbZ88sBd528JcEq0t2pvCyYsS/KW35Kw5qFDX4L4hvucz24OTkFOvj1p7g6bPToYzgpfMkRHbtUJGiTdNOegpxUHzDx02qIWGy6S6QoUFSZ3WovYCluT4TU70L/SisC9T6MA9dfbVqsJuLAQOoppM0BP+KUqkT1X0SEt+dzCNYb3ktqIlqEYhkrdO0EycG35fmupz2Re0bQb8IDsWTG/EWyc88RvLyzODW4Fof+G/GQTYzrK3grvdE4ql7pttLVvvSQSAW2kKvsVD1sGQUKqEw1DhygOBu4a41yUTI9cb+EA2qxSt4sgU7s0bcqQJgsdE6xJ/NocpGn7h9JPhMBTc7A5D3syC2MuHoFS56nCJZ/98uH715UBn9N39y9MrEhNEZ1FRDWRvayRkpW3NzLLl7Ilu13wJ+qsgkzaCwmAe6stT4ycwIdqE23xTKCdcSYM0b6D0ziWvK258mA+Bh7NOYGOw5UgqIs2gRdLvHLQ/fcjRmoQn2rc+J7q4dHMloKjaHH0gHAfZIxun8j3GbiRADsUEvp0XMLa4knc4sq80XyO47Hs5e30Nbu4DzUba5hkxYkLK44BG5YgizVNjWqvOf4xT8rYPVn3cPvjAzlQU0RpwRSiLnRrUCDY7kXMpHOiLf0lh9KR8MMP9PTpLbwxpJ0A/iJIYLUsdPBwPe5gjKpprAjlTEo95JDftje1KosSNti3t09ynNmGjJgjccudnMTyq5cOemrSqZ4ikq2rez8tHv/7WKZY5FWVHqPL3MrL/grMYfji541kSv27OXcTstJUCWbzL+pFgg+yqHhYGNaoz0nirR7JMzdqbgTgHVgSudhvexSxzZ8nKLWtBq10loqc+gdNxjL9JAJfdiIHapeUcfP9syqqJbs6L7HPQKC9Q0GHqknNPexWFVzBtYWcqbWt4xbfOm9sBcRJCQgnxMosa5BJOqGzY9d1YXZAcJ5lI/PfMrU5hhs/B3FygOcQ+Durxdo2DfTxad4BxaLyT91rzC57la8XubdHvO0jNcEsIrql8va/jRkTKcT20EHU4T5QWOuTez/58oB+LRLeEQumWu6rbK73iMayfqazOtHX5Ahj8XIeV62CxSbVkdNmprTSv5w2BkFdAJHVQ8g0RysaS/MWT4+v1xRPibz5Km7ayWtsEqv1GltJFljyA2InrHqNOgCiRtyfGivQOq/IOIAFQM0iXWIji/9QQiPHC79oJb83T+hxOYmWeQSYZL2q94F0X07VkbZycv2Co4wsyQY+0f8q1PvnUp3GCIQmkkLJbd9trkdCB/pbM5OwoGzcddiYZ3drNhJVdBhXn3KDmQx4PxO/ncNqOqx+SR4NABmFdxTjH5HVOXLUzSxHidGMCC/aQdP2y0JKlZtrrdop2cVmT7CHLLq+78XAjalFSVt03WrXBKkTJWJwuebI6GFmo7ctzjJJvySBu6JviCT8Ldg5ZKM+6sEg7j6dxibi6Au9fqIXI1l+roSZy4x5+GfMXHvJE5iUtdtzqfA3hK39+JWo4bBBC12yOaFcFwtfuUbj6zJ1plJ9uPrnhx2kWh2Tfn9lnp6VOFcHCBKvLwz6cMpA/whL2poaPXdlVZ/iNTDbSlbDJlOabrSgP1NuZrLsbiovTY5ncAbfmo8IrA46ph4AkITFMF1BbP+0UYX/GXVKZ84wjXhfqx5A52+LP7wkWuFUtjbO3206oDjlYTBnlvcP62g+jxQWG4hN2RuhGkqPmLk+zqwgOc7MlH7e4JN/AG+KdO7/cgfEiE5zQGk8FBa8XaiSb9IUt8Bk+eX5ToTU7UL3/spPzyiWiuDw77/DFmNzaCFw1vBTd/iRVgkF/jSwfCH1771t3wptiCLF7ykxvpC3dPAglW9SW3qBi8apGMQchqpg5QqMntbtO0iWRD0z/anq3t7CA4bwAgBgXqAWEezrU16UlkfUi41h/ZoBaq2T7hWtoBB9hq5Kdk/6cGrD1jYQAP9Z74sG6S4c1tfoyKVI/9QkTnazvqeZgBR6DmEQujA0//4N+/yswhjVXxHpggdh1VT5ZLNUpD21cKsSKKaPVQxFoiVDJvPuZMDd7tIuf6vo7KeRq8ARxV2Cw13SNLJq+1Z516hyVEUow7z6Qcp8z5GgP9aKC8o073+PCw/py4b1798Q7KjuG/xNHCoFQoPtK10eQIvd43ka1wtEgR9lGm7Sso8vylOor0ey2yWq7/uEcmmEjYvhCG3Oit1b6N/ZlnM6j7kmSAMPD0KhtRCMRVNAADpeVb/n5m92cvSg5hD5dv7besCULqWZqO80JBVw/jkyaqXujFeEajR8toD4xfNqMfQKTtiw8M+ObgaDm8UuOrDcfMpTPFO7J2MGlqNyFScvxvjkDdYNuPc/ETfTq+CXAYy8r3C6yhqGJq7Aw0GPcP2Q7dkhr+q+2+Vjpt8NxbSwN9D2Y/TS0YmctN/ef/E3SagCG97q5PRHZ2YAWMSlHRUlL3Y8SlTvytn+N74ABnDL9lRPJRWY2qz444Nl5tZb/yJZaIUg8O/rWv1ZXXbjyUip1WRdnFPLE59jPVtmkQtx/jbrSAeczPg5nS18acDey+u+TyjBl7mjoFPCQ+dM4F8FjwqAtwFPt05v8Xr8xTO5y9NmH1wvHbAuj2sQ6GKfcxnyJ616KTSuxtTp4acdRu0rvPM9g/TENaERNa3gHmGkP4QTLJ5srCdMIqLu9JrGkR+FrD7o8eN6YJ2LtThzQeXC9cFzoLlvIx78wOs6IYsxl51vhmTJJ2cjMxYHyR/uva6s6ICPb+TeFEq9PQsNau57/OzzFRjHyJitarb3yTtelK36xVmF/sM4yWh1bKqFMV9gwfxi63Hguf1OKHfPoPhWMpYtbzNrDLD3HkdJT2GPrckjQhJYL9nL8Kt9PALSCs9M2/5n81UcpFWlmSAL7TfUTtLQXNlSn8DVDAkbJOEdw2cRbxFVsj4jLxmWayS8pUejOwjQxFXsfj3+Fo/qQtq/AyU2O/gBuM4O6OIlV4bw0x8fdH0WSv/0kz1v/dxo/Zfp4TdS/sLQ6UdVO4qviU1kM5OrH+H6Q0VX4KytS9RyJIQd9Mv4mbBEc0+WHu7dNlnU4Cy9+0wXjPWZVej3/gSFUFesZMVjm2zcH6Di91rgmJPDoVHPCRhLX5r8Bso/Wqaqp7GpmsgpHGjd/pP1/96utbQZnv08WiPXei1pYvClX390bwQm76hLEP92R6G3hsUs5DBOPEG9aEH93ntdOgcRtnDGeeVe6XfI932iKZr4AII+oTWglSmEq8eWOzsX4zPkcM+aU6tCub9UbAgOwCuj0UxQOLXMKvGdO6E793bq6ACGDz8moV6o5pRaZw/BQeH6vuyFV6W8z0Lk072isVZMm28c3tutxggr9xCXIINt881AaX8c+rBn+pi+/rBUQqTAwAX7ttNb0mXii7H7p3YrAK6Tcou5g63h12rm1p3ZfSSDn6yYW3Mr3sVFkFqPq+68wQ5b7b/WUYBuU+K/tHmjVAqN1xkrxtAR/K1gdVIZI57YotHKYhu3VTBzZVyFrtEtsZi0t9u1T/cCq01MHgsSHTlLBaGiYkvc6PqX+5anFL/WyNcHthbUh7TcD6vj7+lJEdncbsGcNGm7rJ5FH1eOiS3vULczktHCjPMqfDmteO9UZcors68GqC8rWEji9JGULrhT+PNnoqHNHnRYxPYPQGmVm5H3kCGISGLFyrV1aBUvwJshL9rEk+JamD4XSsZYzxNYP7rJI7SRVIvI7w4bJpmKWnUnX0tA0TdIGRkBholEQ7Fwpq/DEGFuxYtvYhMhS2vOCENGNgUqYdbDsli1YvvK9t5cihWKzdr0dgLxgViC6nUZBlNhwATITl1nq5aRPt55Hquxphay94HhFgqCbgL3pRke55MuO01Cky4fGb8HUWfpzTMFp3vG7FPpRzptKZ5/w90RcqJT3Nq/GHbvPXG6tjPHTXuVoiuW7qQFmOuw+AaUbx+WR/iuPs+YP8NSN++JM9NocQCovo1PmVEiXxVFcNB+Q0+guiLbGKEFKITBIukmE+NC4jRJ7vKRtcJq/HprAw785gIS7pWDtHkS7ZFGpA/3sJE9uKGhWa6I/KVbvYlOO15PkxmgGFOgjiLh70RF7iNnterMoILGZrN58gylBfmQN7P33w1Sscla6GzVM666J2rptPmLtAPH6zT34UfdYy1nuPv/Wy/iZqbJ0fOgsfPN4viDW5TKv961Yqv8jRhE3fhXrWwPwBKUK9od2x9aXzDrQoFg5pQ/V6t5Wec3MMql5LHtqWsLFho/aoWA6p2rsoqm6Dl44zsfHdUVVsY7Me5cUkV6RVH4Yc5rX8viTtMgDJj/YD3I9KcE3E7LEJNK81tU9BrfAAiwI2g9bAvveeED2Qa1oFrdr69yLMY/Ggh5rktaGjl/s3F9CHc2S4a+w8eQerL0onCEBW3dXbymOG5u+alQMYwn1BDzEU+oWKWMtIx8giiFnTRs91IQzSsmMjZYccy4Q1hD6qt9tlGHiAKr7IAMAfenrZG9GJSm/4x0FimLN8jW9oSSs6WeRwYKunW+gAd6KwnkYlk8LBVLMFpDQG2zbnB8jMp3cYpXbFoAkpKHL2laPRqt5FL9LlXM5RhXEmETHDNSyEAzoLvI0eLAF9Lp1PjBVKw1pb3vVy3NcV1D8KSuUF5fO9l24dVRh0Fmqh//nk1Nx8n/9DlISxrMzQ7cY9NMKLcclJ5H2R4ULSqQxPfsYzQF7PgKQhG9ZfvNFtJF6O086VVJFeLoC82Fjpgus15KkHkEdZ1ecx/PPy7FlPJwKmhx6CndbaTm5N28ZwznRzcNqHknPQnOkmrPgpK74HswVHOKC9IwHU9Ssnn4vpvWrnYyWxcGF5tfT1a0ibMLArn9YMlMA+01Zu2zfhO8IbJWxDxs2uWACvixNCy+3nDp40YnApIc7RjXB4qtrZO4rYelCUYqNme8KzRHWQFuDfoJ7Kbq2UuBLoEzaO3w6mLqQfkjT0cMyR9+Yf6P7Z53pkAUXTe+SPTX6iWhCVYk+dvSBEWy9wVP7MZQMb6JiuVsG6EpKLQXQseoertnytONoqa6urPtor3Vnq8LNg+8JQ268AikujdIHRN55JNQIJD/SioQnV/69CNOy8MASMuV9jge4eiXhVTQnE7ShYtsI3ZhndzTq0Rt8f8QDY3p7L3MCNsurqmur5Bzv2D9QSyQra3IcZBPsLRKbRuq/ix8uZPc7wYEX2iAbs0UAghp7FmIx9zVFQTXAiFLtaBgnaezDL0nWvV+sFrI5wjJtAM5QaUanE6v/PzRUfxqB4l9FHeAPywNLzEsjk8ae1i4sQst2tfICHMeeM4Cf4KP2LgMxFUND46YTK3DSA88kSFL4AzlT4Kfvdre8hSODumAkjFPg4FErbqPoAJriQczx3boaw1oCc4/n54STHuU9gRheJV8WlzXBcr6WcTqIRUt+pmZjeB1gYNAFQxCtRZl4jB45BYcSYcM6vcsIJtNv1cklImjvGQkkBGCX7YnVmvtkKcVkfgpEsn7IAGUUncfxjOSz7GIuwJZocLbqm3TZ+My1OzArfx7F013tgSw1deZ0LG60fUd+SORF/wyBdzdLlKWlbbZb8ZS2ELBmWxr/NC0ffkIQeSOYQsuiUsyLGl7CqaWtrJQNRaKvMd/WMJSxt1OKTL3vZbGs7aALByTCZdeRH4Q5XtiampD/s9lN7QbCv8oFImTJhMVw2v8VLGKVb/tv14TyPMvTu2KAOU4b+3/8A0cWqOfDbWqpdofCLvWgu1M6dS22GPgaYKDcGq6CjgSn5uoJjemdrvifrkO/uITf27z0HFbDRSsn9yl1j1Dqj/Bu6/SKUVvaoiq4pyiaklB19qelXxffVHrFWy6IzDlWR6ozxSugPdTs4dPRau07FQcq1CpsB3FankveiXhumG/PzctkLeqf9j47ya3HSwPv5vTtWT9OAgVczMOgHoaJUOW1rWpePnbCStci68Mo38Gm0stWLyhU+zJxwq5BfjwATkL6fihnfobxtnilCS2FQOtt9qGMK104cGU6i+blWPVxLwjQ/j43i3XgQS1HXg/dj+2RGv47iZ4w8PKhFiOr+yEKcCCOKevTPOXZucbgztnKOQt/BX8PVW7Y+EYNwLfVrQdb5czk/7HjWuUMPuCQrkcY5ujzgqeBFAeX6GxQ3wdQbU3TIQ1+bZVictG/u8ZMM1EPgt+hHx25K0ufvTQrU6+42k8XmpV42tpTp3kER7GwpWF+lBfTRIm5/n0T6KXBg9ksru7h1oihIMeL6WOXh4G6AR9QcYCGj9wRJWHY+mSFTHg1hXjbQuGKWiuKH+WKN1Ib3ydvqFmMGSe9J4INZ7DO0fy/Ak9Tm8UwhVk8TQK3ieJ+fI1nZUooXS3jzvXEDptMRu+M1E/JL55f9yN9nX6Z3jHnt/+lhmmed/WPMqN1K4oSeWbtRf5PmDpGLfaxiCqn5m36pg60GFr0PRu76q+3t2dq9pRcRz9Wb032O7snY9ufkMYIj1K8U7UmPVYv4NNiVUeIHQASobOiAc8BLrBvVXLLcPweRoXjFECgEi45pHEOX3mUWNhLvRCr1KurglhmW0yKcF0BnwJMCxEjjMeYyHStqTyYC8QCM7A7LLiWtNwz333wq7GfMLJ+LvQ1l7Ti4tinIhWcko197fOy3YXzD42Eqz8aNuZIlIe21hey6S6/YubJ+VusHw34lE9eCHVqsLq37cmObK3W/iHTlLFsu6knaZ1TvTq3e+cUKZX1RuOWIYDT9Wis0f0NKmemJ1v9Vfoo+nHAoaPs5ifwwbup5QhnSdGAdTyYlhfbWYK3dJxu+N1YAvp43W9X0KzSUt6YSVvNwNX3mb2Khmgzh601oYmXr/tlCJWNyEYFgWmk60+itoZmxG2WhgsdGhirJDyOsuBMHcWq3tTweU9rm55MYQkYrE6+BkaerS1gn8G6z6oYPQAMnjvdfvLdYDiZiuYPqzFqa4Qil5PciN/8Iu9cFCn99yI5bsHA4qYrOlA98eOPm8rA5n+la/AqwZEyRStqsk2Op/Up8dj3LKq0H5SiHDU6gddBYDGMkLrRRz1yQkLXGsSvJxDi/FnedZvI4m1gZGgWAjxcbaJzJF6WF1I0n/2IudMuaVsoXBwNqSKrB9Px/RHjQeGK6CYYSARnth7WSkdP/kukADhW0X3x42ozPM3z0wBw+vR7nfXAo4lCMfP19zQdqCJgd5CghFyWYVL6uX49IHMAdCHoduAd6VrD/u8XAaiGZQj/ScpfkOP7vfTPSVbLh7on+jcxSeZSJkFe2gF5vTmniwcS9moCn6p0D05JeH1o6Qcx5w8J96vRjd/6ZbnjWienbsk4N7xT43PuaNLFKx5IRNBAFQZsEZQ3NG5jJ1kypTF3obvv8A4JGgN9+3jaG+CPg+tnso4A4kWKVt/wOSpW1QaolVbuiNGZjNhf02g2t9pUHX3MYcCQ5Yb+0+N9CFUlJfRYPFHwvqzKOQn4xBfPG0vz5Ju9/hth6AagO0fJ1n9jqFzBgMzibJa4yMI+sgJYtqAAyVpJeZUNL2k9ASdL0tGqsgCZct9hKcmpTYZr+nSy/LmrRueBVlVrd+bM2LUhCZJvUWs1rN+n3VXbzkUWlp5UcYwommd/MQ8vf1MDjJL3WVxgjazH6yRbaaMQZ63aZlwDz4rYRTgdheknN0pwqktNRC+OvDV4/bE2WCVdomTg4X1NNMC7nNEmIhgIwahQvwclkFnWZTJozUyl2R/zL8WqZ1FXeSbhg7iitS7M4ZeMLtzT89Ngm70L1rgKsQoLyr7qvxUk2v/1k+n6sUNCI5HPpM/A7QRuh7E6TyK0ImhYMdcdsMMSoCW156fyKQU8l90wsN3en5xQungOvQFthiO3PSNa63RJ7edblOc8SS15irOUh/KFE2OtAgnYOO9f6QMKvQG6TCwNbI73zvxbtBQ5Rqs613tOaVlQPJjPYTESVY7JlX555MMGHzs5VvVDtaWbp9QukfPgD7WGNGootHl12999OnlpxyY/OgpHZtktTE5B47xeecSziHsSf9q8B/FMWE6NvOUq2b4YmPMfJwmDv+mdBot2gf8RuE4JXlmvFWncmKgJcODFOvQ+uXYoQIvfhKeGs8XMRc5NyMTXtFhwGeuMh+P1WeNCloJ7q15wR9SV7vTz8vDZ2qDZ/4mcs9xRdoB7920mJnqeTsnbZj99AgvTq0sW7Ncq8TRGbD0XDgp5ZbB/PU4G4U49OYMAkKnSzZegsyi0HJmyo9io33o5hWxyCUPuEQCLMaEAIw2sBi9PwQxhp+m3uSrEzgV4OVqz7SZyUAGg/gOjLADAgUlY3jezofHsO7h43L1iRpoYeJC+ZCbpds5RrZGk8t/uIgQ+Z0ypsgtl/qKoOyowRxBQ2QqKJOKzqxs+aaJ0LVpWn72RDAw4+N1b87wN+WSqBzAhUF6litRPRjP/wx09b0E01r/gTLPj2xT9bgI4QnzmYyRAOTK7eiMYiPBtLNgG6/abwwn7S6K2VQbZzzifsG75STimbdS2PeHYrKZ41Zi14Tn0uPv4iMAfSdDYvC6T+meTqRNIwWgxXW62c1jHDlj3dumKXAwwFnoiPjQar1f4lYtn3MS6c0BbTE12CzZkhVCfmp/Pb0hkjkXd0FLZGKq4jJx8AgdXRfecOJC6UIE1Qi9kxzmTL0aOjowSG5yMrZpL++Yr76HQbaspbgAoCedwS0N0YmpzM00c15hxdoIzRuh5Sr9fYrqoxV1261BDLCwZgjDFJ6hJHBvUPIczO8jRGVlzNaMX/y7AoThebuMe0ARESMtGOnFTsIDPNj/Xu6nVDaCXph8sV8l/xu21nQyXYDLcTm0oRjO+DqxHRkMmRUU1aFVIs/iKec5xeiTC6ObrLlFozdx0SIw2chGfzOHTvUjM6bMCJh58JicZjRaBOUFkBOGQOjWpx4WRRDy0xLp8VcQOoczcCyZVCKLWvY16a88iTT/7T1n4oOAmel99bxYMwFxaqGanqCD2aH6FozMzLVg38dmo+IiGgJ6MxIMAKAjIP2sSRbCgQlQjeN5n1lz0orKveEOauzR1Y3SoIPJb5kV+JD1UNgOvleTUo6tKuyMbWKopdU+d15BIN38e9euwpd+Ex4kjZIT662rGfowzlrsHjftUvDgCCRSCzyCRr8n++1NEF+WJ51ZS9Tu4n379neSkGTesJwjMBm4KxvEZdz85ikX0gw/rc0wezsA+3deR+TOgwFj7+LZGQUkyzSpHCACON0GvkWoyvvm5umRsz+8NwkluvVq7gizmYAcqkpVCqCFUv6p+UxKdKV0WN5eVzzt9m11rgfBHTRg+lxPZ3bWHTMCeVoiHkO7Lc7CVeXTVQ+5mVNyG+mturLfQGYWWi7XxeWI/pMVIdOwuBHnvG53D6xYTAnsVq9eXAuxx5bOlcCz4xey2ju+Z084c7vs5Byx8cu/DG0KEtl4O4pBLA68dP1Vuaufk1lqk4yKSr3fWjHM1kmCaOcdLtl2PX9swxVg09XD8L8WswAgwOKsWybXxkvzKnKchZRH4YtFhQUR3HPi1bbhFYj8ACQz+4fPriu0ZgeXUJRpRKb65Skk/tusZ523HQ8c/Gg4CbEjkzTnXCQvoK6DXqOAsIDglCQxtHyN0LPkM16lWXcEHparouIUWBgMY/tk4sW0PYhzpMefWtnjqC5cQifhgstbCenZI+fG81JZtRMRRDjsLSpBgtvtBfY4qpOujV2yEH7jjZgNM/f8/uNjGFrnwR3nnfXNudwJimJI/7QjhdrYPKyP6PuA0GmpL8ZxrTUOEFvXfSqXPrTfztMPNH+Q9XMeFNqZ5uCuoahfKgOfOFh7e07Atf6GHDG5T65jcXHHL5rR/mT/iyIwUqcY5tmoeOMmjzrTFOYZLCqvnv1wlIN4xcBIrg5rHZvEuJpDCboMll36pBcNfrxG3+zbnacvE6sMSfqBRs28PXX1JHQfYGahc60cu2XfJjN5edokne3Nm+bLZrdMFTALPdRo60KdMtx9ht6Jwdq9AA8kszX4f8YVC2U91bUm8PWp4fp1vwW50Fca2kcKxDt8JY2YpEx58HSwLOI+aFarmhFhWzvs7hSkYVPdVvo6c+ZlJErd8rbkFjIgBixePxRDYVOUMqm8Sb3UZWnpTge/W82EEsTj9rdPIhf/wB9vkK857xjv8LgZYjJJO+44NAiyFY2HvQ+O7UELm7153oJyvlQOOgi1VQLANIj3t8ONJ8/iAUaWuOp3Rktf69yHWifx+klpFWmM/T1PA/t/w/njk06P4W/hFIp417glKRYX3J/xdc6h1ApJDvUjK9BWyPCPPI7mWWE79Wzmx07O1cs3YgQW0C+RUCjjoDK19Yk4VWRL2y4N+g2SKqrePOZQEqhdmKVf9P0I3n4LamUu7Xt1szg1p4Q6V6gdD6Ap3pkQqI8Iqoj9RzqBCfPbRt8U2nH2R6AgVyTUBrGNcsb0gmOUmqB+CUOd/VwJ4d3f+krX3jArsjsiZVbUbQIjnez2vVUSaUdju2FHx9DDEDZG7PNVPybccWqDfiDEtGDw1TrwcvVIF21cMlO0/irhQGjl4tJQXlf1pEzT3qobdWSmQgieIAdLI72GYdsfHYyMXd1eE9TNED+IWs9y83N5vNl7YqdTZsPMHEPs4AkQvi3sLGLqPNVJBCloSJJE6qKrr+2dWhWnMspShRPNstT+wK/zY7H5lMtXs55qqozz9dZdcvxOLZrQ7aS844GJOp4CfPWk7lrdfNuFYoSVZxPlro8u9ehI2sSIrH4ybc2huC9qLhYWMWX0zy+4yGc49FFk+Hjea7Uk4IeN+wgHjOqmCGGH2tziyzJNbFI+Q6aoyk0eCa5HGhBWDB8zGMwoETyCcuULezRAHkAbsGfq3e3sH/eLxYktdKVtM5XVtY6uMP936RhW6cagHfOx3vSaV6unH+FFCRN/29INgIi5Rht702YuFvWPzXTKiFMO//iRHLLc+uNpChVPpNqy/nl/uM34HvaaDAEh0Yx4BVMgsKmaYpTRm4kfbIg6rkLqqUQ2ibi9WklWDd0gxxA1x5x4w7qQymked6FCBYdDRYlvXs5W/EkEbQZLD+L7c9YDMsABxGJtWKz66ZTFYNmS7xR4HdMWQ5ZMaiXGh1ThJ4qR3sCOWsrmJHR2IqM4DNLNp96twrX+3bUZcsciTmr9qNbUQekjDJ7FudAUI4ZP2Vj/mG5zf5t8YF8Tel6b99PNdeRtnXwjWD8R69q71wW8uhm6wCIZ30pwvR4yC7PNaeNNEJO5tC9l5sGqI+vMIqEaTdN8QTvIfSzcXstImu3fhaKefLAqH2iqMtDstwPF3tXxU5Bhasuh2sGeZj2Gqu8A9YrRB7T5w9GGT/ey3ygaOpbf5XnhcXIgVbzvqK1z5JHOw89cIj8IyGj8ksyZGb9u9c3fY+jn1+g5AUG9d7RpzKpUMQKWuXIQq7tQT9HJaP+A5Ree9ejiG6rW0OYF9FXxeVp7W5+teYD5iFAW7JJUwtwjwvqy3BTeuMxp6JrnpHhu7+iuglMhhObDOPsZYCwgjG1JIZOn9unfxuybX/esU2DpvtVriqLxMpE9+e86Cc/KUp6IQcJUsk4nTbLloIBH5g/dhlxjZJySEIaY4zHtx/N3PdzD67RgoHRlVle1MzItjZH/YdiL7jmm/OK+q0+KJ6n7LPcRbv3E1YPysdqoXYFoNjoZCHezr3f16Nbc4sB+6BYciQM+rTv0Q2fpD7VNk9yRXFlko2NgYwSCqX//78A6VcAKI6SCf3DATCsbPHN47O6I5EiKlwdmaRrLRrj+foyVuDgOXOVSOxjWhthvvUwBQ4GgpDUsPntxEaur2qqtJRoCV05jTs0LhtTiC1jYfGY+y9GlOUTK0sq4vrZ8qQ6PSXVjO7M5/eu4RfWei4mBDF1lL6ux/F+sIVH3K6eV7BI+KOlh5GgPSb7wv/RFxTNnO5gbbSuDf7wPnC+8Cu2gNXBLZRful7JtAnqYSz1mqY0/UZ7JYBbmcaiCV/NHQFuip/3lMJJxw1Wg3RbOWLgXdFnJb9fQBse13iNKvey+521pV2IVV+usVqMo2XIm3eXmC4QLmrTx9dlTwqFdnkNZPeXqyKYbO1RsnEIhB4+xtTateu3jh+Ls72CtZ1u36C0dcbAeupQTm3U0Qc65r4dTh875DK7hbjycEARsh6vZe75WtnJLYawFzlCWCruiuIimEqPnZ7wmXDop2CFvlehN17A462dvfDbfMYuKv0Vt451pRjfWIlQOFk4vI9Cbj9Azho6A+Yxln3MYZQCk09zJpgKbw1TeTrDqwmG7dWWuaGGQvihCYjmXqkZYzouDi/heKBIX4zdOA8WNfiI/9qJzHfDCkmZ3xJq4EZktKdsScHRPrW1SCWSZReimjK12o4AR4L/gE9ImkL/jfFK7HkrlntQoId3yzIsp8TjSbwiyxbkeuPqdxIJa9NJu7aiQq0/QytHvlO6oOl/uhXyQCyAqJPaa5l3WLsWmXN749QV6NhEWRpb32fAc7kwjj3qQrhV7AzLuHwhK5p5BBTau3/giYwV3hEJAksVme6PKcgJ1uE/JSBSXBJQV/ZDh3WQ4hefSctu+oOnR7EdBRApqtJMzBHmHR8HLArtKg/SE5e67049viAI1l9KwfN3fmYyj/2K740QV8fHumKrg8q5GMbn+xck237KAxr+90kJc7h7xoXiivx4+WyTEICP+ooViZPXfKCmGyNMKsAvwuiHeEypLNTJxRsxl22+6Nk32VNlng4kK0JJc4rc1TL9E9Pzrs7NCXEOaflxjfvvhSS/2bfRRL58lYeQFQfGemxnqWXRJFq/3RmdRUaL7olkXFuMy6NL3E3U4iYX0XbbUA8g0vbSFna2rI9Ck/DymXFI5RG+KBkh5/FjX8Ksl/CSCd/2NjktO6aE2iUDeRwdZe6zpOc4mfFZjA5jvZP6xnq5zI/4ew8IsKGZ0v5TZ0Ux2/8FtVxpq1J2K3jvHMNfW2IiuEICkVI6CXTsE8/YSAMuTxI/zrS2D0z7IiYfPV4lpM9cPuxjXaDhPoKYlB29jpmQqfBxUj0SqCwve2WRbct/kDgnHg0qqyQokqn4MNIFBKTJKDKEJsdl40tQ/2xJCfdGnQNzUPSjWWHSMVYFwbOrIoqAVlSq16UUWK684wLIxO1baDu2coDuXXLfh69zcWYwgj9ob2vOKRihF6MjIEDFSiHWjtJqkpemXFXEjeuUQStWj5I/0E9Pxtwr7p9uJarIPuJuh2qEZYCCYcokdl3V/ckXFNigMLnUItI0YbMzSTnuskbkJ7MUMzs3M88COnbhJWNbDiIlVXvugogB5G/+TmFAlF9splRRWPg01zZz93pr4UOosul7fD/vDeUZOKElUbSrWJdL4XrYpDO+rAPnKQkfqehikLuUAZV7gFLTaDEPSxvS86BijXv+5QxIbFjlSrcLDiCFblCWTu8nYLpwcj7tfzh5gOaXIraw/ABadSIrCIBLkTZc4lQolVSL3/S/d67suLwL/64axWOca2blGCOvP00U7J/52/st8ufb/hLcEh2A1/ZmzzgyFp4fXvmwXvPvY6VOJVaeo0mSi70DcYXhylAcjq7c8UzvoMK9f69Mi1KBbjuJHvihiAEwhp34x/nfzxAbMbuqMEmUkcWuOr0iOq/sUdB/QpuO+jbpij0Ugzdd8hpwZbArBDaOmqyuurANDZJNkh63fhn/9udXH7bFK/wCm7s53LUpWVsIvUh9Hgul/V8xwgp8ZjfDwURAk4mammv05wQR6HZ55sGncTRCKPRMltW5/F0aWkBbz9f9O6TTHM+D3hjfj4NwkHIMd+AftHPfBzgO4hY0LfhQCBu35hc90Bm/7YlyGqdVPSi0iM3BZk6cck1RWQmsSkyjY3PK97tDn/6zKWCAiS9C9I5NOMELYrFdpW+aMAX2onn49eatQQ3jW+JqKzUcAKc4cuHAMQaTR4fS0W4hBSXh4SJGBPhLRBPYDyjOHWfoZPglAmasTEyCtwcITmx5t6+9wYhwY++/W56hhjqcPJJ1WOkuQS+sg4Qd7qa/gGFNKKomB4cUAeh3qC3IYNMdt5KfDXHhV4zkQ2+eXAIWEBJ68RwNxfTikuRLF/+eap02wR83ZfA60/jZaJbD8bF6+6mo9nEXxoCCq+0gpGCDKSlJk4RbVYaDHnSygiv5jq3o7W6dF3BpQLkXnrk8NDHs1rZhJC7OSe3X3p1oXWnKbnNVmoP9O3LcCjuru7MZlx09m2XywkNN8MqBFSMfrhIlLlbs3XAKKy6vaEs+RyIlacg/tzlhjxalnEz4BQIpj6YdBQKOhAQP6RQA8zzOSysdqJTO7fQcizHLy471ielgfYBVXlWdJmwdauLWsKgL/U8UIFHncXTSG4gKW+YutC2TiVG6Zg4k+m+8z43ql2O33wF06bUPV2ONRfVJ8RWhjpPju/yUTJOwlaD6Lc85Jegh2z53vWkDoCCepXQPw3J/G6lUxQNvwPuprqXMmfEg1yMJuL6OM/Uot6Vjx8wl8sJmtqfc2DGtPeqGB8w/zNs+L478QlqchV+TmCC5GxaiZqQTxlnG/u98GZQycjiCBX7AwMmYwI4Yaqf1GYqZoi4Ppa8oyUsnqg2eSh83MoVtBT4s13OPx9JOv6YeOH0kNW1f1KviPc8bDusylBO0X//sIyY7bEWz8BIlbjSRUh/7dxjkZgm3FpQFoy1lHnsYdIya535AO9ub9KrDuklRGcK+hyIYsLY2fEG4j2J3AV8zwquQe6/sGO72zuWrLHprGaNtq9OJMZw7pS2Kkv2hdnWfhCkaf+OFHNSeFyUboTlViq0bZM50UOscSrX7fe+y9GEmvUWvmMgiLOaqDws/AXX/uHMT6Txg5F4r3xNFl7RufCgEf1Rgvo2VION4gGzePjoPJab+j/g+sVke2h+TYUWuxHmhRf+oYlk5R3ScFYpoLflPP9nbC/N8+/Dm4TuzRJKApwsV7TuCMPT+jt8xcXqgFePZ+nVDMcrPm9ARGK8DEhQBJiGLaXfAj+l4v0kMfRcxVn71es8skk69uTQacM5OckC0kxcc2cgN3YVOf9YCqkrDhW9MGvx1MJYG+7F7AQoCZS68txuG30Cuk714zt1KN4EjXQJa9R4Fpj572isrKHGFwne0g+Mc+vtjtJ0HxZiEKhkffTv1JN61WXoapkyFHU/8JSey0dqXtmvmN1iVqW7jpfv4g5hnTJV/sFgqEtwiKO6vot5ovXY+pTL20Bj/37fTGYE7XMBTdWDK+t+ILiKcTp+jkBVsDyK2imIGJuj2Q+toG+ng8A33V8oGaeHqgiaB4Z5N7AM6oLDCkxwRXuhbQlo23hyHET7rU2EXrBLcqjm8GRxzspvFuoWsGVoyo//UNKMzo9LehRducGWBk7mNv49Qg3GrknoYfLUqqIlv/5wKYyrQ0RG276IJp+XDUaSMvYRtlv/PWHf7+vOLC3dIgG7REB2oThgXIvsm8z9eP52QwWuGeFeSGTVVF+nF5yIbupEHmnOtHXzwLSaeBsOPvnpL0TG6wKX+CHlG5tSsTVr5seE+aofDMN7DU1uKsXg6S+8Nmu790jwP7mSUzNxoj8OnBXTHAUlVId6jZM+88XnI+6OHp/TsqeCy5brXHkzD4twt2IaYzA6R08OCWUbC1gvMtu5m+ySnBal+ztOHLan6PXoBDISQnYTmLaYYzzkeJM/2KBCi95o/q/SvWRSurt7vks4or6Eocm141rG2RoJClprF17v+6w2VTraH7xIezdb/0KFByJDh85j8vmN0U2q7xrAFFDBS83mHA7Tcck/7bgZ5cSP9eF5tx2dMaZj/J4+vs9aN00YAfsmAYgGU9UYlzQrY9ZRrFpA7Uq+wATcek9lCJKcpxw2As48TNxeqqcUaPKonFvLp6fxNAwvHWUPlwtdfpyjUvVSFyvjNqY1XdthSHqq7duYu50K1KG01LWpIXsqHRwUifn2r8EJgGUW9fnWI3OEpt0J+pcZqxhX1/gY7qfiC/0C9lcOCbsJXfQ1pDPfVBNwpbF7taG37yGPGlp7H7a3Ppe0OgKnAqnkCLq/XZ/UCDFHcO/R+WomboqWQXikwMs6ClMd8dW9OlPQ+LEqyUHKvWoBNYIEzimVeGPCW6Xhl+qsM/y5Lkk49SfuWzEHXw7mRJf/YtKW7MOqZ8vDD83iL3V6MQpLIZ9JqA6qleupCSQ3K5Dj45crVlYnfGhGmtCZx/1zZ0A0MbwkCU19Ke8s6CBp2hHJnEJ0hkvMNlgh2nvhYrZsplCBgCB5RacR9VEx2c0q/DZ/kvgSbXBeVvU2+G39dK4GKCLnlfJWur3Y5vdspya5hEgCBVS39YfRUaViDCSlTbMjHV9kA/VcoUv0ci9zEW0kIQaagyyVG5s+kI3rnKbyMW2aZMFdKBtcm3Jo5mXJNkd4kAVXv2/2nGZeLsQ+Idhtj/ohGIuUOF2ad06oCwwupUQ/5mS9px+W0odToI7CRY5VKqfBheoVQ5rGOGkusIV2nJw5wMwdoPQmNFCFQDrJJQKLuKS7bHm9WUqFPZQnUMWOsvuJ6BrmfuZ5snsn0rK6IcvRkS1MKgP1hKUCIppaXpkLQustTaipwu38AeXYOobBJMsU/IQOJMpENqsjDDU3eb92jxsYAxrd5q4dqDuyztxIVyvxmvb9eekIWEtVUSs/LQMgnw492CxCkvxM+HlW275ArkCF2kG2JYeybimovJ4LZCB7/pbKkbV8lY1DKh2yjsMo/swX2D8owkbyN5iKt4xW8V/2Hr8dLkuSqdqcTZRNWZ6lrVGpW83feKXxomzpN3kJJNW8W2G7Z7jMQ1M30NrJzceAO8J2AzZibpqOv3vJ2UWwU047HmOxalwi4FU6vnapXFx6cVAZzSXDdIwoA9LipEuJ7HV+KdGudijAvrFnjJEwVM3GaNM3HqV4+bids3BHVZffo6cxthpAEqLgUtIs2iSW86Jq2hJ6UpEFWDiEgAP8BSeRoOIcezQbHEObfW7iXCRi6nKl8ARb7G10H/UGNhW2Ls5w59fCSvoj9bJ+75YSn5Qoqt4UrU2RCR1PeBnWFbT4CG76PsY88CRoOs/QpRoRxC+0GK8rSwkofTNmvI0gUYymyKIc4JT7PSFatzXDRXSBYijAWiKMgLVjCQqIDEE9ni7c1ZvK3t5jmkzOd7+8Xt4YuxORntdv66VLz01IqiDv4ihM8IzUKCQclE9//sidD/Q6L/kcgAdqp53aoNhyexglxiyH3W+ytHdwyls6OWuwaBZnpJnVlSIGlPKlmNiy6DK2mcOOupoARh5hdeqRFLKXGvMdV+4vc83Uj8MgCxc8pbsKTnQva4I5IWTyBwxj5DKUenz3nshSB1JZm4e01hf5BT0YCM9VVCjCpI2u3VgnR+bNF6Jz6Co6Mx6mCscBj+o1LpsantU/qcIsmieplXJUS7GipNn0XGtscHPCIezOd4lqsDrnvgYHQw++2Wansj+w8afBtuOsYkd0zCi17mkUVdj6Gl5rXEMuJ+JpDIIsJbwZ3IJp8hvc+/p4nYquOGpz4nX5Ny++7H1QKi4PAptcnPvV9P4vN+e3oUtsgoZRNRLfUCgnfGQDxKT1yajPISbr8iPTVQb2vPwjteHh3VyIy41ODtlcRm+G3w9cnd482WHW7wYze5vqeH67OPWQuTaeYSSYMfc/IJuSjJS9hAGu6c2Vf4AjkFF2PvBW8hPMl6S6Zp1zV3N+kWnngMUmhFmcFYmS5N3emOWRFPuUE9vlYYfVFpPZR3erGn4tg2K8cY2mlnKZplGeT3vmUlx9IuV3mgTlLb66c5O0nRJ0rP4JEZzvKwBGLwxot99mEiEmMVW57pPOmI+HP/q2HWFaz3TGPobTEN6WMcNZVxVPMwXZGbdKqQ3upF6TwlpiEN+UFDu3ADz8dlbUrQIARDjel1NXMALRWDjVkXsaLbde/5LQPgjzHB1iBztdQ2ABOqfcKGMCQwt7QPbZIGQC5uGSTINJVXnlF/IWhz2V89Q9UVdjWnsM0FV5joWw739UGGLrKmrVD6g8WLegKTKuVs+u8ySY3b8+gT9oGdy8oDPa5TfeBPG1pAJ0f7iLsQ92LeDX86wrGjMwdg8HurFOCn+Ily6IX2bHxfzMGaKBY2ljN9RHMxpd52C6hujGH2VT1YoxHaLG1tlDA9/GDGnr6fLlAVxz599z8qS+JXmHW201yPBlFMGYDNxy/CHRDGQwlo8+K8m3I0cNsHUXbvJSYVKbjHjxWu9HsaF8TghFwbQ2VGjS/98itnDxvUQQHeI+TAkHW0kIr/NdbAs3k+HR1cS6zc9Eyy1lqnyNeiaPbLKjzVy3Zy4aiQ+qXvXbdn/GmvP82N5u9lt45ngYIFFQgINP3DlmH4y/BQJisThP88Lx0CLGN6nsa1ridcsFEcHk3jn3PzIRK1elNqq3CBgG11CPFZXCkCgIWUJm8M2bvlKhLKqGhtIA7v9V0HeNhy3iVLCvf1uI/2Ll/Suj4/oYVrhYQthKFuaRowq4th8X4FOZgpAd15DwAgsjpRNxmX7ZqCvlvuVUWZGwvJV/DgqCiCkd37i9SgmGEuG3SlP6DiQZ72XD4gzI/KVyGXXeKYp9poIX13lZmyGSSn+F0bMyUkEm/15u8Zlw9kiLUpd+U5L3VkxZCxc7zENegL28a4R3VuELTZ/72U98wtUFW0ShsXIDolmerBx3ASIERllhsbQq5yshTZ5mLLM7q1Tnsr5McF1WACPgvhiXAGRZpYPYVElg5oZQbRodobMbDl0b2+AMteqAp39U0aO40ioS9iouPnNHiDR50bWSq68y5p4ES7mFcfmo0l9svO3Peet8XNU4TgKsTLWvrQCmGfWYWeaWtj346L+wR8wgL023JI611ZWYnfAlk8k3MsLs1mgPa4dpEBpVA4WoMkL4IIlNVKzbjpSBuD4QnQ0WrSIszzuJThTAXZap56GaNyCAM5wBf1Tizfs2cMSfQLQFvM6Jghb1/fkEqsEp+yRo4feDTTDNflkGxMo5qQ76niAMou8SE+62a+0FxBUSFWS2BvrSLd38UL8E//09kW1DxXCkkmqtvUtlUkXfQ9OlftKv5C0OKztQAXsIWaL9SBt43l9CYiaWJ6c+nlXYt9ccXOXDLnE60pquXIJJE/ahYjKRxLqg/kNqjfsRIkKK46IYb6MBcRIQN0ge41oBUAHiI9BaHjXvM4pnJm8Q1bBBU4krfb6xmndpyW3Az3DhLKr8y+/F+KsMyENWgBC5vofFK0zOgCY7qH+EiFU2g5dcMCG72j6rD6uQbUKusE9YECCsmo52LPB5lKWkECKz1y4ftKXLceZ8Yu0xyhJnwdDSZZYkT2VrDIpjN3vok+S1aodbpRP5431/MwsTJ7uYaArJOE2DV4QtCgx5pe8/Np2StjgSAGslJusydzTnb1Oi2uu2KgsS5TjQjnkuL5FuX3V0T9Ll0vK9RMwa+fO1ic0e5mIzC2rl7nW1uJpTYm1W1uUKQCbGlqtRP2MrB8kyK/2mC/lLCyUtFj4gh52K8uNrz4Vh8LEissVyii+l6M1UI/+quO4HMicpcq9HlHMFE06VBj9a/Yym4o1lr1tHUN6KZW6o87b+wA3QSMb1Kq5N+B199sGjtgdcdEMWyvLso/vq2lJFiQaL0hRdnRfYJXWsbQ4vSaaV60KzllOvlW0p9dkHgaE4dMvP3bts7n8KVtZyuaH6XF3puQ40zC2Y6fMqY+xsdvMm5ykU0b9uYAYAPE2TTjMijjhP4J6NvwMq1Otkd4Qq0YXxP/O2lpUHIKAEjmcVtBzW4/X70l/7A095xzSrLNcWikFnW74/Ikp/nxUNO5L1XjpqWTSNqm8lJz1NOvm4HR1KlRc1Zx9m4PbP6jWyb93OsJrRkV2Y2cm3pap3HUhBHclXaU6BdJddIROCjiNLtcpamgRMULoaZay/Y8cSmDlIUaMDTnO26CBt2onBx4HmVxAPZBmRlquNxxs8HLHEC2fK3WN285rnpXPZGlFQ/MVj9sOJvv2IDQK/lzPfQiepxpDRAKU2FgM8WssRu9h2NUcRAybVLObgVtDKKeTtg==" title="Mekko Graphics Chart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762470" y="1962198"/>
            <a:ext cx="3190955" cy="447686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NxNJXTC8wNlpLutnvRDSKFA0btgVIUUpThl5/gaO0PlldG956SO/DwGs86FIu/W9lnx9fnIIXEOeEvRM1vItBe5cjF09pwycKPwSI7rTtMX2I4xj2BfuYxo9mO66YK6r1xwD5dwEHeb/pfdLrf4pi6VPlBtYI8cOlUShTbCHoDKgw4Xrw6fy6mhQZIxn3sBTlIE/jINV6y+aRsageniYe8SDjgT+Bm9XeRVs2YZEFsDCZQwdlOXou40sE/dCHOoywG5NGmAqIGv/zCyWrmIKjAzZrBXYOv52Gf1XnqYwqvwsjVxPKS63joBZQlIMDugC2o0mYLdIzb9aUjxKhmNK9FTKW5LV0fhUWbDZ3HzGnu3I/0P5Pi9EESJYd9cdDwI5ptzC6ch8hwdEdDYwSMeXzjMWupY+HmaVAeWVehdub3ESy+oMaoIshRw1wwVMJqDOIluRmuF6xykUXIRyTwhXkKij+SjROQbFmPN60mm47iiEw0YgZG6OPD9GUxcloh9yWFWPnx/l0hvVvAQbuemj6wLI8V7YQPvYm7DRmceyp1k+kXNKtuc96NXcGDecXA7wdST2/FaDiCLe1uNnqXK2Tf/eFxSpmKTWV8N+KhPVyqpf1Otzv1wS4jAycQipcXZFi1WTC89XCB8eSM+4NMCpbaS98Mr7RbEubS8bfRH+uBROcUpzgySe6SntCFHNT+vm6+KcbA1lZIBza17myz45nfJcvPh1Yr68wr5rJb6D2Z5MUNH7f3cpb2qpKVkzT6WRACK3FgjZuzagFh/Ec8BzNuRZNyp/TMAUXKpbtqj1lTdrn6jJeD2pB0qmV1XEt1mTyIZzpjlfj1Jn8kWXSUyy/JJwr44v+beoyyE0V+H9mrtea5zTc/yUgWh6qzaV9GAeRLzyGn9+lDECtLbx0Hf3qjoBx7g5m5dzKM/52eOZtZsTqqrNwhzVfp9kjLgr0ls3PjRA9yJ5qs0XniExorlD2stzJxaoq1aLuThPpQ3A90mj609ChWBDpmRjJCVVVGEBYREu7jPV10neWmkVqN5Q8uk91lD01YfOSkqnS/zBXqdZtrFbfFDu/oPFcVeF/PdXN75nl1oNsuwXS0RrG9iuLDXuYtH6J1EJ5WaWgl6SjxEFxrrk/FCvqSJgk/OFFDae646dGqy/rEFD4lkkBdGYJ+VL8XK0GracZ8g3uBoFGU7kw/UNHvsf8Zk4Qtq9w/TM/v+hDt5oSeu+Osp/ZLcjdba0sefrL8jHlmQRcFj9mH0f5NIugIz6dPK4Jfggru/6tTa0HII9est4H+3eUVeObXZ3JydemDvUXM/FSuz1Gbb0OxT1WbNMZIhl+uZPdXSaEWN+q2q7QGycb74nIwm3QpYU6R9d6ieTGw+gGmwlEg96efWijvV6wxsXa7yVWh6W41ZrCl7mA3Dp7eUpDlrohHB3z1y++fBCUDEz1zrYgPUEI5/bMJJhlI2FHt/tizRIu+U/nYCQnD8QJtvWdUSUhKiM+EgDYJwMJCavpr+LiKYr9PK09V6RUJffLRNEdsMCzPJwptyMPz0Bde3/IRSOVq38yOi7qQ9Zh9/lUAqafNAmUqdU5lb6U49LLio85bZxpYpFDD5nzIG0d09Z9KmM2Zp033HYdOqUEO6a7XAgOOcsW1ASLA6f9ZJjCIZna57Q4VbDSn0e8EE0EYe4yOXx9VNzlQ0YXRVhIjqqDMs6hQKQbN9bWujmQfV5N7yCs96r64UyiwWLUU1jK79xSQKGb2WdtnCcRqG5uexmc7tZUz/FRb53ygp9hMRL/njci5tZxDGKica/Sm0soPZsISRHas0kZft5/umK9ETnOyVLXqmgrhx747lbf2QECPhtM5skkqJMbS2Y4TcHV7n7qzTnI2e3urd7bBMxM4nCJ+QiC1I4WRBYRhNJQo06skRDrn/eVlWMDNiJfmfKANf0ZfiGX8VIy12wSe/gfsdcDFFo1X0CahIfkBdMIvLO5DUI7YAwwTWSmo65H5TYZamE9dutrG2+PPd2LZUfpBvQSQ2d9TDo9Wkc2dcRfFfPviCKad4lUO8uQJWkHFksWLto5M9IzfwCea7wKKVsk7hGkJ/Beu0AFFfJie5g/EsZDrAPpN5spzjgzzo5dIHQ7Ix9IulRFd9q/ZwE7tBOoK0Z02x8gSAampM2oeGO7P/PHJb6bOwbHmAPCIL7NVKOWvlmSKYIHer7Q78SgQdIzI+w9e34+Zt4v90uSs4fGunFlO7hFZGUb+jUwfSVr83sY+sxiTQ3rCN0CPuuEn4dOrOuF/HTRJc6DWV79wEnlRkE95bc+RpATzU0MDlDoo5t59iDxnqJH/GYfo9hzerpN/7o0XbyGuBo/WodclibxS+4BeY5wV+B8ro5whd2BBERcf7hQxvxkVeJ8TLJNfka/nq5wRR0Fi9gSuvGkDZjGiwRXtafoI7rklwQZlfbFC31bfvAIo7TBfWe4eiunNx7LM9VJaPrJi6XzPY47yGnydf0H+z12xKSwf2GFbSmhUuP7BfB58DupoxAHBpSmeXqKg9/7lut+36jxIyzOhHLo9+UPH/0heuNdXycpQdr4WrJEeyM8ceB8To7WzeQ9IkP4Ud58P9FknBSUSKc1cuqCx9ZUMwu1iQOncd4qxPf0axlOIzXXsHJ3sy60T24q532U/8GukizcNa1c8GZO0IT6VFgY0aoNmesUYFrP18oKoHoBtU37rwvnPPcj0JkBVMXGfycyvQ05wOgQnQ/Gg/AB+gSGnKi4nR0l6if5B4OnX3VjC2uI5dJVBwHX9rXauSg4g7CgOYJY9ZrHPLzsubpWNGOAdAy2SRkzyWaZs3cG16TjwJEYVkmbAJlwprtzgMeKq+neez5Nhkm4h0H0M1El+YuvnsoU4LDSpyhtuyLj1iqmHj/smd8pr3BD1dHlWCQaO/4gF5QIxPC5k3iO2RfgTdQV/Do//2lEEsVsHJSOtQ5s/eT/EdhFDJJOgozM+XrWnd8PSj9XWiIrwMGRcvJAI/dsn8Vil/yb3jzwTuqgQQLJhFf0+AlGm9QdjaIdL1xkqlna0C4sXzw072rzj4LKeLEfBcOv7f6ERgQa+pKCQMZWfgPiHKIkVAfWxaLfvm5cfOJSb1kGwcpl2gt6XKKCWz/vG+rZjR+Nhj5jiGG4EUI/g4+Q5ZcdsOVvA0p1jd07k6hixMNUgMPj6y0JPj9Tbe2SeSHelhchnqAvHQ27vYzOTURnaXjmpM3YnFOx2waHgdnilaN/+I4V+e1Li0PmyaL7RqLL790CAUWamEFp+ChY2ORfVYlVjc2/NMgS3IDhzwFCbdzDX0XVIefkklYyldcsHPgjSdwXW1KfJWJqFvL3ZVHTnGQnHsBjLRzntOHJOJLuCznsJDMStJ+WtUAbA4cOVyD2zbod5TaTkh5DJsSA9Dgf1LQL3XR4IKCeNTo0SCF+oh3BRjH3TvFYB+TdC/7wiT7l1FxeEj9dqhv5vsLPmsI/QWKjf1ViAgyGNVyg80YdbYXKJ4wHH0GUj6nRPSUlgz6L3x+SlQKevFFLVTuwI6zoC4Gucc1Of01oNRzToAaiajAe66znqAauJ7t7H9FI2HpP/C51ZZRvQYH+bwgoCaT/eJHaKkLko73TQ0ldxlXIR9KzhioVweX23M0W5pJGqBOvFgwlOlQjCQckbJF+C3WGF4a/7LChumJrQTDEEoDkNLbgdZGWTIPZoC02Gx1uD8gT8xqeKavEhrH3+m73w55TF76KkagCvmw5qOuQRx7jpcyG+SkiIoQ9dA458W/H5EDI88tutUiFjKVkWqlBZWLRhjrL1lIBfAjaJKOn8y4NFOGNtS0LE9USAFvx3LNWqDTN1s3c5u4Lpv93xIkreye9BACqe9stzt6hbCTMBslD0F7q9skM6Nn+sZqu8ypo1FPzZNVfQvbNSEyprkSUsXgv0sQzCw9kim/Ofig+opvdAALZOdEawWOEg/bgLEuTy+zaBHu9bpL8Xp+YkjSv8IKXDmzS50tzf63FtY6RqOSxVELB7LlVjYlSWI98nQfT7P4nBl4qqMQT3TccRbU739wSmgN9/3fKWLDSJKIKP+wCNlMIhKB3wLu07Xg3EaGOoPMn6gxuKmuw3qABDyKwJWMqc/p3mbdisAEfMwZivYvIu+I5tDDmZHOo4aP4ZWZJfX25lmSqp9QFAq1VgxJsE61/qg/iSqWv+TJ0fDj0qgWTNO8JeFqsdkT3F7XJqKMgd+s6fYiw7ovePiM9WeMMnNc78NzddQARmtWtfyblKxQVkhCA8omwjK2osQZsMTZZTaoQQeqedFU5Q/RvljWCrFHactVUD6xNo5a/ypHo5I7SBq4q+USE0LLTZMzmtNctfmmXjAuJ5TqrrgAcnxZyiNjWv3jR7g5BNc5ho+oHnMJX96J33icm9ga6oZyuA2/0zV7R7qYIqj4DhajYasBtT5/hZT0mzSBqA6/pHcuNAoAhlyJ6SU/oEdexaw86DbLiCmjkFYBUs+43AHEprITYQ/YGjnJAi671GPG4Q53kf8cIwU5pIeEoUav/rRh206o4fcKKvyAnhsitj9I3JW762sgIi2GLVW3brVuuxXUCEySqBc/TUpjoOZ+7GmQ1wzZNSgQh+4D3w64h1MKURWsWUQ69UmzYsSUbSnUOLQ+4eXgpUC/GWMuTHVSJixUw+p14pe5YGlXUcvsEq6yjyP/diK8pR0T8NjoqX535gwx6ff7cNA+tOXgP9oZQn/zSkl8OBdaNdkjzgjQBgY3qAxwnn0F8floOVSoJhXO/B4/7SadP9Fe4nVnytB2+FbuTQfr58qTgTNobls+3uW02iqIxY3h+AtNZpImL0QZsMdHLN1J5gn8/PiSHuO0ni8dvWhg9Ra7sLg8JTAYgQ955p6wpy8oQ64lO9oWtex8NuNMHGeBCZfAE0wQdNcKxB3bpPCirLK52WCiU5yJ9DnqaEc5jIT6oZ4a+kOPnNv9U/qp2R5WMBJkwku+11BXMMWlmDJZDg4pOePnNb4SE/rE4DBnslAf06tjUKDgQzHKjEbKC0fxMjbl9k09bgloyFtwSyx4H2c7gr9Eqi+oTs+V5UQA32L4pG4toRHpJaWiYxKEnHxHcrOosdYw7D9zBQhwgbX5BM9s8FzflFiZnPFAou7FNcvykQJa4Gt4kYkPEXW18NaxQ7+LNoBq6jmXa6UiC0psAxMogp+BvIjabWsZBU0HFU/szXzlnFp1TQoew1N/f4VvRKFaG2sH4cyODwr0Jomp8xOOWZnxleNxz3Gg2p5hZ63zGrjp/fQasmHW9wQH1A6AqjYmgSHv5zt0dMDWuZwguyR3g/E/PLXI4Uh6ChXiXffYpqMZwSbUjQZpY/WBCC9RdMiNuFcWP9WcDCKrMDHXyKuCxjwWSWvbzZmFm9LJ3Pk0hF2iKumeKp5U4RQBbaznvNDpbbPmovEpFUY9Pjm1DQx+jhH611ihB2al/w8ld+Shvg2RIy0e4Sesmq6fAK/UXdfODIkB4nZre0hwE9UncisZa9UJeKszaNQ2Fhkd4BI70cYYWugb4e7U3tucMuF43+uPZEE/nvtw/AXV9VnI1Ca/fEmXqjqOMZMzQvLvE0GmKMeOrr5QEqzy90F7MLXs/XIzRhUPsHlFbVHmtzOOCRC2IaMqYwE+aONwX0KbQtaStdjByJWmGdnMrfD4o3MDAYzKo2lm6wtakL/QbHbQ15cN1n4azCezARtrtKnhv5pheOORXDc/qhxOVTIRVNOs7xGgodDmk4evoiO78ExS2neoVEf5eZj3furFig69Bz+w86PVhsNCBUbHV65GcLTlP+1N0QnL2ykPaLNsvwRhgA0NDdF4A1HOn1bPxWH3Km11EdncHoBXi6EgHc1o0SF8XaX1HdgiG2XqbRURuG57/x+VpMVpvQB8soGNzinDRi/8I83RxbcWP9sxDZMPfkQ8f5r9FqaZeP7+pahhft2a5EWIhrt0IPQsL88fWF0BcA/uRXVW1aLeqh3lBlqW0m7zfxPOlmAR0wm+LznPUrPaI03DXDhFolkWepPo5qmuVPXWKS7YrxGHiMW1M7sK1owmdk3PdabRmd8sU8SsqYLrrdrKM+qVfwf+O4OKdMbISuL+bLqORbihenfySmr2GUts54oeBDTPMyDLAMBTJaksHcLXWJMd1FdMuPXIT5dH6YR/CNpo4k2CIf/g0Tzf0Uk7yD+Fyd/nATd7oBKkAZ4WxYCt86nc0LMDAj81qPs2QeawqrmC1RETdkDxGfgw6C8W3mQDRxd5fJ6o92HUpuevdYiiyQpABM5znVsjzi99MxKhXd+wi5+q3qbl0bRWXpnDCe5HRBRcL7XCCo6olnt9O0UgKGV3SpG/NoQEe6BMQN3W0AniDzznPkJ+kF1UJO/O0FOuvzCv8opKGTsuWPh4ezXQdppMb1SYmKOwseFLTL5utwDrxtur1t4GTVEqRZiYLXHef31zCcdeVGcd28qGNIuWBRkuPbjR8cGLerXS4z7lO6ItKOMsbOMSGUqM/k2jbu6eyOeKR0yHh9j5TVSnX6qpBFBq2Oc9WySf7/l2RDmx9UO2bkCLUe2hHM/LXKbA2pYgctuFmOuTkc+n+mvmbLwDmV0FvqyxNoaordaVg6s4cbLIxlwSsyReICeOu1V8qDMwY1ZJGtptI5C8sD5kImViTdStkmSAPoC5QWMMkjc3GGDNf7y8U8rDUw3QrlFO7e5L+JdWyQQKYwvKj5BC2KQA2c/AzJ250oU1Szlgpld0XRu3KcfZW2P7bHsky2jMAkXslwGBT7Rr9uMl6pMeoObTDe8KuF9+ETCl7njBm1rwQlhxgc37IRyu2ZuzSzkduHPlTDRHCfC8+lNvxugTUDPQ5BQa/9o5/fLmH4YwwVDgJ6mbs6RP0UJfa/1RPhOKSFoEMnpYeaJOoYf4T/kzLB6Iq9zekOyEmpIoHHeEYG0PQ8EjTDY308eoaCBTwzOgI8ftUp2FvMG2zm8Loka8XPazK+WP3mUkRJNgsqcFiZAw0eNHw1Gce5VrMBrNbOhjGifajdPCb7KvAx+Pt5ksLAtDzxw7zFjjVoHHxO3I8IYMWejyXLi/xrAC2vs+X+FtlC9ZdN1qAH2FPjc8xM4NcW007UVAD+cl3cJo9RizV7/ks/UZnPuC2dEBTHpl7GvxZOWVqaQrx7DJclfvnZlf8XGM3jSIkYyMzLJs82KQT7MHKdP7eWVzXF+gBO8V99TkxoP1KIWYlD1UL/QQvjwp1fPoQcN58RseMwDtxjm7k2LsxbkyUeWWy6qcIHwnQwqZ6Ig1LzRR0CJGNRra4O4ZxTyYQCGQxeZovl1RTzo2SwHqHDk08fafGnJ70hbAgHohcSxDpnhOOZVSP9uvLoVTObd9TbtElHJRACVmiu99JUioLkJ16JOiqJqLg8dz974q6dH/Ui6TCV85Uwnyd3e3K0+ts6hTPGChU+b1TLlGI5SMCIuj8VNGbrWxBtVFs1hZ8wY5UYWR2awnd0FD6MNkQqsshiHlsjYJkd+GLyESlm8NOFC7Vv4zIHbR10y5E6A8FiREN0W6P1GcmQxTAASfDuJkZDxOv4uuksswGsqkJ1z6ljL/KuNtLypd775DNZI73e0KHlbZN0rQMLRShkZdQjXWcAFln69RNjxjIjL+QRMK85fISgPA3d2ONKnav/agk2NNWdDHY3ZQNNxf/Piu0VDeieOOB0K7X/vd89UyL5kPq9GfN5KHZtOQZ1con2I/hEuzvvZLpPudziVtgx+0N+g/V4t46SmTsmpZcxr6YdWCHxDzq3m91ZravqYL09CJ6aEePUhWWQG8186nd88UJNrLdfTXyPmIRy6jDpYoFfQGssua71aGakinqc7fYjgOAazgtMH76Q4rUWUWWd3xjevL585wzvJihtxkK9UzahrL18bK8jAGeFzl+OxrhfnBU6zhkYGI7NX7iYuMqzhf/ECj9lXc3VPoP7OOip4jp8OdVpK3in3qPuYkn05+1U9ciZ9XHHNkLu0s8n/3MZ5It/nAGFzv5AIs/RQiKDAxhz7ytogDXmrDYvH8MeQmSjNl7uiAk5Uy65Lsxb+44LRSxpBfIQBga5Rgn1eTnQYTfMSg/O20EVH8B4xEQXI6yCmSL9mb2+A0Q3WeNBx6z+M+aHgNV1RUpwyg2Zg+toDNTvPOodFmzkMirS0t9ms8KDT8djI1/UVJ9q86WdEg+J+OYj2GQtOVvcZenBHVmBwCK89RMez9/08Pie13IruxJxFv20CaF94RTh2PN3CZWuzy0W4g7Fv+Sdjyabiz6ZgAoZeLiNkAMDElq1uie3DF7+kTo+yG53EamDBDNMR1C7XjyrmvQY+MOnTb4sqm2QxIKeSGhQsj/OhKDi26rJpy6sfYLwcunoxg/p+/MpRFlYGhSwC8ZPXezk2UAdDHTLGvmX1pc8AV8cxMzo0EH7wi/UGf46qXwie5zsnV5yX8T9SqJt52v5rh/HmnCZUr3rOWRdwDkRfpoUh96IdD/KLy9m66fjK3NkbfT14Jd9PLPRQbfsViTzdnY95RS+oxNEcjq9xDIh27xXIdleeJqZ1i7F8WQHuw9Eh3nv4DZKgCjoPzijg612zvC4MoV9ZGdZ6r7F4msrZwtK77DboBQo4UkQBLJ3D26lf325ZlHen43oUX4VNNALzGO7lc2uPVvWVxYoyiVspOYtKY6CATH1EhH3DKJgRqA9CUDChBQkU2B3Tl2KI1GSglT/lS2YvDAkV02YZTpZSWLN8JUY2SlRAeCV7q/wmmKbqIfLqQDUuDUOvRyiJf/rUezRYHK8tZxwcRKYf/4SuyAZ1wXY7DnOPN6QO2q61BkQ21uQviDUwNQUaIBN64/cHM2tK9OuI0amMnsfcVjGDB9MAQv0wVfIEhun6CPoQ63iChAN9FGuCeDbn8c2eigER0nmhwC38BDEjxtibAXKZ4mFlT7IiUlvwoYiv+DoovC08My4W/1pBG5KqC/xUM2AyXEYTDuHbj2zxoSVU2zLYQs6l/53aIJZK8b6/B7AJc0mcJSGiHgew2r6XRwdMYGJYx6FQNSAJhbeK+e9XRcRt9HUMvZxzrtiXYPz+O4h+IEFLzhdThhlSD+ATvoKJ1O1Hr3x5GOHuE/vUKHzNmS8uxs5SpTV0T+KZs3LEXwTw8WPnkoFJIupP0WMwS7cq5uWUaSY20kyNzfD7eqQ3Di11fG/ncVcNHwipCLeaTZVRFNsgvMW8EWxotZ5Gf0hbGuDqkRgxc6ST+Aa9KGy3o2KL1g4vkG3M8SAApR4TIB6LHkSrxL4t2M271qGObU6v1iYSS+2tl2Ya4zmOxkSXj8T2qHNdnoQk5DqvTTXY+pTf95qqmbzzelFenPHQS0k2rQzmc0iwVANWfWg3HbG12q1wwq/UG+GFNDkequigk9Ljt8sIHoRWYxYXxTgeXM3wOazfHOPFSvfbQ6Mo3O8yK8yEXtpDm6Oxw0r8croSYk92hxYCk9iMSKRRYTq80BL4BOjP4s+QjRgUfmZgUu5w/FyfL96sPwXpAwkABFAo/13Q31UaRec2VjVVLdiS0zbHfE8ehHIbTtHlD0nKMljoB4z0FQKMaATke8wwnOMt3kImZ6bMMio3P4zoEDY9qLVnGrTOjDjU5ECZ9SOC4XOGd9yfmKe71aWQ3W1kNWgAu034DiJvqu9pwAC1PLdTy7r16cqcYVL9csmHh3lISyq08MuDWuUaqnxa6NcWItUsPHcj9UI0MXdJtll+fxWaL3ai1fYiETpZp1P2rXLI9cKlmq95QKtfrEADaheE0T8iVkSuw5ug4qIsK2Y/uJXmbb3F5fu+tOC+PPEurFo65x0vbjeoURykEVKdNoFtGJEU4NTCvuDEWUsoEOfgX6djNnHt0IyhBymEJnwM2/00uH6L4J+piuPWs14PN+cn32NZGvHrZKES8hMeXsXR8Z+YkuRqYH6iepLNRZo7Syn8M1otmd6HwgiB8HctDWK4TK1WpSK5KmEhiT/7TDxqWjwiQPZUfup+aVwdqzpHb6E579nhp+3hee0ZszGucZh/j6xhZARuP+dNAtLme983k8jUI5YPTSL/FZyYu8VkcdOgfjQ2Aq395pSDJQmWqCVrVV/8ia0UidMZkeFKRuuIQ1W9UPVDwJMkn20TvLUSDk7Zyeevd3IiTVpbUr4nTmnQt+Hr4r0n+lz3pn6lHY0W5iQ3014iZ0XTVq9GATlnot2GcXR5jSIdj45Qt+FdM08IZaYv3S1lcOIQpxXQotEdM8wE6QYv8dKXm+Fz+0YTj/PKf8xv90EKdlFvltAFDgZfregauFjkoujSMEAQ3sX9c5SkAB0taDC9ZINhOXLV1s1kdCO/h2g7WRpU0501lycwsSA7yGzzqQMiNjLBxfOABKzUh7y1cFmm7CPV8xEUCVrp+ipcv5HLcpxOXy28ydlgYyo7OFXl0cbzZCVimt3eNqRJlptCQWOZAl/WFW9r4RfeADXfBePJRcoXp0j6rW37tQ9llKSqnyY0t6dJ93kc+sEXGbP2vSbzvuv8yJTzHIi7b/ExNXyiIi5HD5uw1yYLVAhLjlapglPpS8ekQghYtSkSOxdLXmy0B+f3pCMKGou9rDcrs+EL9szZ0O5ZG8G8VTNJaKxgZUmFLqtveFN8UtqCfToxIonzmGeRTHkyj2t+7N6t5yUr8mgpAe/YaWU5zOcZ+KwkvrcOByaCIXndRPGL8+Ny3eECErLLK81Kc6U+qrPcPAFILwnxJGATzb9Q0YbUdwIRmUkIodfZ6TGkGM+sY3vvzSR4Jp8rQvd/gg01Oephm01ud4UcNYzjHZUL3Bjddqrexp44DiH88HRBv1dUiOp2Z/t1OTUh3JLzw0pumlhbw7Rv7hkRRssq9RnXkO/Xph9qGmNbIaQuDo5xUwSpZkFvjf5V2VrgN1zGgOkCSGMAay/OAjcV3sgLbEP0B+mqpJ7seYfQKHHjS/BmPPnXMx/xhIOMhz1yr8ZuszDNsF1e7ExIa7P6y65XkKlcywn0DnpSJykbQO/PB/ijZ0zmeO40UAwW4AnlgXeBL8EiSEiYEGuNdcBGih20rFllSpe4N0J3eOl1JnLtOa9yOL5Ea63hhb4HgA3HbUKTS+6Vl/9GpqbfswyGTaEPpNaUTx0MYAPePkbBG7ZPtRwxxtCZzqtOsI/XTGGa4nI//EaohaQILkk/ld7OdGA8bE39ANgoTTtwW6s3dlRfTVbz6xMY6J4lwQBR232o+AX5fBuc+9cXfYI/aaU+u2grFh9KB8U2CWGkisoyevK/pEPK2eQNWZQz6DUpJ9zfBHfXvxNgzjSU4KKhjKQ7htM6cEjMoDgUAGK2EQ039SUHcyUhMqxSCpfzPYmRetfUfHLpaSbEdxH+P5jhBxgHGvWQedD7xETspZDw8zcrQ/THDjsoDBMY3y11/74gwnSiVRtoDKXE9jDCxQg2tw+307UjTXKYlQRGqjZu50TnxiYMt9l4BUs+65BqLgvM839nOTumW2m7mW8Y9FktMG+PmIUHeswp58Qu9Wb4hzwFyItcNdVh6cnXdKqae2IuLVrpcIf/y72XbIY1CXmE3m1pESSwRmk0W3vUCPUTqbuh8hCkS39/RSsiALqcNTISFJu7PKtoJI6uBOjtCsr2eOfIpu4CMp92Lr7wHD2Z7Rz0HWX2nbxjkg8tGmLNJ3Xql9xImllai4eiOlo7/Ou12a3IVg3Rat7ptz0FRmUwEKPgxOTLTkgZdbfqeOhC8PeNTsDNnjEe67qfpYS5W+PETZV6bsE+Yzzpv6M51tColrc7czryOvdVuDDcyTDEd8gh/MpsaORqhU5KIX0ZiqbUfPYjqKe3iAInSYSZt5RQXARZ5klgUVUk4z1eeI/89jrF1Ym+37y0JQQQ8Qp9xxNuShG9RDOhXQadDPCY7um2pLxpaRtaLA3vV8CU3sxigHUrNhweDGNDjBR2JDPInwLNOdrKLbTbPtBZ2ouVKt0SKsUJDQivFmJoOop5cgybdmfFgXJ7QPz7SS3Kb1LYSoTscQceeA3k2gWeTH6bCcVaUmtBRQy1R2wxQnNWeKpKWrLK1xB3/YiMd8CIX58g830F7RI6U6ssecZIaUbymtvsOmUWxVRK9k3jYaN5BjyHthVhPS1Qvms5P2V38w13bXDVPOFS38UEtt5eUx/ubcYJbRykxEZTDXun/cP+1+sHjTYofBrwbxq1mxy2eNIpnhI6+jZc34+26jvBff67nx/jELIQ69kypSTZ4b/Bbn/cpmQ1vGzNKi+96DC91j4d1i3ZcnCAEyDREirWy5XDET7ED1H2pvSiI7/kC/c7CtZ9WJJBzpihg9OLLRmEMQ+yhiuwxO1NEIa45iyIXaR3AWSPA1GyjsFnZx/yVb/hLwol+SlbZf5PIYsC2y+FR63fIHLNR3Gq5QyERKdTHtaznwOQ1M2lQlfljbYVzWL7/ok8SmMqCe3b3ONt9C0ONopmsiXr75oTeN8FrwFAt+2ilK1yMW0RA9Yl/1SGIGiiFsbJGUkwFlzNZVNiNKzSyeKrVRZ1wGiuWjwZEulwDl4W0dLS6Tzg3l3thjvHQl2uS81Ch/hWhwGIJ8w+kWlF+EnRyo5FjkuagXYRo/CJ9AozEK4bsG8Wh78D1fiUdIqJHj3/jMwYFK2KyrFPej0XB5/Or/6w0v5oP21sUMVGLL88FgnfwN1F0uRT7Wg0FYBFDe6AD/zkA1uJvBeH/ioXxBj8BzgP4HnFp7j7cWAOa1Jxfop/UkU7asvbAKNgW50kjh7vnJIUlBB/+QPpYtRQDRIRaKv10xK069o8Y1J+3lar+YkFk1BAOWgp6Kkbpyqm29TxMa5fp2XOnTGQ+CNLQ4w7fFK3cpqkzACwdcAEBvStsY7MKL+h7Uy7r0l7vanxyyS4HUTYDROSvvXiGlekU7ZZ2JW1L9qFjepgtZmsi5YvBbnTo+Kqp3pE7AE8i2AK//us86rPqX2ptq0LtIkytMN/CY8OHLAxcGqE/Ay5/TN9RNHd2VEWRsKcda8308ho9kedsHmFXVUutmLHVUNVpVS0vtmFpf/42qskYmz9CDGonI7UkZf6M/2Z4fTRW2Qpyy10r8pEXcnbMYu2ZDykFTlP0iYVKVT8ozbdzJrZSXq3LwIThqWGa55DwrRzF13tI9K1GlpqTGBLRFBjYwR72NGKio6tFXcDzGJMnErKVNK9R19e0wr+dkAt1BEumsIfQuIj4qlef54MeL6D9kV1g7wbJH/HofB3Anewu/ljD6FNdEnbwtsh0CM6gUNungs+Ms3WkiVQT+S6iE7WUITaPE1Kk/ukp42OSQjNEHbr5m04mDEmV7d4Kg7JY81vCz8mbPYrvo3EmJ4BSjk1WIbeIv+rjVoDSIuY2sbAwtdchzHGjTwkftfr81rXppZMqtGBb+f7FbWNULyBVfjK/gnloRF/jat4Is7I4YAc8cuc5jnYD9NZklIU1cISjKO6Wjar4YUJfnn9lHjhkpZIgqfZl1aoUV4BjIbcyVFJe/dHl+V00ZhJGzwxrAVXMDUI18shXx7+/d3MvmcLIreu5pjBsSKvpvlGHpo9TyILCdtauoj5Mc+A/JnhBM1oDTr1nxsE1zRnr4QvYI1T38NvNFvVKk+9LWychfjibjhsIp01+x/T+Q5cZDuZbMLfridekP9zL0tV1nFht61gcKm6WKce0qyPSL2LoN6bj59tfh5PyE3CAwQR1U+r2cX9EhGso5n/FqmqlD8HDviiblU4nejS5lUDc1kF6yqlWOf1OZ2/JSOjjlwU81sJE6C3FPaHwyk+RZl8ft3wfFFTs1I5cZ/m3T99h5JFeyQny1/38AzNM5/tYDWvanRD11uA5HuptKgZzVP1qtj1bZ8MwG4a9pmBG+ungjjNbKrTxt9tzaM3F57WZxX19QYm4d0ef+m2sF5mc1u24TwyK5+T3d/ADxOZ6hwfwOCnuTUzAR9Nxr4tHCW8SnpBMbOpwIhjInFxyMOxy8MoLZsyVPnvH1c1C5W1otzHgZWniwIg0DqrzBY/5lGq+CQ8weNBU+zteCN+NK3JO+uE1yYaRyLMo9M7cB4b/9WeFZcqo4fb94ICmFpxxgtEVrkEYrouRam14GpoXSXd4fJtGPKmg1UIxMNiiN6zlvMgJqUjwnUhVOibTc3vd1H2oSp1wQvwfFST0dQkQq4CKdV8gv5e5uHixQY4j1WJZkNLN8w2Ug+RQDnzGZL2vl5b/MnmuLpdG/iGv1be4yyz5E1IgOPRQ14u5cLLay0T9rtyKN29yTsUg1QXwR0S5tXR5oKFm/QorFv0Ep4F8H6qwxcJiACHgVG/AC6iehMduewGvOivvGiYRBMi+0KTzzh88yFswtPbbbkwSwlo1vvD+014MPy/MO5iLqPI9KaP06EpCd6UC+XFcvWtCYc1IPClaWm2R6w05stQlQFl0/MrkjwxRlc/FjDHpZN06LUlVLfJE63Bz8NbLy8k3XiEHaLawglMbH3crAYNNq+6hMPf6mAHvr6g3rvqAHtdN/j+btqPuD12ahxVRtcYJUwz663iGFrKWj1YY/cXzbBtajvgebrpS3gHAHvcmht8SdMhwDK710wKGgW9VwNWOUcYKzrVOvoB373scpYYiNIKIX/S9QsvwRXNMEoE7muBv9X8IS4Os+wP36tTYKoixOOCoq5Hn5VZHXGIjwJdhcFMHXcJLjlZ4wUgJyhG1iei2n9SdVzfulDiInndxSlaDLok+Pof+gTBdvXzf5rCqA3I4KQKFC0DqNwZSfE8xxYSXVP7k3AF/MI8obIKi7fA6N2v5O5F8uRaNB+JTaStH+Sd8KNQXGAfuAa5zRwTTBeVfWJ7tciPmXvfoFAJnM6MadR58Byh9tgdFfMmyCyCZeZBzMktVchII+gAsXaHE5uaXXv9oCfF2B6qDkICiPodTq0FBJfO03/Q4aWo4/iKdIjk/WnS5Qz3q1yy9FOkFRh61p84+SxmRyWYUGVRON/StFysAgJWBwI8bIx9W6JtzqKJdsfWIkMHnoMEFiE/3s32zrKRCmOBdTeL0M1zVgHv6Z/XUokgYb7ezFna4XA1iY2LMODC/cRed63JbDFD3N77zATCCZcEMI1qjZXcSf0zCAUoKZtZe0DuIOzNj97uXZiwM9ScA/hBpEQnnvXKi77fJkxVss3n4tB4Kb4IHS5C/7+bNLD6pmkONVT+C0Z3exAVr/KskF+2WUzzw/8PgY6Y8I6UCRTeKxg51DI8MjIrZM5E3eu0EEGdzGXbr3K5Xq9voz9b0okn59/V3Kadhscdph1781pQBFg52i0NecpCf5mmTA9fYOo3uhvo4trZIWOHv4ZFLiz69I1LgoO2mATWhxNDl7ZPRYWSClfRnWJjvDxeq2NGeKzkPADTR3Ofwq+PiVHmfYPu2J7Q8L0fiRQYeUt6zLjZbuYoyFKQAJ2CqN3Do1LizQMPlkWTaNRt8ZvD1o3UBz/sWSH2IN19r4LtrmtrrS7P69dudUj7chucRexavmvllFsV9ZTykjsjpebNNVRrNamBqgz4pfEbcuJW3Pvu5VDQQzhmWnU1RDjqnXQjO6kYl1h4uajn6o5XRmYwUAk9u0VL0nk+pwmoHExknfRIQLyiFDZC/VmShfcTmbLkZSuNwjfwYmsI1EPiGZWvmsMOHW4vwPR5+C9pT7i4J7B4V3FOvGjQA5aNWBBlhesBuiBmUyHEGDr0CRXGf2aX/Or6AFd5JPjPo0hxZzWbwNdrxvPShU65wNsadezpiH6PABwpvzWqjqUX0P6Lsx7SiV4NDKSWpynNRFJPFoaGrHk9Nri4Lcd/dDmmFSC9ghOttzUxEfhLgZGwGez1VFMgbypaFSIs2lBYmU3wfRT2ZEk96ZSPk6N77IF5d1LZs1vD6q37VcTkEQsCX3KaZxz7RrPnY0zGx+GA7k3fhn4B3oJt9XqMcv5NQqyF1w2K0+w42o698oecqb2aX4VsKWLo4vZRqxYKTmYPE6jfxMsK7GNlCrOueeeJmCA7h2vu34ifd+DMb0j7WhVZv2sPQ/5Ul24Ncm12KmVgR8Mph8oGmPNj/YGU4oJC60jo4kh//F7mF80/hkFdvl8sQwKdLkeZb+GdHgOVkc7b2FDV9CXZBX6HSUlfTfsPyHncrXJBHpJpDteABdXuKmGkCUOw8SVP0zmWA6D+YwcO5z2mVQL6FHdSrzKf/fezljOZjtjVu2NycBu+SjJA6xzPURLdptJmIqAeLmi7NR1+GuLmZswhYqSe2gJsuTOAdd/nSp8unTp1iS77d5z1Mr2gOkuE0p3PHr/nkz6pgmLXgNI9n7cwA8yosCTy1rnNm0gC7IvXOrilzZL4ubMZWT6q8e8Xe7KprDmJ7dcZnHn0I8fLx0dhYHOnX6XXTyAyK7zyxp8v8sbHSwVQV5Le0z6JH7t/YNxPFcaKBPKPszv9vxylbWVprVknBlreC98lhJr8OohHDIw5G8ImlJQPIYnbp6TPJ4zwRS3G9yamevNgsLTkXCxGLj4DHw7ZoC61QYbHPmNoC07oMBGQpMuSmCTgljWUi+Ll39fFYp3TxaMNw3gqTp3sk9Ww3NozhxevJxm+Tu9grEdZDe3K/tthbXrAV7ukfBn2Spazr/In4UJp2PbCvQkA6JoAhKUqs30FUCpMNtXBuuVde/RGsCUntBzS9hDpw3Nopj9tKMQ6G7hNIVlzoDUUFrfWYTT61yQNI9eXwmHt87ufVgAB4EGIUUWX7CaQLBiUChMxoc5Q1AgTRkSz0OnemFg9ESV4EmqnY+wHceWPA5wB114D/Y5oKUVj37qhXFvsEjehLmt9iIi6cN+bi3xa59KA0cAL8wJvn289ZDkgVvQaFByipd+nU7u3E5lSGzAHnKVjY9ZjAvmGL1Q7pjHst2bWwLZ8b6u/bf8EMVWkWFYLqJmDTNT+rIcHfRGKqh3Vsid18VXhOBfZpjm8eSR/45fWocgqfFX4/EJHYfkzsoajwOEkbjGMlwVDLt1tsN8pkJEOqMxLrNZqXOF9gEAgR4oHWjKWvTqv/VcydNhGAAPESItjp1KqEzDOzV6hjOJkHepDmyP4aR4zjG3VVeb+sHcj9pILPOqzNySDsco9w1Iz1WywH5WUgv5wA2OA5wZQaL17JvWjaID3KqmmnHGa/FoMiBEfY3WHOq5sKDlUKlqz3Zjd44wlkjWGPjFGEQSJ9/e4/pAfiqloqhI9CZojK726zg4bSW6QHuAwONR05/RBx/jydDMW3ZogWpIUHPc6fuRL+KIOg64gR8QdMDQtnDGOIhOY3Z25qt1DUuNz5PU0sSchdDeSUUSpvUlEoPbP0Yzx6lW+2nfb6Pt4ciwKqJrhbOQrJZJc0s9d5AWjB2hwkmODwtdOEnMlLbxyd2yX7yDuXyDQGn92gHfqaB7RM6PouOcaHLLKwe/aMIt5UODv8aHhq1NCdtDxfFz64jF34i0qkP2Me2bNxHoOdo9dK/F/XuiMJcS8igXgJZHDyDboAGcibOR3s8bj/+xZbsV/KJdb8vSvPLpv4CfaKXRLubD7BaB+1S2iLZZjTOcJdhs8n80aKYoKcE7dD5pdHO0tTSNjCKMfcg4egBnbYGMl6SDTO+t2neyadVrbzrar/UZ5KYP9/qaLRLQ+V14m3UicnbdbCQhxH+JTCUZDOjGq6Vd8847t0es4KoAy1OZJPXeWQ/ZzDntXEeRGbV2UItUxoFnFNZg8aTPdERAD96KswPXH4QP10Xm9O6WkLcUuCj1o3wSli5zcDaIJYaqS/xte2db30Ba4h7GreQP0DpnVE2oo17cltVjxEGEQS3CPbXwaz5fcgfSYG3GsZUgMFcLrvBdwI4Jib8xQ7h1HPgOPPz6R9tuI5bfk5kaEiYout9p8DbkyAV/200AFda6+szYtC5Cf6tE3JezytICHnlfiL4qw/QdJXz5+HSqEErzrsR+GetVB7dNnMeg8QO8jg2eR9rKufGvUgI5uIxOagKJQ4ioMqDf7wzwYB46Vfa4JuLx4wcb5a1lJAX8VfQl0a10DTrYKlhJ8sHf2/lp6bBCwn3NINDu4Z7Q654jBDYiU8qhRJ7Y178MUzpvdNVTmm4Aqpq7zPgutY6wtsHLTHNJEh+7JznCLyD/59DW+M5E2I7QPNl4jpqgdaQ3SECX2CPV6MfoXxguN1BvmVwqLQ7exibKvt7sPpFlQwLDRiYfHO3JNgYRKqD7HsbKZHP/E7BMe3mtvmwZ0JZgT6K8fMl/ovHtESrsLKDSxEGdITULpI5D1C1qqKJvuy4OB0oJNg3R80t+t1psmQtrO9Oc9alvBGehpkyj/Zjv57J62zDX8wA8SgjcEjqXdElDdFBUYCKgylhqN2otuoFGYGaxBYL9EKeK7OmepsKn92EScReV3H3HXfH15GyGCLotkoYpLALYsZVya+xMXrY4bC/7eZYnssLmE6ayWKnAy4ytwpV40XThaC3Jzw8T8sI9DQdO4Rrp3jngzuRInSOStLlmBSgUzpSCIC3yqnaCb7dkddOc2CuY2zat6eycIL850vnv5csOrtkT+62HHdFPqKv/iTbiAcCf0cNVg+TIX4H90RKg6aITpMqovOPCo2yrlvlS2WINlYXvSepbWp4+noJHHeyy3Mdo4wO1l27LPxDqfQxLLKbYNrXeZj0K5Ro2iNev4C06yLUxNIYmOjFz9j7++2t/U1H8w2Ggcj/cPUx6prrqd1hESNRTs/B+yMUMGTK766Obd1PBaIVq+Ia5OcWIm/B3Dy6cTZ99wbQVapE5M9DFUC6T7EW9bQjlqZkUqs4gByTwG+JiYVjEDNw81t0M/gIM6UMgXmkDvOK/aHqoRU9zgZJunj0BQINsZIOAqUWgc51dt5qlOJKLyCH8f2sHqUe/gWwrRMX8jfSbeiYHjK/wpCqgvkpe6UAEb2Uh01U4uTugAUTvy2/KJN6IE1KXmUB1wygwXWRQX/2TPtlrGoOZoyLMzeiq0deB0aGcx7XIeZ2pFxLNuY0drp1ez8Iqkq7jmRM9fInc7NvCRnh1xat0DLNeTZHh8byGyLFU5bNfpI8loX+qObnEvGmxEfBQHlyem96xPJ5wQjBhZl7x/Hb/UNXCJlnz1G3Hmby+OAq4ZPiv+budAVr9xdQ5KR0t8F8kO1CvSk3J79dYlIL9BVAuxI0eDCjxSETrvDNrJ7yHJ8LNpl0VLFwcWjo5v5UVW5EPME8y4s9n7hhqKbC44ybT22asfpfwKmp8gY6gRvmkSCfgrAT12AZah/+WCCeGzHQ6hxDMoanL4XPDEm9H4VvhCrc8lfTpL5K+x5AN8F5rSHdyvGsZjF0qjf5wQ6LlVxIbyLgYNZWYUNCVOtKUANwiYvAXWo2cN84SZ8Nk/28KRE82ZESF5b+nOWkndEiODUDiKYFZuXcTB4aEZmisnbjKdHIHpeMuKEsMwOPh6M5F/cm0RxzzjYyM7ZC2OnDPam3yGrybFrsfkRD34EncGpRcpUwqWYdpZCi/TM4O4MgA18OGUGBwSxx7ayIvmK2vNdgtSLPdgDdPOPPzMTbIkuaVQs1Mem29wSup7sj+gY5kIu755jpKO05IC+pIkCHz+iGDoEUeaGoIVf1dVT+ErOAgHwvVJpms1nf7rtdf0+zjw3erZeErjecdHkIr/y90ghbxhEz2k3vtNLZpXj/MWVQ0tFRv+RuSyjI4hOqMyBcLW1X6KcR5S1gPG+0rAzIqzFNOCSwD6/P3XCkZBuokmNWs8aak3/wXSRcTrI3TU8HQtXmUqvOQe2qlA5ANmb5pAaSn82BrcwSgwoc35JvlMM7+sy+mk+hT2H7RiYIbuV0GYLuAAxRmFyARUjtlo0ADNJjCRnTvfNnLztlWQEVpPj6xIiRr7QsIi2TAugAjgxQCRGVV2zJ2aVEwzmTf/ym916OjBehbVwSNsVSzGfvGSQ49nZ0fshQuJZj9ubJkGRUf3Hg/jbXaWi8f6dtnrDaHnfs1tOP5uucbZKz6DAILwfkFdl3Me3l6djsbmPxBNBRPR0FgrMYhZdx+tePxNMSd8JJ6ElJTUfykT9LAKlAtFqhdFf9q5y+h0YhqA/t8N+Bk/3B4HwabPOX3rtzNbj+pNxHaI6z7iJDwwfDx2VTVDTRty3sPRV2W/XpUj8D04V2FMpZTzT/7OakzaqkeE4bAw7Pr8EWcNa2BrtyZDs4pnKovI7uM1K7F7qW2rz0xH2cxlkQd66qi+0/u5kpeAv8bNo+8lgEiMM9PfJhM6UrwemK1xI5SlhthQCNy8jZIzQsDkAjjKrulJdM8pYgHxQDgSKOJtYmF7voSP/FYWSz9+CLozwt3jLzw8NFGAM+ukAWpOe44arSGb6aBuMb0N+i40YWNS+6b4oNXoDVFap5VAsOZT8fn1gE/3JNkVNe7zeAyxLnJ5OR+MflJEL0ztrJNiO7qM+/p/LhPY2z0ctJ1JnYdigyxMU6ymA3dBwHy3URmVp0X0V+A3Ak2fXqeAO6d4zncKylWq3mw6gLCfXL/esRPyMxJIAYLXTSyJiGlT3sYXFFnoYR1vWIaYASdKyMbILcKUyoWNd+j0/bXAGu3Uvvymn42i/ucF90xNMAtY4JD9OsXfPLhXBKuo6ZTmoVXBCcDnP4XiSbQbliUvcFp223wzKcois7Zb0pcv/iV78Pazf63uVLfdrcwDr+Rm07/ZF1tnasYERjLXiJxHUPrKGtrRH5DuiLgeIMb/+EG7t1BRf6Y9Es1DsVz+h+C11U0uG1YMJr6L3MTkHk3J8onLyVSqzA8zYhWpCH68eIBoyziN9AEQoo5lWAIgaxii036yoQwmKmZ+BJsIUWokzLQ7qdFDmTZZ09VVKXmlqU98TYA1f4lEUwaSVZDZ75fYtGCjb0jhTVvJBgUcAGzJjzvwJrskMcpQchn3IupYElI92sG0Pgr9W2bQ54dMyTMpVzOGpciggqhKhXpdSGFfBMb0BUuiIbwalBVjVRi5QJ62gZNeOkxM1BUtZU2iAcLBBDEDKoA8NVNbHG4r34z+ght0Iguio0/MsWTRcq1d6FBS3xKU/iYsw8Oc3ccK1Mzg55/pFOYJFvsDgPRsPRA/cgCXwFyms3i5Su9XCfHh7tg8GuoH+zcgemhWJrWP8F9sgk3bIdMNx2AuNuq9VVVeRwmf7VGUWl+yPSIBDYaUvRUpQbkdiLCqjCwBUe7iWJHdZx5UnG7Yr5elLuXhGI+uiDSQgoPfsKqAjis6ftFIK/COd33S58Yh1yflXeRHvUbrOrm6YvmFRPaAJIdcR+XFblZiKCsgy7E/HJ0H5R5wowmaOFmiDm7XOvsMsx1ups/qaShQ5uDryCFMVPhyOeHL5BzxDYM5zZmZqV+oFosGzPbk8jOmo/pudbCAlBPfs/2yWBgDp6e4nIf7UzcVIH+lLnNZ95VjWmkoZMhHrwdET3xlCLr3dZQZzag83xWLV3jQ2vJqmkbATN4jDVtCvEeGmdYCNwoLEnFor5JqxNpAuzgRwFI3d8jBMQcxQW+BbVJpjOoN210QBEwptcfILrHwfVG6jtWnVkelErtKRwGa7k7Xpy95LbhEYs5Ej8f7XXA5SfXDUnAqajN4UhjXmlsocE8In15hHjDVgfdYXuo87d+YNAYhFB7fvSFQl1KUle8j48+NZZH3OBUQxwXpBEN5J7wxh/dpnuOKphUV6Kr/JFL0pJiXHPYr2lqFfbngBomTRncy7Y5rUB0pdwUeswAk/Mj0qzgTJ346W4OWInwuJACgvhS3N2mVs/JWBBzCr1nFH7uqw74nr/v9q8o0eSO/nNNZb+COaSppUFlDtWmszsIxcrZYlXJTegVqJJh/cnTFWxxaHAnf0ZRUOdrg2tAxgw2aYIQJWG5JOujVqciiI1NQHoIbeidX0ie39HGHx5CZI0ZRbPFIX+Ij5D90rD0AqZYTKwUeHzA/ptF6CmRy/5JJfnOVP5DK8ksdS2XhAc6pNGHo/edSfbPT/RC7LFQCFP127yCouVy2uM2EU/A3rn6EEaT64jT8EicildTPIF1vHO8il1Tblih10L+PxaFbDyDXFLO+oJNy09krc2mFzu3Zl/qffRSsFCWZEqF8NS/SCyPvqk5ZBIPClb1Ri99h5zfYTRCOlxVQ1zh+0iUa5OLjHRM//duS/t9fPDRATEFvuY6mc8dSbdJKE8oErydxWRQjMhX8K2ZBU0tg7zl3QSCG0zXzzp0ItY6oag1tshlDFJxCLN97wL8kHJh8QWsDOJZlpYJ3Oacmyol13y1rAZTrjXC+8sDaZ/14CcMDGBU3OKJxfDukciMAr335VsnN9oWf1chdY2VB+RngUQG0E0Xykic1Am4scP+6a12CaC+vyIHndjPPR6vO56TOrlyBGXMD1YJuWThhRSYBbzCBfiVQt+kZhzp3U+gCNB4v/IMwA3yG+cZ5HVq15eHbzc58GClbN3ElfBIrgFiEq6vr6NbaJif2Dj/5qG/to6bdPS4RuwYRb7UoXiDxP3tk+ewc8E3V63T+3JTD4sjHrzbUSkoQL3IP++NTUU7G5RMWFQGWenGvXZXK3r4Yl/jl9wdrZ6o1L0WJVoQORicx98tEB9u3nowgSSOjfS7X+CkvC4jnjYJ1YP8yYOtdoYJzQaBkRAuWXXQ6LTkgkdRvGj45xcewKcFLuxJmPk2DrAD/YEqvz7HKK7c5Amm1Uaxo2tPvtrg8k1bUycd95izLPtI+fK2Fpjsjcl5SPIAoV2RvFBRyNFATE80tWDhKEO5N6G4lWmW/eBq4zeIk7erSxT6DAlh7jUNzr6y0gYfdfD6bW+Bx8GIoStLdiftu7o0/COVro0lThzG0GwVFtwD0kPlVM3HIMEiimdochiXo3W0Ba2RxvD2C375z9O423WTqWct9Gl5f6mJz9W2WTCVmY+AKAMb2I1XbaOcHBH53d8lOrKogWglR57iZf2gKOWD+0K21A15moAI/tgcC93bUuVKXnxH0HiIVY8kQYQdBi+tQT9gwarHqO1uz6d2BRiQ8NYLnu4R5U3DfkwVkY2WNj1MK5qdzxCu/FwQ8Le1v2SaVqDISfg9MzK1xwxKRrM9RyHshqPmeZDcBZu6+gmf34oEPmHclHAM9LIc0X5ScoWoX5qr8+3wRJjVo6bYKS3Xjercf88xs0i4hQ+6ugBzuCNvOU3pNYmOnn60jlvlHc9OllGMEF6QehTzqft0vKxFwYe7CYJA8BLFI85EUaZR3krlz9hPkSaJ2na8ng7c2juhL3I2ClDoBTtzXGaPu+a+UQiBhjVOSdsRJpP4q/FeygStkmBh1sG4Bp2vEs/HxP2zmuulACaNufowMkGcsGW6VR1rAeZxdwGSgMgv4PoLse385Al9GCbipePecOvunComq7bSvaqfu5UI7IfeeKTSRB0ADHxXren+E9GsUVeFHE4/jsGDTkjAzT84cTx5JKpzAn7DeqDmPIjQw9rAkmPWKvMcpAlBk3KSajcnmMy+Ngf3DfKEj6lW6K8wdN5XipqQe9rk3aQvQReVmsV6tbdCmN2bS4w4QqIcErel7nNQqkF/fNf/oyh1hfUm3r7to1SkvmTtjRdXnuZDOhSlGXrZbsMT1EGZhxCsIqNzCJMbGS8FQyypXboFCrd/3wbT2etVxCTyL1bn+9RIAHurhzkQBqgeu1NFlrUoQ9ZM2IMhJmQgstg+47SB0FPb3UYG1JUXL7Q1EAviHZzuro3jzI8pZstnz1hxjuK3IStbyke/kixaO8uAZc5JgEJ9kg2aaktHBr9RBbQKtwuTthRkvlkKQxY0KT6xUQVafS+Akjo6UZrVdSE+Z+VhclfaxO9QyV919x6KmyvhhUOaaXIz5DVkZGr7EP+xFAOyZx9Kf80ABGHCuKn36c5lXQujJ51/xS3EcIrQI/s5Kf5lSN4ALa0JWa80n2tkmMY/g4n2KxubARFjKCu06xAO+Cqs2k7X3THQlFuBGk8aoOnlP14IXu2gFRJZoo2SysG5eBAw0dg5+bz4TU/sdGvdQzitaGDz7/iZhpvIvcG87rI37o+ZN2X05c4vUAM/CuW5d9BRbboA+022wNAdu3xjSSVnLsL8kh6UcEIQ4G8hC0cXfaWMetExIFLMjStpN2N8Ky0NiAdDJ041vAjTRJX7rDGpWPrix8VtwIIT8b3O7/l92wRvcXu3n1T0ts/tkqAUAJCbZW6eNgzd2ZLmkNSWejHnwlJOdBSsXIPYKFdw/0SC480uLZqSk0HdguEqhxOQ+QFAUGfVO8lzIIKOyd9/0ejXqWKiJakOCblirUpNkBt0+zQfbk0XKe72a6KkM9E5MyeRxObDFWKZivz4Tdnekj+2DP7u7oH4c60/7Nw9so3JAhQWElKHve3pSwQ7u8vNM4DSNfEYiwBwQi/jwKEkn08VN6zojYOgm1sWqRVU67m4lNj+sWvCVTOsmIRtHeECWkQMDtaLdCzFT7ARUOvyp0uBvI3uq/BjV1P5sTis5AXlqpxvGZ8pyqTDgvjxxlVXbDXqWhgSkAq0Gl/PbCRS4xar6NZweFxCvygcEABHSMYn5kcjInSIDs4s3EYHvSNj+9tNbMwqbiQaqh+1SVRlmjgqvbLNFp2cUPVET5hQO4UsmlPVasFPnhLDF6qNC2k8K6vgy2KUetp09SCKcith4ACR+EejMFWVpSfzKCHD9fF2fGoXSsZ32ZfZ7jjwQ5Mw3xTvskx6E4ZQ5q1tyvaD/3FWK/a+O7Z5fX9ahTeuVDXgnfBtn7GRtGaUhtDD/uA9KFffEVm5PKk1VxqE2ZXYBjxvhWMRSjdBuAiI5+c4N359qevyuQRyCftdBtu6F6WNTqA8BQbfZYZY6fjxQAXnVwGXUhjC5Xg+q3q10hDdewRz5R2+k2U2nh9CY5LAzB/55YIf28ooXqswCsZf9wLipYvbxlC2xpM7flwXAQiavI2OBc8xIbmLvF/mdhUukFMUXzShB+WNJddHyob0FtBO7TdWEpP7sEDgk5Rgsx/eCme0vpDyygpUJ3mWLM41b+evC3xcX7Z8lmSvpG2V7u+9arL9iyLnOgNadgO2a1+a9OEFYM6heGeT9mTgW7R5Jyl8HqTNFj8khGfsAkrxlRHSVC1CILah5SAQd5Y7uYNaNkidcbQzuX2tG0pGk3tiIfeucYGS5oQXDpo3wXuM2lc8mgHn3JXm1WwGLgFdF3vly5HyCp1pZoNtP9LRAVeVVzPdbgFoqNfSxBOmm27/gGTPHvSB9BLsdffNaoiQi/RXK5RzNzPK7pFAqp++u0TTnh8VdbrPwZabHueOydCDUYYhlO+MB+SdKnkN4HHHGkrgB9cxv5uWI5CdmRx9veJB+T/YwA1yAA709eFD2tq6g55LodJskHapdf4r877hdGcXbtzVLHNj1aG+cVy2gMu/sfFtYaMI4HdWp3fi2AOQWO04ekgvbHKQV3vxPrDbFc8iJmTlGOvyreYjCpst+hq9ayPv72AgHTNI8AscsmV2FMa73fd0/ZQflpl8BmiyYltHo02kc/rAeBjCpAeM8jSoakY8wHNxxfDj9T0jjbZpZv2H7SWP5OqxHXk5px1iagNq5ZvXdTUOe5/8XEjq7EcGp5dzgTHrlaFttRVSZSyyUb9FeWkQjV/xWfKlsazdMyBUb2+sAWvzcEkDpkMaNF2oi1XIkXPWkQCGZIJoZryd6Pw0/vlKPzhHLMten2Qxp3eKNTSU4mlVCzG0urr1ULQstlZIHh0UxJxTEPH43y7lfjpBWmbwf5V33TodY+34quN0kYxp56E+AR2CF3msW/PSYDP431EW6hbij9Rgc2UeyytfXeOvrWv+VWZHkHO+nebs0yanhRNQZS6oSXG/ipPLr+4CCyKzR2ewaj6pwJ67t70VjQM9r6z+IsxLRHJzuJt1wqSqebZmYDBrIl7g4VElFarjmKO2/v+Mu4SwM0EamTP7wVeD2qMppv+HhIoMeGVS4fZ4lXdbHK3WFiaIcqHhJpCsEaYFxMKDYNy3D8vO/LEsLvj3nx1b4pcxH4yGD1ZGBtTWMbGXG8rdMdWuzuK6qgE0V7aoWczLKgIeiEi/djJUwli6zP4yWJBPPMv68Qi74nYPG1Jl80+Qx0nC1wtqyYnsrTXtKvH2MRMrxpK2/eTKf+omoIg9u4B0aeCluX4tT7m7qAgm+4F1+xmzIcE+RfVZlLCUFBFKNPvdaJQlAKMPrXs+pi3hfuzlUl9Rc5RAeUysu68+HCmzI/bYU49H3UZXMkdC5Hd1ZeLkjXj8vPHwFonqbsfaaQNp7nu7JYAxhvP4/fc0NSSrM08YgRpYaR+O5i3gaglMNoSya3iYdkXTmK32ladbivfb63fTwG2dzfnbjEa1RxH01vjkftkyaXfoVHh6OHDY9ol2orU77vjemQZULXn+cfigJ1ubgs9Y/lGQVDRVqw1uS+avfGGCSKzZBJOLMn/ElYdyaOd5DWlYDDaeLHSMvIHtTaNuOthENno8QiiCAIYHZz62L8YRkSzLV6IY0OE55YH9rwW9Ak6JAAr+0BtB2PigWZ8WX/Q4EHSIB/9iFaiSKI+BuQaVD8F/yQCsDClvQxQuhYNk4jxFA0JRbaWES/ZPo1dQXCk=" title="Mekko Graphics Chart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324909" y="1962199"/>
            <a:ext cx="3200480" cy="4486387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72765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6NT7kO6P6uvPhpQn+Rmx3MKok8zRjUDzDF2XKTUG48HMiQD9pEPF+OFo7+3JuDemSMY8XufQFzx06IlPn/lvLxyTEjGMX/eipAYIC1AYbSig0croiieJlM+amuMQzlP8NQirMZ/MLl4Byh+fehQX9Fe+B4Gyp+a0R7O9wXqduB4WEIynMhBcbytTK+pQiGVwPP0zxbOvgI72SecnO3ZBSCOb0bEjsdLj9gXpC+/vMuCiAEYur5r2gIr7aoMe1xJ9lnleiqlSuwUe7aZjzbRBnq/03CxQnPuabfPD6v02CW92Iq5EJP5oX/IRuTOroeWzYJYdT/yvN3lb96ndPNs63jvdD7Q8ToGZ/9QFlaz73yo9Tt4IW2mIK/4FEg550wgOFxr+EuD0lSfaMq8CLrdGNNSLTx83bRRhWPgSjmmzoRnLuTI48NKPMslAOnJuSykzgQgL8DF0L1NohVwC+lOo84JBa/sx5dxRLqg+i++607E9HUdWCQ4c+h0z0H0XIss61sHXPXqByKDCYxoaWNWrpqOk1LOFM8WGtDWnI4g4BhFpmfKtuWAo6/jwtQzyOv6LJf6TRLrSqzMNgLdoAQjMDvsckq37mhtmhv/Af1sZl32M2+PuEeb52tNHB/tg1QjzE8Q1nTgveYnDKaQcGEJXi/V+EAAsDbFjA3DQuZm3tZBoUwLyHZQl2G1qlWc4DQZpLILon01/OuLuQbSUNOB0aFpv695MAJJA4ro2jF9S9KwnMY48KT3oEsn3BfdaFEhVsclbkoTh6NwuDDdGEV9V2JJ54AJyj8kGj+DkTmGqwkSG7238X9YAuA1ErfyU0w8EHGa/uaP5FqrG4xh20UYck89Q+mg8V/SlfMO30bJvZ58xwF1Wt9OJPGiV/9QzNUffq0VTulGi/bKtLD47KWUxDFUPRXhmBc09SxJnKif/cTVJ4fJJdGIpy2ueAtycGDzTiqINTzwPQe++Hc87WlKIqLwo/aZToPV8RYKBO2u9jNryG14aVYE98REGLfNey6PfRHpnzbgdqHjjHeuuz/+9JrNTNvCqIpYEx/c+x+RiHo7tESm4FhkyDm+MZUEKzEuQJD1ni0KnTMEpelpPp9LN66ry68ruE7gm4BmZRw15s/FH4+gJUgXtLI1kP3/+77tdkr27Ixy06AEgq7CQJHhZWBR4jYzpxeVdVjvsEYW6RXG1lcltS1zfat+kO7joTt5DIaHr3YkEyhbDOJpIqqZ9VkHnsgQ72kGZbC8loM7owyLeVFLVyXqT+KsASdy+TS8QsL/xtkz5EsDSuGaRetM1iZTOJufu4177Th7sL+du+FFSd275E3lNTLCml32F7ciGAbo7G0fDDZ98PAttB2wqo79jRfoClhjBGjq/mhqioxjzG4V4/TG3xbC9VvqlEnWXzWXuzDWRP57y4+7LsH/CnPZ4k2aQL87To6wzuN1U24/fKtGj1an+RjosrSJnIxvO5v9kBi2tUc++Or0F6Hv3H1Ckj2P4aImTqGhd47566R9ZbIdbMOh3036nM7RZA5mzfpKdITB2zvnMFbE/Nsr6OMzU7iVYDbCAnZIRID5MnWKhEYonGffZfLUvsotzLxZH2stmmYEYnMr5abCXB4El5uUrudpBgIGfcwKOqboy0Bj+X7e7N0nPI+r2ZwwJSyfJqsL8EFpgFNlNyoK8KNq1+tUIRe29X6gWKWqQ4PxdzmDU1eO/k09vgMQ/4bBIuh6bqH6EdVAu+PodXHLJHmP9CrSqaMEMqByYbpltMs9Zp0yW4WmBK/ak0h4LsbzekRxBr3Wg2dLY3Gm8DemHYBJbsrDO8yfMBWcvFSjm8ZM0dh+k5cPWSzKBoG8pmUQjSy1uR5w3Yt5KUyoXmTbaybqXA/QoaDyz6BvSTD2wgfQi/6hPKu79Goa/ETlSutQzVLTDTcyfk5wzzf/4yLZulBdeQGqTDDw5IPMisVdCN8yz7vn8cXwrwASX2ufMLwTvr8dVchQL+G+Nwn5acLxFqVxDQ4Lr0VKEmUD8Tj61vD0+/cdc8PWigZP3zETfcrn6D+AxTOV/CoD2+9sUm9hrN42KHmw+Kex0FTLS38nYWUl6uSEQs0Il7gHuda9epzKM/oHwQaozhLGcoPUchz3HV+8DIRVtpamTGwPfBgidbIiM0LNULWZvaOHSdjptpWIXf/jqdHOe64eJtrqlBisvbOQmA2fWibuOFq4CX3QIpWY2SaaHWJJL67i6PQczEEuBY6gBvbY/VHgZ/O6ORQbjYZ5Y7XsCjlIeHFrO24RKFFJ/ZNSvhe5PjCr1clXjRtwW+eCjRSrEFafBIhPorZ2TJm0mGtU2K0juddtinssOAtEXJQR/Ozu2CRZnW5Cg0t8Y7zznyxK2qgzo751Okyvw2b1SbDJ1gYXnKiauKvZ+9Xj3b4k7kD1v79MZ3MMFyvmLEjMHgxUGos6pCdr3mFvmVo0QTb5fM5s5sweOPmPSS0IIEYd+EfL1Z98piWL1jymP2mtB9PIsUjXwMY5xHgGvstT3NTcRZPVpTtrXCZVN0/83VZEqJjaAqGIAAsCaYxQS3/kPVTzENQWcfqILZEPHedHjqJRMFF1qzKgkfgpCYSxiXfzLjucjTAo0h7sNavmhuCkxlG9jEijlxx7KN4zZDImkJ5ppVGl8VidHMoZLPjXylmxf2RoO9ijTIkrBH/HatQprfeVo1sC3oEmjEvAv/RFyE6abobNA4dUxWgIRIEfMKJ2ZRTKpBxBot/X8VMxUi59UYMMFU/x0mLYpzzByq9XXKBVi0qKKds6jnO3dDQ72dq7P0JbYxstwu3R/9X1Dg8Nrt55U6FiQC00liqah6pbXEwRZzfLqTuTtD11ZC7nhyidvTqNxu8e0+ZsWbPI+yX1NnyhysJFbLC47AuVWbah0PY57fpg0IsS20fLQ+YUAuS4dm/H6h6c0SgfaSl2RLHjGuu7NaTE0JxLyk/ixjsKoPglcdkpF/Hfhev7hWIIxnjwBo9uS5lDq0xb4qVR99i9wDyzGrLr9E4Z8S8cm1mElZ0h8ppLKkPSv1l191wT6wXJ2t4ZKx1gRcIk5c6nbBSVajE87azcqkZW1u5jt8QHQWQo4lTn9eUJRwLYkuY+n+DKM/nzhCg4dqaQ55nW6gnLBYsB84J155ykVi4dcl4puAbbCdr6P+MLNXPXZ/XORhFKq4m2gUPK/gv+TLyZ/eUNLOOG/17IhQnRms8ptpXC434vTJpCU+9PENh4DL2A2R2N8FuvMWoCkjgBW2QuYsDuTysqtF9HBxc0KXR4gj4zSWpC5Rb9L5cCc7fDTBfNoDnU+exu3J/UqK0WE1yLB/gaYnaehy2FwW4Fx0pq4DoqEPhQtWZ3yjnUMe8m2K4ofdfBW9+5jCHNW09PVEmQsyTBlZuD9nuMQslPQImv2+FnxJtbuPG4v628WvrpAE9bH3SIzVNL9sCpFMa7s7LFiwIo15qcrZm8wKnPizQDPeDTUbYdvWRbudM7LXk8QDD9iY2mL1OyjBuTnGay9p4nLYqioVAPh1Dy0mN4aaQ1VnvWwACPleffORUXnUvvtFS3JilOKvaHbDq/UzWnOMxgJYT8DIvlOMYVekdwHANsibKeOKPikjMDOVhh6sSnXXQr3MaaVUmwIV5l9j9M70IVzXpDmqoAQS7h/dZcZOC6VVgtcd+InRkb3Yn9sJmruCxV5fGjEuSX9/EBIm+Oav1xTDjd1aaVEopMwRsLVt5N7TsFHNtlKAyp8ABmU+Dp3wZgd5BegRdiycOi/ZoV49KDhLwE1IGA/ZdG32eJOTKMlqURiH8mata08UnuFMXRs9RFZ4X9HAF6TkreYAuM0B824uXbkg9ngDnseYWTS9ttC04PRJ6V874DaBTjsCIbJ85jpfKwu4BtqMAKxmoM9VWjZzFQOREvHJSOQYTGv0kgXO6eLmTwUSqISBGFNlFIdx8hP1W29gihLLtWPwnUnMIn39QfV6k4qhlhNqDyC5DuIxGcvofXkAwppz/dPpUtoVwibESG/XwQArUdbWA/jm8na83Ib9IQTqwC99x+D/wn5OKMHsD6uIbOoFv2TK4tFfxdv0SUB6QLE6Kjm/fqB1D/pU0JjhzQRuWGVvmuS9oLbvvmSg7nReMvP6/YpEfEUQHX2VTbzpNZg9wgNPwKJV+l0zsebdPK1VJ4LHUV6j3x2rQt+WpOfuMYoIauMw4SudiSYbM9SoxQyVklehEBqufy/xS6Q9jL7nwQurT9o299rj9q/vhNxfAGLB8tzGoNAbkwUBWqEFFpahHWBYiTiMZvXbEpjaj/udatlHz4PSsqVCZ3Py5XGSaBwvXLHx5iBxdYNGYPZCkBpV7h/ysJ1LcW4nshdNk1nkgO1QfJUDgLE5neYPOvv0LEK7Kg/Tyyv7uPT7xrlkRuXv3tuouqXrxJy5KAQnmCgVpCRDZFRRy5w2o473PpAJ7R3OdUsgNJ95xiX1+j8rwcfwwOIDr2hIsoN5DvFUMQLaLXrLbLoGdUDdMiHITY/WtcH4v7FF9SXNKUvQnAED042jExOjVyFTyleR39VGZdNvCfIxKwj4xc973uDri+dG/pvLGO5k1XbgWVkK6ieJyUR8GWrrpnpmMIruidV9t/JBcK1Zi7rO4DU/yYvYQgkHZ7IBJyTjK/dgyX2eEnlb+pCKXSslOKJdIS7CvXPm3ecRybCR33Xwr9WSffbHecXPKYtgJGDX4IrPYabgWa/bMdP4dAHq/KvmsRlCugE65KxWUR29hOsDHfYVgUVVmd24Ob8FGovV3gFRvBu7+OojRRNMpWbaaWM1XcMiVJGnP9rffyzas4I89e+XPZmPp/cVlCYgJWWy4Dv5B9LktFJiHHv7AAWgrV4ujt70IY/nkOykIK4+bWkgSWP2hCkWS/0rkg4F8FeSy1sDAwQiHsDYujxMGOYnLoGh2W+52C4Bf50k1KXXmZr8+g/Bo5+l+hx0hxbytwMYWETn5vzNIAzYM4tv/gM7TeFMRTq0f6WgGTbJwuU+tqzKTCRy1iXcEPACI0JR0rwwKOSThte56afJFgPuVbTf5U5j1Kwix1Q+v8le3Ywlt3cjlyM0Yhj5IbuUOSS2M4rQxAdASS+ecYsDpzRhcGjPFGkCzfDvoj/t9hZBKcYCEsFCMrVKTyLb8cAengM+BkexVn3pnt7OxDsUYRXoKHH6dFCElsH03h+j4W9gNEsVNrW8J1xsyG+mGJnUpqrm6Dzia/Us3Si0PDRxyFeTzXEPPmB6vViUFna21Ix2v9jogLQpcfCvbVWbsUQzcF9NGv+ENWtSZZPYIZcPvXlUkjM9Mol7lCAiDNVgfqTtj6gEp01f1rv/K7iVVTLKAaq0f5tFPu1JSQDkCUkeZHQA+PTJUr5MLsJRW085b22Odwk00tcMU4mEFv9eMxxvfGBobN0iFOhJt8wOEg5Pa4ueJNkvgP49jyppmY4JglB0+OH2Wk1oaFnX+PDlMElURWzEjDkjh7Heuh1Orl+zPz4WHwD/R/nafKOq/GyHmEW/iTSpywlCuIn1wK32gZh4zA7eWYCaX5fBeAgQS7M2HZbXG5a4O1CaNnJ9C1/3pTFmc/74UnvREGHe3lJhgW1pPe/DM0JBSjXWBScrtVcSOiFnuFPwzcRsImd8l1o9g11fgq5R2AOmdu3345Y6cTwW0NLLX0RaLFNc8mOPK1I2nivfo8z8wsQFnT9jI/dcMWFjuw/27bdXL0N2O6RVIGhDT44XT8jXKwS1rQhEVG1gSx4D5aYcuwcaE9BjLBl77zzRa2C2HT4J77DA8h7nH7k6cNJLJrrDwcnPbUi2He6L1TU1LkjOFmvGOAegfZpwR6UmGPFZbgw9kwviD26GOHHJa0BplczjRNB03BgTV7dW1h0eBGTMJ4oXjHNTYXCCILQFH54uxrwHdLdkWQ+wOlTQPuqUOMbVkJ1oG4beU1ORWuBwgH8Jg78t4xMABbyBuc2DPYWGjRScSFIMD6nzRabGNlEmseujZ5VP6/vo6o28InhnvqCYU06hRxudVl50cSvp++/L2CGfnxU4AW+f59q4l8H8srBvhHNqjO/1f/38NDmugo2dySPzkFlIpO0Ago/Q0gLsoAhOTpYvNSR76OK8HR5r5D6rEJ2b7u6F+9d4hFY3fyXunYcReH7Zr3uk8AOF3tLi/apA0V05u0yoBbNOr/V4yKQSSwEiqDY6kI4rikWjVHDKVxoPhRQvtE5pZWVdcEL5QaE5pwQUMvbv8rvvoALzptzQzYgSlueDjKMBZDrVT8saf7dSKUTYtmGdAWkK5wc/SaeS4U75VbrgrZfvpaWS7aTo+P3XqieQPiyqKCKFrg4LO0trvakKfGUt5cL0P5kC/eke7piCNKcxhN/868xMzA2RfRsDQZO9205IA9rZJQCnU4kqut2gCVQmvdOgha3clBGLQbquHlY8kIN1f44+0kJevN7VqTsq2EOXVAeZzjKhNPqr/GzdWaPEPkLk9h6ynWD80/oxU1UcnZgpJ47oASxwmvEP6F9vx3Sp+aWMvJuQOSMIBlhpJ7HJL7uoUy+6GUQTeXimwPIOXfIoqlggOhfWEhvkgRsqTfe4GVRgGgElvn5RN2rHtqcaikz+zakBvwrKnePZjmOFZqaD+yfl/Hd2XsKx70gWaXsV90fGAaeRTJ8djARSdQdHArAqiK+leZE6QHfKHK/Ni+qHd8m1TwXJymCeEC4OBsgARMDEH3GJyvcJ2i58cFiRT3AMuQkPDNaZV2n3nuHR52b8gzA+OghQpoC+ygxPuheqJWg5c/Fp0LOpGiK4a4bnw+whTpEdnUYctEM/A1XjZp5oCg0FA0xs+OLpXB6VVPGz/RpXxpONFMYRd3FY1s83SZVVMFtbtEn93nAIsgzJQ0F5SZJMrCTWp4+2Z3cPoJRcZiOQAQbYqVkx+aJCPTOaARAEYC8jjvrhUdCQtAmi7RxxsU6KH1r7Yw0ouB/p4GnJnZTeDAiJhXt/xRPVjf2yWbd+wbWYxW8+Mf1qf5t49Gns2Mv3PJbOgx5jLrSIqGs5fXRG2kj6F6NCjqJ3MMMmgjKe1r+bBpZY+ezQIabWXg/SopxbJyGero1ZZTLqeLua49/zNA+xZp/eKQfBB7g+eH0+1HMcMJIfS2A89s6Yk3R79rbcj3ge3x6d1IvJ9qWC17VFx5X6X7tDt33J9nDaw9mrZF7dRICj5e5j4GHobagqWvpEev4kXdX8+8144DYbLUyeGtuw2egrHrE/ot8sM/JN8rW3zxVdJ/GqJ9O58Ik6ftyQoAFhdXdlc7zuwmxarDp1DT6L+0iRuVkzxMOoKA42XMMqkLNYSTdWm4+hbjLJBBL93/aYXTblvTw6t7VFh644yCVjZgbVfM/tiJuW7W+8YdpvGw17unyXb7zDPVDPEJaa/VXiuO5SvchhpScimgU8+hsTPKSzxX+h7pxb0GGfsHKUg8cgvYXJdMwRJAdVk4ot3hSf6gBGvWmb+rNE4aniyOPGhQUG7uboOK9gHLyrjh1bm+A7r1IocGf+zDtK7tlOttgL8hrws9nG0h6Qu/dRBr2pi2JjaU8cjHHVu9qEnMQXi65n67wQC7HXN/wCwubfLWZYu42TBvuHrRkMMiyi5QgepMx5TpnsiGF77oko+fKI3OAKIuYseKw936XNAD08KkM84CLzkzyblEKZpWj/VGPpY+6ZkyrntVtM3D0c2p2rHdbhOMSb+VQjpzUy9x6zep7fC7i+Xhds0de0W3lV1b7BOO/NyZVw6qyjayqi+avxi/+dxIx67EqXlILLPpqw3R1sCzOhtT+CPtH9NkgI71Nf3U+8XY+W9oQxha7UiY/dk0zDys12izmeDRZgWcT0Uc3WBhb3p9TH1rh8bpBEB+Vxubx5ezSH73sXoOt3eHlTrHlBF8KoX21IHAKRvF6xkV/gvr4OQLrklegdmz2mx2f8mI7h/Q/6hb2buz5PDBKUWGeObR9BorY7kN2HEkZs1Ca+iYNogiwMsPWXvNn4K9n9u+f60vhYVsDmvqPwJR6UI38dLi0Zcrh8k6Rlb4ELB1TXhnnKc3FoXIpV169Gnq1RaDPLSFNqHk9VNlq5fG7ovfs9xTDqnYVbDCUfGQeuL+VvhLx9PP1lRt6scZ3B9+rD0Iafb7PDcHpiESHnhyUXLtb455tXZZpxv6/CLVEsn3pZYvGCWeVOeNuLs+bavaZBh8JGjX1mzVkyNw9no0RdiU0Mtt0sbVP+SKwC1qAsEPe2PXFYrU4DBSGglQbnMqq9sMGzVrxGjcT62p/lYgHWtQy8AhqiYrf3gg86hSSUTqFS1hYQSWYIBd7PwtQ2iqDjsxq952oiDVj9NNCEnkWtkQIe12EXqkLgoYr7LE5vcZDY3lmJaJglqi/vYxwEQTrDmoXtNCK/ZnHuImRN2dlyYKgEdT5+O+nd9shIjZa+ascIphBRhWMmDP3l5UsUcFSKRrBV7pgnMlAKwt+Mb7wIhvaALQrUXbqGqlaZt4S5YOjGDvpkwu66KolrvuVimW5F4RamWEK3vFbeMZhzXp/obca8M1gsQkJRSgyrZmzMp8md5IvavyhpO2DvDLhqSRk6nknxhVdxS+Lhhqmzs7ZPkqpcnhn36eAF6UL/wNPm6i6/+ZaAavQnTy5feimLW9tD300t8exPL9ImOeIaYu8/RnlisWAB+QTgbgXqBSX46jAa1HwXYasVVsIedSI9jBLYU20jdn8hJQxpSwTNglBXh2OeAuVnM+Zhs7atsskf0Y2/YhIaFXacYjgxTC0xq+666tdAYcv3ScunzDDoyiL0ZYxc2sJMNOQI9hnrTcFT8V15glNulxR0muqZPCZpgZV5EjgK2vmTe0uCTYT9AOLmSD42vmQ8UdEVuddK6dG6DUXnkgd9A8rV1Ay7hfcHdWYfoDybLZ+zRZUa/FTs/sVLiQFID2YfZpZOBnGpEPq+1DMTnMLaac2o2dtxAHeXo/pQneQpvybj4Bwh5uaEYN4Dv6ZKvQb2R9+cQaBN1Sl/L3zfr3f4X1vRVHNN86EWNSi6dR6p0nZwsuLLsdEIK6icM/Q3ckputAFZVzPvVJytdVPrAwdytJiVpC9tkGWD7jsQ98cbshM/Imw8FSqPX7zn67StYg+TXnV+EErlOpQhDHwtD0SIIVjX6jGYDrf9XC1d1zmi6nQ7d+LHL8ZRNfgUIoxO08XdbJl7acq5qz/r//LTkkiJNcl6wOfq8wJ3J99fc/Mgg2nTKAuK+KFkaAPkyCtx7C9eeLnIfGt6yQs5eRgP5wgfELTQIx+2WB0lcUItRZ5Ygve3QcUhPqEGdYPTsnHz4ZAA99pSrEk1e+Vlg4HNA44Utr1riur7yfMKelGR876yqLtcNj6v9Bp+CJnBNHYCjmYVkEAR4IIDqk2ciVRavzBHWk/sP/I4lDWQEiRxn/2nriXU3xnbP01+VaRRccD8ua+NV7BL+GDcqC9nhk/qjcfrbR5cPC0QrPrDZXUFOGN3OHileJ50kF6vNgrc1U3zXTMX8HLEmRq11sBrcCJCxqJvup8MjfHPX8jivCY8q9amZg+2qNjz778edOlO3LXYpdAF77ZGFEP7FnjE/6YtamV9IAhpkMVb0+bpPm1Iiz14n9LCQU/LeYCLjUeowICUrwf3QRZxFPCKKku3DpcjL8OvpGtFh4eiodWyrc2nUAqKq0xp6SYj4PwbofzFna4Xnu/c6Q8Rt6PgTxcNiitmOamjndMcmGq3EiPPorJhY3zaI86nlx6uKM6WXHDgDlQfVH2ALOLVdZcmtB2HDg3SUQQdmG87yXqo9UG/EG62Tbr1Pen9CrbnIehZS8hO0xfyaFPRi5w/tLQoFe+j/ExKWbXV6j/sjQgSDiOwipGXWvkH6Ryi8EnGck82PtARtOLFxB4ix5zALWp3RXwX5ijOO20PQpXRajtVvdFydRcEi129ZvdcGZ/Q1o9RN7aL8BlRP4ZMLHVma3h3jyeNekeYhbLiz0oPC5Bha8gG+I99uP0G0Cz06EaQAnM7kUTZM1pYHFUct5ophdNrtIoNmBYEYWNXUM5+8xJGN6wqA8B2xtmJb6V7ZZ8TREsUowao4pL5CFRQtl1QOfA5lF8QK3ckhBxQhgXeqPCBtfLfJc9F9xVNqo82HJJ0B4pxtS9IQbBlyr0P29udC8OJQYgWwJafCsG33hneYDxF+zOXKJKsSKI3dzECM/y1ANNpq88DPEp8D0EKBZ7pBqzWwGW/FJm6+YZqiDDgEc8QasptzOJMHyZj+ZVo54KG3sGQcPxV64126R++qWomWnoW990ZnZNrVHKLMk4tOL9hzZvWLzsgQRZQ6NqwBh4HTgifFndGD3mDeaX+blCMYcvEM8q7J6B/aPRY1RwnOawpJi7P25eKPPJOjGVYSFMWcJHA/L7LvEjDw2RlBL/VRzQ7Xw5K7LLydbeH2X6IFujXBU2RByTcOKefRYT/GhAtnSiVOXRHLQdcSkEk8eXD+fSYeY/EaTNFIsZK9bHgL/T2Yo57+NjeJ+h96sHBjEYgn3Vmx6KZwiw8y7NHk0ur9ZB8iOtqQkYdcIMhFBp0lpkxW9syNTM8YAztKqTE38EWGKzV0u7MwLAxnJMMJSCktSOuIzBhACFAMRPOIzcIQLpFe6ehyHeWv89YvIvsU7Em5QDpKGtDwbLHB/e44sEi5Bp1pQXC0G79VmGCjpdwWuV5IBr5PbdXqA72ZMAS/q0LaU3GRIZAqgR0Ub1C1TKb/fTSz/oRiHKt/AJ0V1+DYAt2RW/9HS46eCFnk/fFMPsj0JOffFy4KMF4Mni2iwX115Zc93pgFOmErlRlddxoCfd0uqkosHZwP7yEsqU8FoYxegsL8zq/+dHYjyhGdEj66iHJ3bHbgm8Qiv0YfYzn/P6zBlvNfRUa41EpBtpL6FXN3TpKAkGWRMVai+QnuNKNFzX1zZZ3au94ydoj18xL9bpwssZ5K1oOl108jPykD1c0f5RMWrf9/s7213/wXH3kXYMQuNmjsICgswcQ2hWT0dY3FC/vpeevNmiveFReWMEXxZio0m/8B/3iILgRe9F5Yv6oN5IYoou29U2Pv5QAavAIYzkjKBd96mARoca89t3bAjohIrpatDddenADv6gSjzDfz09p+qVBZNRbo/QR6O9QmgmFuqU4L/T27b0tu0I29jstH1XjatvWsfdCT5a0qiGsL1CL/LjUPQHQfUu/MryTkVucOzdmJ+zYft+oPDcMnAGXlL+kkvELJ2PjczYWgoUU6+6NsyAOFiVetL54jYO0bbO+hNdeKIcUcPRJCwS8AOtyZV/rLCI6KyubCPU5YMI1lFz7uKo+4ZaTykkjQXTPJVWbYu53JwjrZFqrgF6t9omZBgcdYguPK/uk6oi4rZKgPaQdVwU0G/3wyTo7UH5i3ZVAHIvI/NCCDb7vmQH3lSUpaTmcqqDNbnVXIe125SgJyhQwX6t9/w1/ajgHrWVKz9n7W9ZC4aLLdCbKZWebIplFAtd/gvcGyz5k/978G/dIH93ncQXqRR5zO5Xd2WAwCIfe86HDT5ozf+sR35wo3gz1BBjncodlXui7v9e3JwJnNc56zaFDRDSmuucB1IgEwdLmqmOTibUxXY4m68yIcg2CosX5BzzRoX0Xq+QixWwkkUx7MhtBWydRxrZ68GLZPkJLQ4jIcxIL5CBlXvTe0xMp6ETfGiXix5wyZbyvIKP4MVjt3DBbIHqsRhmDcZFs3j7u47Puy9JwbXDbe0rz2++d4AeaGUfKcr0tnyclNUoISXHf3pgqWVCZ8kow99UmqfKt5t33VYj73VFwrwq3ARKPUTN2tG7u0muL7S4o11UZDdkLDFy1eD6iacYQIw7oYthu3L3hqF8zKiMhe/PISvWPAzwHPT3fbfSFmsEyI1JyQ52zXZ0cOR0bUIRP0//1cl449oWX3ZPkQHLA66ppOE5V7E2UnQ2kE/rNs4JhCpsSQEQkgLgUO9tMR8NlbzPpASj1TTMgGGbAlPXp4amK8KwbWINT/BJYdEqxpMsj082aCvvUrOvHjo+CMy1Qc/bmpV/EyEvtq68PerOXLic7qKIdOYvBEP4h76wfX8CpVJAmDzuSEoF6rt7uLmAULdgnWbSCFfGcGriCmzLi6TVkPtG9Epq/nbYh5Z4AcrTuM7aJVy/NhyAR/YPhsjObvEguuYUuW8pbcMym/oKKKkvEolg16g/89NuFHwY4+VB2GU0PTLKNz8TI01P3hLMlxxmTNBS+IxUe4Lldz3vo3Z/ZIcBfblKQvX3aRySOjLkldyAp70RAFKhea2SLKgODuWE/2cNAzC7cjJK+HhX9DPd8TmGalGnxZJsDe1pl5M3nP+vlqY4qd+2qxAOZHen1GlvM0BK7gkR7Kauf2tsHz+H9kfUAJhfmRueUb4ML9WuxSjM7hSBou66j+Z0FGC0K2DwW3nFRSQUJlTgjIdylhC7sWsM3lhCfVveyo8KhmW05iYVNoNgJ1X6JREzeIYf7w+nbIq3gPArrbXP8Dj5ccGXZ3kJ+wMvhlkV3wX7WZo6GS+krn6q0do28FNh3BcA36+bVZCoZZZd7ucvzI01SANLQOtCZd7pnbzBdL1J24/mnE2VmnCe8DbP1biYMea5lC0JjlDs5aVlbqhZtnnAgVrY9Ik8Z2yDQCP7W+dG8sQhDpxNHjVHhjwW1mAg8mEIkWefEAwfxncJNxh5BBt8t9WsP0d69Mzth2/oRqK+oOIE2Yx3O8S9XYdktvnQDIu9x9oVVASJzip8I5sJwz0easVSkK3g58UQSeND9zHxDFSJ3paCYtnw9sPYbsMpdHvCaOCeGgUyosi/KICaGi+eAWodYzrgdK0N2JFx1vxNT4wJXaYFDolDpBKrWw64m23Dm7w0QVz5iZNk/jjFDmcChrhU9uo+lee50FeHkYflWGptYdzJEsATqxJhj3K9GdbXyUAoqpysqMHhCfrE7HE1nuuTla9vjROmlPGbiCbukfSIK5Xl3GlMdQ29st/OnJn4SSvWEKMgEtkbVD05rZ3tpX4GTRhvDP2H0ie6TIRqTAXpA8+spmd2kR5vU9/Sc6KHkdF395aEeXtjxXo6hLKf94RzWp99CY/e5iC4iSe8740z93vFvpVEERXvI9e3KuibJl26VV6Cj9ZZYuy6vfwaCozpCLicgu9zPmTkKP/UoZBabbtZU3v5N19+YIZPAcwecNgCsRr1fe8MGcqs88q93+9cSXpRUvvdY5sSn+GVkCBwsBO6pYZELCYwjP9rjJ9pvww0ZE0K9dXshn6Tyn9xWcwNuwhfa8FrFFkRviWcI2M/fDLGyH6MG9zY1AZlfCTz04v/PzJxkOh6KLivm8lXhFshNAMA6bKIIRvXhNaAAqhUMlS0OB4GOCPxZE4cqDdlzZ/mSMd/FkdcOBHK7u0CfNWdWvD4nJ5ZojaWL08NozvPWuF30/nli7vSctRbUvwE/EuW30Wbw62HHPMV124gSuA+0dX35DsA+xuaRVmt7lQZYx738lkW387TPPnVW4UfN3ErQj5pJ2Wq3q265BQclSNNVUVZ9DEFNe5grK2txpr6eaZxNyvM/JYG35fnTlqpiQhnV0Chm8tC6MVK+ImKcQpEUqT9ixwWqe49qi0tpk0WqDpVoV2Fcrfc0hY+5g++kCFJAZDOAQ5Gic4H/gSCYcPfFPuOunQ3zUgiNnZkuiqtV+r0TEoc4ZZE55LF9Dw0tnGfOzru49sKJPKVGZKMpQCIOYw05fmdpuZqEuAmXZ/WpOxK6yYHxWIzJ0FnqJktfZxXIbkrtc73H8+hvlAvZYhOY5/+4s4Q60yTSuZxDAiBj6l7gFCFxyVjQtt5Jhiu6XWmiDFKBUj7Zs8L2c8+DtLKDEpcSnQvPQ1cl1Lryn5fMWxnP0gpzgjUcQE9XVSxnmWcY/PXwOuT0S1wEyDx+8JhkeSWJTgBH9JF0BLD4tfgnIGvYw8/LIi2l/ZeHQs6/EhnPx/9H5PQGbLdSr0Rdh+UYuq415rpDAOh0mU/E6k72HYyLej3id51RJRYFK/NSeSE0gHsQoKxCEmYbotNJiPOsP2AhbfUZJtvKmvbJp5pwL/FdgSdmNFmyPnMEcw/PRh1+h5VuWCgGNSYdlKHAjP3EX2HXIFCGif/E7gb/XnKaAqCi1RFyZtP/qLfTk3StxB1R4s9liDEk1vYJ7R85+FtXRnFpNu+VHydaJb6gQYoWTa/LfS6cs+LnBK0NU3KKgG8zLwdSeiMjnI27BYF+IoQ+GMNL+/U51UuwOA4JBPuo4RlyJdbsv3inpaorg0pV0HqgqELyAp7br1gQhIT4BztDZGqTkX5RBB/Jg+MQbClIAPziYUh9AizRybEKujT6qhMpgSAmYam6xFJIV45fMj11IAG8lD6zimd2kvAlU6Tquek4LPve55Wb27Ku1ieyHcJ9gdSkrlRk2TwIpi8rmwlQJier0Lpi7+wWhUeXGqEqRnVuXYsdXAOhYflPxfu5tgWXLlnMiqyOOwpeqe/wRGKw5SJ9YkNfZbuo4rgxmK4BtsNfq1Hfaer3imE4TWT5RdfOHPUnaIoxDYfqoeA4w6T5Thg/XVZ2RTaFVJ3IVN2a1Fw+2by/YYvQBiNweFV6GcPo/KUbqP2r4Av8TV8QQLvQD1oTpsMfrEAjIjARyreqT2ZndIuQ6Ynebr6SklqBLhPbI/S4qH6MFEDday+byNRBSA/oRBnBOlnPhHUEmoMteGNRzo1+O8eSyFEmuHIQfVAT4ZPpqHEyRqrbwgA3NG1IexnAUSuzVnuqPvpzsS5bKLJu4h5xoDnA8YQJdbtpz0HzvvtA6QNhhdygjWq8dlW030mCmmZoN6Co4/9H7cZhHbhDCWVQZ91jCGICiAN+RWf3/2J8tQv6wTJqnwWJzR2ohvvOds/zoWw1/7RQaJMykLne9nmiqHa6i2C9S3RUavDvdoBQstb/o0sPFjlzrRKSH3GiKFgowvmFoLTRaVOB0/EcfZfuQGgc90SfzPD5VV18ioUM8Xzjg/Atusa+hnCZre5Hqu82fIZmDNdpYS4x7skFq/uIwUARBgXJ4L4s+YDDYIFfE/+gnlt2pABVusCY0vIdoB0hMvCZ2LfnUQMVuG22Oo1Z1eFg+bufiRcSAMnKSTW2LQ+TFxaEel8Mpgdk1eQXOq/5pdtKvo1KQV2blcVyaD5F4o9TTrJwtrGwtXjt+Npj0D2I7ZWqz9A7vqm+LsNoSP5ACeNInVIK4OV0UhXnqTbJ+eKNOxelFPS+bdWSgp2ygR19Hx2+Y0CgcKQ0j1i9FTGUjCWkpwEs+mugwcyO1TvyUyaVoa1+qRa5IiO96wqJSvsdiBgfwO0Ke7L0T8JjUYrLKm9RgAAUOrQrl2Je+WQGqJLPVJwhdkEbBHtJVXFcCISe8tACThIGdFa49tiFPh7la94TQai7MKcsAKJKRlkgl4jjrMcKYF17L8Cmyrt2Ijid+tCNcxlsn61wXWlbPyWXFtbxfek50r7ZOC/FUqmY8yaMwRKSTD2tdHvEBqmZWPN57bsOMHMtBIvmSmlk0ij1/ucTmkQ2NCSWn7rB1KBswoJSfSopV916sb2kpcuDGr23L8aELI1RRc9h1dTlhkrm0YVKT2IjU9doW22JfNmHuSQJujiHwDfaoq9v/QMfj7kFPpYqGI0jmskV5lhHu7Lm835TTq7ascRH8IFRIpVSVphlenn6UARGc/sOm+fG+Q07MjKSs8DghoIrg0A43+e6VoIHqecu+3SWyTN1sLZ9NNOh1zSIErq21iBGLerq3dtJE2yOfwztFLZ9XlYnnEv9hUEarGPMdft0V/O2MzhV03niVIMDJXkVOHQnpi5NmQ0RBH7SgLGZe3NncluVB5y/AAg1IzfuAgzLMv9R4nmlwYXth/yJp2/iMqoAlgSepqeTVilRfAisoUXWQTnU5nTPTzmxLxhHnZqDHVu3LGKqek9ITVIVVIwACbcG/ZuR+eRBG+Wz8bqLlG0tGMGQpPsUbHPdWCMv97qWSQcdac9E8x9Z4JiE5O123tibT5Jp9fVawImevK4rMfSYa8wmu2TWlaVfgxy69sRFztFAdBc5yEQHWATdGhyyv658QsF5ZCP4o8hOnjOWiKQSH8f8dfyWTj6b2NQZ0f8cMwIwAj/mC0dkzyfuO1c0+6gR6UVbZvd1/u70vU1OFYePxmB7xSUobJZG0UGVQCCuZdpy4xgbHl+aUazQRdrFV6GqLrv7Rxdl8BEPU+5XmDUApFlsqA1VEIJYYdhVUf9q9SqyJ9u9maITw7GmOchvGz4dpWFVGh3cgcf7c88l0IVcRsQdXJdFARNlMiK13+nZb0jLzar1BSZsZMGcnK/eZ3jWVlB9eVnVJckAaa20PI0slE56KBBVdI6X6Wq1MBwzHUGp9pCFCAqG8T7VSqm1S7Ryey5vURsFSVxw5F8JW3/Hx76Jkui7kCp21bgysYKOdt7HhqotfY+L8JkKEtS5MWJXhCm2ikR/2/P5q1wKofwbJYCJuRA+YIDEMzx/eliC2vMh3EPA3L9o7oHfrUjQ/aj50KkzF0u9QHWrwp+AWvcgtcau4Cyk0gE+6056HZJMJ2QcV8s4FP39T147jxGU3AHf0m1HXagjbgDbvI64qtBiISvX3n+xYvSKmoh74B5PLJdH6/8PIYqm35/+ov+P6HtGrXHA9/AuB8X7d5uzpExT/K5+FKobYJ3BUlcUjaSteNPKhE3spV/k9HX5y0hrZR//CUaa4+Wppm3/k7g126wE5GxZ1JnlbYKBtLhRztKxhJFoMONmsOkxmPp2xV0tpjvnuL3zwrp9xI9eZu9gQxuhqdxB9HUzTorXWOF+e286EQReWI29/a6Amdi7s9n0LzyYEy2960pRsuDckNow3WR8AhzOFQRGBrSIDpzQuj27UehgTNixFzfmg1EQ3hV0XnUPZE59d/GTdPXLRp6vMAD1TfA6fO+laJViMejfyspjAdNf2X8SlnrMIOK+TdHDpS+Sxk53qW4qioy0gpaMIe5uO5frTBaiui8B7LpO/UDegazyND/puzjMQF/Z3kmz7GTFC+QWcJcaSuIAgHu+v2F59Bt8TcYEb1c5vuGFeXfMvHF3K3RfT7K+N9hduxl8Af2s6ao2fWjpt9e7LwfIOwMTjCSWQzogd1nD+9qGTjAKc6dmVFNdpcB2qowAlBgxVLRAx7Ax1T+rjH/Tt3HrFMhfqIuQbGFH0F+2q1gSj8laxYlAlyf5Ls9ifIgOC8H6194LG/Kuia46Gl3ajQ6mfpUUX9ctVcta2PPLIarTcNpJiHD42cEmW3oneccFerPgOR97fSG7mvdjZNRUIvhUOkVvBnVAmT1XFgTtdh+Rvj9OxLFi3A4wsSvQtego+zpYjIMJtinqowiB4cB+UGx8vEJ8jTbafvH5RnCal69odWTWi171hxDIrmon0gqSdwgRE+FO2Afh1Bp9hIuL6B7FXLz8epRnAsdtD3+Fe8Ibxs5LRvFatQAJC+u3stlt0NbBil0xHA7Ib1TDCE4qphNzoHpbGvzYWWcQwRx3+FbU4lanJVLwXmdLsnOSZx+CZUIT5hGNaAWJN6mwvlTbMKhyN1ebIoM6f48shR8ynfd3/PGyWQ/pNMRlTagg6Yj0vmO5SeL/l4ok70K/NmMcArAQRl1hus3jakmXkiX7AuXX/iRekNoWOByXnh5c+pRhZZWsK8/lNtAbvf4at5tRsZ85y4EKkKCeOVolh6N2eNQSvSR6Sh/r+ZP9LYJwuZIFOmJowfjbaZDkXeSOtA8ZTU7FGQHe+tnXOeG75l9s80n9vhWg8TnyxuZ/UdsM8dh8gtHMnbJ7loADTMjoxSkJhIdwqc51BstmoM/LZJA32xBMA4KpT3wPGE0a3ERW7Pr5DiswyL+R/XY7HZWpBx113XSHwv/Mqfi7NTqWairMT57gutAtQ+yYDE0jSNFBHfesxTGBGAysFZxeFj+0mH1PjqD3sUCDssIFBujqvTx+DoDpsb2j3eL+fMku6ZBFJb9ZIAkTLd+QQiRbRSRtysf/ciASWa/GN/915KkBA5IxW2QCKbcBYiD6u8W1DEdlJEsZi8SWjCNl8Wf0/NCCyPm5uY/ZBlnGO/qfCaLEsLQ1F0p+ZjnD2zMOLczdZHIOSHl1a855sjlh00iUDi89otPSp+NkS0bvx069xhcWPM9PikhGZ0o+1TpllsfCaEtNpVUYbMAd0T3G4cs3ZVdp15bRvvJH3JbiViprQyhXe3++9E6KjITjsEmgfjnCVEdVrSgvgDb/O2F8dPvpb240YGSwWAjgV8NZ7rY+AUtkYYLQgeSWPayYfT2dWJjgfqH3XX5NQb62t+mogrZpj0Gz6BNopBmtEEKgt+yE3vvgySt3SrkoL6PacVxyP4EDIUhYCPDJnMraa+0sQfWcvFJrgB+ayBna3EpyWB6wct2fzX7ILR1ZsvvQcX44czxhUXHIgrKad6+tR8N9lqLtTMVYhirmsIcObdUv6u/8cd3waQwj+MSs+8D/+fjFnkCxMzJegB+aQq4VKKcEnhQb/4SiKOYUc34WDkQlF6t3y70jXbez9bx8YAXBGwpRepULvmcw4gHgDIghnekh5X/JkHu3eEQv52fGrLv1HxvacigALcsgyDz8ZxeT9BjnaYNck3JsxQa/p6MDDTMYuQZljDMQJ3uyXMU9DSdoPUjalpzVIIKRARAJ2vEO37oeKr22FasaQ1OJOg1KUxw+rrmLb6EWXbP9yXuJJIQFbNxjUIWjoC90kSDW/XxatG723d1QCakLayGZbIgkFinWSAK3sRopcIHCpYTfEC1p09zg+m7Qfzc8DIL8P9c3Xh8c1UToytMoQNVgYRjZNIEV5UhMr6AcLAEi3CG2Ul+Z+DAl9ie5yo2JIN7mKx5DL2VlmQcJevwGt/mgE245RYmXgEI6e0QM5JAvDNnXnPL8U6+gKA4Mz5/EDEZR6Cbqzkua0u2KhRPxoR7gOt9nMXI9xDRv8oB077cJm2BnRmJ2YVt9yl2Ix7oQGdV7dYT6yZ11mygTDgFae5GpCcvW8OqOGZWgXk67OuyAaiyIxPzenpNSCu6EMF0XgOkI9tK3i9u9df3gWF2mm/G6eLxBknlHf178oOdATuHA78KPrK12j7hnjisIuGXTqRssr0CtThpewTIgeqPjQqJl187P8QGNtCQWqWhhnXBFIv4Qj6XI2f77yhkclzeH8vnaZW/jVU2U+AueSN1UjYceyzJIHzTqLvlRyIMihqszCxwil8dlCW4FYb8KYJ0HIfGRj+V/eUixZjNo+y7sQC13WD8ofphKTjaNtmnM+3/Qxr4UNu8f2guOhiaaqkYdmgejigRflIFvTTKQgcQBuvNl+D0Ko6AL+CiyAm6+Yy8oy4uzHuEKryVv85AJql3ZjE61OU9F3o4sv62RRej8mM5EGoWbR/2wWBLZ3o9aF7MwlfDwXzG9GikksJJcVUEa732R0jnybHed1SA0VFHfz0Mca5OVIvH0kV2IHcOgiLLh07rpoa8QKxCJO6O/L5Eh8FkKwDxjUPmq1plCSKTSklLH27St43q9bxmbNeDTdF4uyjlYUcKzjG0xOm9jX/pfxOHFd29vWhYMa2u289DwC3udOL7q4xlkYDxTH+NjnapLueCTO2U6FMz6Riv9qRsJv9Qx3ZV2p1teX6M0mgItIJ+ic7d6UGB5/N2r0hEhGC8kWu0sG4ZGTCTlRMmU2ECP4m3ZzuJAP3hjKjHty19q4oNQDM7rP34AvNWUYm2Cwa+uAPbp3oRQLx8I+x7QoJ5C6jjGXeRSdW86SguHH++rhDQNoAiIAj6E5oJRDigOe5N/jTNW4lpLPfa8cUXGyAI+/KUsjiAaYoNfVvFcZ8+k7YWZkR4laM9/vkC0dKYTyexy+JMZCAfiEVptKPo9MH8yqAh6OkhYMaHLlbGP0PZvTMV/6SL7CnS5naiq8ltrZw+CmzAAhijkYZQwh9UvdFothSbTV/FqDTd+adLdBQvWa3DvEdj70j3MmcoRKPzL+z8VP6uOluS/IBappBl57781AN6FrXcfJkV4owJ0TWLSwajTdlT5hHau5YmJa8PEQVXYKxSM0Pz/NDu4IKFsEFj23wAD1jK+eH7OFZyf7wRg1Xe1RWra73kOsmCyKaYB7URAj4aeE6vUwsasps7T7UFNdmkqsqtcPgwUkK3t7VLhNFz8gSGGyCFhFbb8P+8Rsp+LmMCknK+qYEA38Y6dfNxFeouGnuZbiigFXWRQJPSsyYfYTlWzjuWlzRwph0s672+QgA61AEzGYnWa+as/qNsis6yfGiFrXUricf8qdo/J6G+uyzDA4/g5JvPgeqJK3fyQeoHEuBTVt5eUA6jgYOBIYm+SpGmc9/gchJz3gUrBqA+ak/JJPExdyzYzz+RFu6laDwA51QKdQpMBB7uX3GkiirfOo5GPwxDgO1PlLUcuWNsj8C5Ks9nNQaAC2zCokmSq31IkwmQB/lQQCmDZsde2P/IwGNwPDv8zvXGFjrxNMz5JgfrAsesUNRb4kvtkLgnEFxqvbttS/bYBPySTZWJZtXf3VYfEUSrJnxar/Ve2xw/seiFfO0LOvWFka55KkeISwCluDI6s1AnaLNDaLQnI9JoGNgbTWIubfpg6d1Fd1RtKZQYJf7fNslAfTM9E5xX8r3QL6RKtn8WOttq+gksh+zONBIyn/0hAlq/V77YWv7fIKfkcUQhyzwGe79QanQadjwYRgiywAROB9VcSz+JS6vpijhJ5X2rlb0OuUw8b+N4MsUcSkBDeVFleEA4vdKzC5scHMCPV1LD93vId8KdcxAKRi8xvHy+u+2cYYBYXwDFxs+fFx1fBwQZeLm6//AsgaB2WmH38VXKz21vgA8ASasIPaiX1soyiP85lI9Nn/9uqZwf3l+ZIiO9OVlK8kTmBWxylC4gn/UatNEWo8iQHAdurnYw06VSlBiBdnUreGD5PeT3OdaKHRruL2PY4sqbD75Qbn0irgKvhuLRjd044NlZ3bcjuhZUqvmQ1bIaG9QYCdCe6+gNFe4aUuyV7LiSEkXGgxwS57fXhO7BzZbi10EE0VUzdSVkLwUdC6GvhGECdxEah044ZRqB8Od+k5JoM9x9BB/d/iwP74fRBCSMo6Gsq83FSib2nnzApyy0Ikkx8G7hRZ4nsXrnRCa4de8W17ep2r9SsbMZdBkS7qtQUrWFL8zEMgcCjx5J/6Bah086BjV5f81b1casx85ZSEjDgjRM36ThU/buOT3IuXct/LtJPdJIcuKIle4jRRaRTVg5OsTTi5ShnlcER2CigS1qQxQb6C8IvTGadP1eAV37Cl9uUub6KP6d8rz7JROd9eHJxzIE3+jvhLLdzkdCEh85Zg8b5LNfoiCkNIzfwJsQvNB1+OUhZYu2mqHcvBimv7Qr/XcgVUtrnpNs5tXt8utvb1e8V8QU7hCoNsoUDBn+RUryQQIbqIMxSKCCH7/nnqOiXTWqVDL9swnRYobjjaS0hOHSCYm1VQsKWXJ75BKSj+BNxgZIm5qbNeUBtRX3Mz5zDfjMsD9vh/eKzEWS9QugDQX7X13qcy2CYWxguw1buycUvvVx07ZfAaFUlrPO5xdsJTKav0Y6RgETMp/5h8ud/vOucNFDGQ0Esu9+jHhLcmtOjYJ5e0x4lLWabiLijy0pPUuQGp9DczmXO0UyCpcX/Dkp7UwrwiRrJa5EFFW+LwAOZrI+vUK4bWo/hKe+quBhGjgPOTgEbmU3uw+8cqq4EZlr6zjdOQYe2B1VPPm0vglMzkoP37i6mABe1NMe3p3xHFD75wHo64QqKFN69cmCFCP3XaYo+cHuK/EgOZxSQQYVrqIC3GeR/R+SQgbI70GYCQSAiaHINB0p3cFH8XQSTepZA2rQ7n6vzsHpDemRt7uWSsPLDhYTFDvQd4clFuqCpMVps+T8VPNFNCJAq+CA/sI5ZLpiAXwPitoLuiDgHJ2HF0tTcu3msactOoWpYKHr4cdMSxyHWUFDzr+zn5LfOVTBvbCvQcxCqsfkRhfKZTyKuTdckaG+uXk54htwquViGdHXl1oQxS+Xl3VwF7sjxehX/UTcFZzD46NjgUDlVlOaun+9CTa6EyLl7YkjXmuWKd/yHs+pzzOKChLfnWnxMADzhMjhT9NowqtJfwjr1Yij0gEcyqbNrGGLldfe7seXVG7Ikt+yKcX0OdMpjg4VJuRRkaiGpzxX5W1Xx7hZp77gcIf7twsuVkE+fjzApiy2Fk/qGXDxZXulSSZVDKSlu7I3TaupyH4dxqPxxdxg+H3UqVlBr/cCxiny8b7W4fOpoSCAEAjvhQyUCJEGC2ADhc/NtqSLciHZnErWJE/2ArW+QOqaY3I3FBqYBi0bshL65BlDdlI9/Pc7v0NggZBl47bQZylUpNwk5cOm5N0OhkfYsLZwPXxaXcvglvYq8ejWrpnfoR3jgf4Nb/a4QEQY4IwD95jqY+zP6vo8DTbqyfXLUhW8UrxldO8IXBcYheInVq/m54/aeCSPx0Uo91uml+9pZ86ir7uORXnCHRtFAXzasr+4vfsslTGdyCH4azNvIln/PG5e5vbq/YACjf0OzVKOHwLXT7ANkq56o64vnMXxjjIvVw1GxLBOaR1UiMpYRr8DhBWjh54dpOCLGR/ADo4mI2m/qHDs9EvwMvDuJQXJD7sd3evnSsXUh76qIQBF+XZsZwrbjR893ZqRCDOBLDBG/xuf/m4gJQQk53wMmDaD0IN7Gg1iTjaY9ZNG1Q1Pkd8E0xNK08pX2RcufWqCeJxBWLcMQ8GoQNu4N4IdXxItWeYkgHIBBtV0kiuhbdGBvffOzCGv2Ii2agHBqhytRF0otokX78Dwy/Tqm5RujWxBk0/iuwL2WN0MmG1hSABNJ1qXZlIKQ6KJzpuxD0NZi7y8yEWOMdyU96OHIUCwqryRdvu251m5nJzOZO5uQWykhJ8lljaSpE96jEGwRbwR54IQP9tlHSSHV+TO6RjUm93F75w+qpm7k61zRaLYvMWHHJ86Gsou+x502iGi2frwCUGYBMCtmX4u8M3opeBMRR68qNZpEivV8BG3qmnfdNpz3J7xI/zVcH/l1TsCdA3CGZpDl6SUg00oN2EgchliZMD2GL6g8TXiQJHlykzgBjwwY/3KdRSMK8Q/dMYaNq1irZ97rM7B/zeQ0ueODuufVmnF6Y1onMEcSSnLgDs3gI4J4qfvkzCjNSL2gK5xvnqZRZ7fKNSA8RzuZsL03g87bcCjoRHqGvf5oCsrWHyFAtU1DwBdB3rxM7EZeck2+5yz4muLiYFSQSh/1DPnixvmyU/tsnHJGgsgZLFWe6jhkht6j5pJvkT85SAdSspaNs0ATMH7KaWRaNTB1VfCVjode28ijnt7v+O8odZPrOTXpbzHdZoootkMYIRSHxWYrYL0+OeA860mp3540DEue7+whlLApqKZHnOnLhdvawbfxT1bs2nswz6DBMb+hOZ1mTUh7mwYQjNUasWXOZQ2G5mX/2jMy/BVyAO7KMNek/dW5DX/DFkSKvYPXy8puCoOorFlAJLThFX3Dhq9V40KOPS6jp7NOmWws0f0recJ5V1wNrkmpsEVMV2ZtLhqZ8+VW6xMZTuyh2D4mV1sBfdRhec7KxX9heIo8UQFt11ja7l8SSeYKJZQ5Ka6HdB15hwbxZQxboseUkauaS5OYJB1EAF7cJEVxtCTNvWsGrMO7QHKh4J71mPcIo6xdeWIfJvv5LBctQOlknpFvnWUsYB2od+CyiWg2qJDGy2SDPZXtu4J1Q1Pecgx9zjvLIX74Cmx7dX9dSpMpvSnzRNCotciHiCareWhK1j1vSTkQbVgheFGba82+zaUOhv+2LE65uT462RFwGlV+0QDffynINzwrHwuImTxZTvgnS+7PstsGKL8azlRd09bowm1LP8iRAiLbFbzDiPhC55V8bxZG7LA4RTBqEmGvDFEjyTlZqkyCSx+OP2Z+dIitFeL2OTXEQtkyX5fJMLJXxV9sUnF0hy/SOABgaQvc8YdcDsXgm//0Y+APlo12eopjg1XKjjJ6YXsXRJoJJ90+KAVsl4TN+vwzKvGL96RqAPGMFq9wcsqoiI+Um1qmkjpIgDoUzs3rre1uNUkFJhHZVoSQTk8sy8/+OF2f+nBA+ckdv+3IiYiDiLMGlLEQj37nbzAQnzzbZvm18vFm7+j4uzQ71Z3Fu4bOFAJ6OZAXrBq3VvTN1uvD1CVUkwNZsU5w6p8aOzyE6UBa7mMYXsc3FHB0Y4MM39PUcoCRt060JuYpYjvpLp38DmsSb6xMRStPGJ3vQannT/nMiWJy8vm/7IfcUtVooCJvLyl/YHIg0s+iMH5tyURNQL9RQOdEQ6imHdplGhlCoXxr0QenkRi1DBCVyHKeUIsFM0qe5Mei4832kXb3c3E6pfHiSSrjGVZp7N1XuuTaANXSt2biudY14gRiAIIYNaCvmWUswmF+JvywDtRZ+eJy+/8tvsuEVVdVT8ElgpQ8OwkoNa1zspekaHIDCZ4Nl7Dy/9lNcS1le7JZUBVHP2P0nEeCwjWr9qOTLskYCwEdZ2aBApw7cWIX2MQPDMGCHnvkP8A8yke2NPJTf3z4APzj3ny3P6G6VfABgpJFeQaxcUshJJhPrkY6jnr1sIwT14Jh7XicoeRznT9BEL2VejWQl0dgAftSZ6PF/nfAIrPVPBwb45wzg5yE73ebEr1vfJcQmE76sq1/wh1ee0p6vyDcckB1xwqfnMJ340MwIA8mspecYlGc4Oin/QIgYZym3qNqoj+GUHv5L/LLcxNnr8r/ghAtaoWGF9cO1+tdYrY1uKHJ4IHIV/tcQQL9ng/XfLMB793EDFGm3dKX31iosMXGTkGtr/Q97AlOCn4bzctAQiUQizit8CKmmVEqSHJS/IGlNKOzn1khD984SktZQrVmst1bPV92b6/ca8bV+FbhJRVNfgNEu5qt6JGcSdsaBh/8gEdcWKlpYQ26+2hns3mk3pfoMVbhhFVgTGHSM1kfqn3JK0bALXItZbFCPMTeeqoV7SqW8Y77/aPrjYJIgQzVYg8Qr5jnzrROU2Sh0ZTG8CwD4ExdlheDBijvwJoGAJw3qszDE9dAhJcs6lgMu13Is4dPYkM+M+pjO3A9d7q/wMetDRBIaY88ZAhMWRVTFodj3fT9wcyAxDtZU1DXWvstXAy4qAl4G3jUWZ3cBFOeE8n3jV+cO6cpBOG0nCwtCpmxiZWkvVDXGqtwOG3csBBqGFInI1VCqpRvbC4fFi3S1I95jCXroGnYK3RnGjFi5ljABfDDAyXcitSnQnwzirRnomkXXAjACWjuBVd4hmLHhEEF42IR6AB44qX+D1DWM8aEIGlcwpfNSnLj50NPDZ5at3CLV5limKZsLbgOeYjWhjj1nqZ0LGDCjoILySKzbV2t+zTgwv8HvtBpTOPU7JZ0A17sS+yybCUYDl3w3uSRMzNXwnYeSVTaq14zEPUb+IPTRCxd/Eu515Kvbs4A80/4wNfBfDDm58831suIMAR2djAa6EaVLVo2NNdr6o6XxRz/61v3rno5Nct/fNNg8EsQm9hCqb3RGlhDxyIpMJwfsOe37Y4hrfH6sue7FL1oIiP/7oDQTazjPUDho2ob7cHwLYhTj7cCfbjtd/8L6mEGZQ2mqO7kgHtvev25lQ32M1WUpA3/3Av/K65l+wZ06wgTmZn85dWO1TCXqNlHawwmIkOFZK9HYZCBeqf7qWxG6ULRWooySP5WcHw6Eki4dWbLPehLxa2YG/p1LRcS1NnEyeqbU2SDx5R2IxZ3lZXytkrakNUIz3nM0btwpiMNC/O7w4WtLna3+N//xvIz3/yVtsGi3Z5zuoOREPTj0/DjjDD/FbClynr+wV5FU4DgQj5OHc+dIzG78245Wg8VQYz83CFm1SHS8kgKTcNTKEVHBZHgVlC3QXHax9jYtE+kEh6uSUFkMDhl9TiU0qaWN7pOsO50ZtNJf1EUTZEuQ/dgc6YpCauPAudFbjyVgzNvUdJRd9nCIc9jkVcDH53s992RSOguoy5RXiaje59hATFCWMdsDiSmpjMpsX28KVcoiaqvIBGZ+xcPpr7bGk4qNDyrl6P9zFVl+FXaJKpuve8joHYDsAeQX3eSAhPADmLCINgOhVRPqJ0jPowG6hrvey/03ohlb5d/KWEgao8Z0PBQRfKMaXpnGBuzPlgBe/21lcke38qcWttvUcgBPJefFLnqJOL1HOzxF62ZTXRoWpZ+dgpW1n3NDMthuRszMLr9J1XtHjjkneVu2usaMI5mnyajzF815lBAJvZ7CdqhhE5kVkPyHV6NGf5UjfzwA=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836072" y="2113646"/>
            <a:ext cx="5061380" cy="435387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9" y="379036"/>
            <a:ext cx="10542197" cy="692381"/>
          </a:xfrm>
        </p:spPr>
        <p:txBody>
          <a:bodyPr>
            <a:normAutofit fontScale="90000"/>
          </a:bodyPr>
          <a:lstStyle/>
          <a:p>
            <a:r>
              <a:rPr lang="en-US" dirty="0"/>
              <a:t>NSFAS designed in 1997 as interim mechanism but has not been adapted to meet increasing fee burden</a:t>
            </a:r>
            <a:endParaRPr lang="en-GB" dirty="0"/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1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307975" y="1600183"/>
            <a:ext cx="5140325" cy="33598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sz="1600" b="1" cap="all" dirty="0"/>
              <a:t> NSFAS funding not enough to cover fees</a:t>
            </a:r>
            <a:endParaRPr lang="en-GB" sz="1600" b="1" cap="all" dirty="0"/>
          </a:p>
        </p:txBody>
      </p:sp>
      <p:sp>
        <p:nvSpPr>
          <p:cNvPr id="14" name="Rectangle 13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vvOm8VaMh8IlcQAPeDYyK8j5ebk9RnjQ+4HIaKnQqgwJda1ZEiB6TIDYU3kGMNQjE+YdwyxwkwDr4IoM3nAzMkepRVkHFvEcdufGGoSGxvzSKrpbQqUzxSK3NYDrEsSkS/ULCuqTksLs4vFGzshWXrXPjbBeklAoJ6QK0RNY1ls5uNVctXNWBvjHLOMLCxFegQVj1TKHjhCEShxDgMXGgN24ULx34RcBDN0m6fMeac3N8pLhLQRGPU7LiTGgHyIfZ6+nWs/xqh7Z/+anXKz/rbqneOiQvD9BNDQXI6F/OMvkCLqlyUQtaRO7bqMPsWBQPcwcXDECl+SksET4gNapeb3jGNLa5kR3cpiR3vMH6cmOYaYk5qhy+FWRs+6rmTVGE8DfHe66ynWTYGMeBJcEJb5keYzgeuH0fScDiUVysYSPVPgoHyUEGgjKnIbAtRm5OQI2oi9+WldvLXF7BtUSes1SPLnqviR694MT+PgbF08AGC75L/Ho6LrUeNMO2qxGJD2u8h8OEA0ECbz56M98bxOMB7nnJIW9U/b3KZK0r8paUjRsSdu3EJ4LprmJUI5AASSKynrT1ekeaxVn0pkeHvoiRZGNEKGamDh+yFgn73+HA8n7RalHWonmIgQu85UOoTkOc4iCVp5de4sdCAmb6njuhsBUWfB65fF/KUqq4p3aTWSvJQJwIqJ7h8KycZ4f8RfE1qHCYj6HteYWRYLMcdf7PAXLAzb/8vqag0ezknrKfFGSm59touoh9UqQjhGGFxCuIvwIeYtlSaWwuRsjyjRDvPBCNIkBxCrtBoHiCnWn5oilxUuEmvQlIWZq8gEGpLRKqc5JLug7aRwsTFqW7dGC8DxCocUYiko4Rj5chkmcLz+hIjoLUAxhFaz7ks4X2I2cKTPYzyfsaN5nAGHp8xnd/a9CbE4v0iyETzKNXgm9w2Y1WRC20Nj56vLihPsLnGWoe1RuMc70+4NokjGhLEWYU8c3FqACNV854zrl3WQrh/WXsLWAIC+YgoHKyb7GPZUvq6C512gLi9naA7DyYGjbagTab3T8PAejc3n7yneXmdWIzPG1/HEFcTgNTGGkyeFbN+CNQhvoeJBQeVOXTzWzl1Yy+JGAQS2/9izRoScftPbfn+oC2fR65npsA8+HroNiEVfWmbEBdzgz+ZQZ96bChbLwYFZazFfAe7vEE0Bx+hoAtr2di2uy7SRFklBePrpS98chmdKaR5PSjzQ7e9vcCbputh3VzH8Ge/Tm69UK53DBDw13A+j9GROxSG4UKux5iK3WklSQ61QeuJf+E5YNpT0MmzVCzjUAKTz1qjZo57ADjNNWfKCx7vAT7p9K0Gr/KjyqYb9AmLnXZgp9UNnxUtDcvQdklKuUyVzRuHnau6AGWFQCj1Blf41S1jse+X3FEzCObxA9uHGrAfEJKUYm7KjHlmJKHAsir5VP02Nc+8NU8Mc6nj4YxeSFwrT97ygpNnxN7C5Jv8p187hZ7QQ4NI6DxwwpG8qMF98+fmUTrfXapP2daQcF1yW/ZoBT7lttChPqMC8BNiKWygXIEZ9k4T0o/18mJn2UF36IM84kwWi+O8NWCPRnDp2AYBg+CeZkOY3fFkq6XH/WadF/TrGszEHYPlIamwfdlSV/QNoRt9HqK3kmytSykX4+Apt9+lg8gZz7osNOyB3wROXCOFaIEAGh/PAZRq32sG2v0BR+/U684AJaYaSTgSvBki5HJHeMGmC+XObsvgSUMH57NMpsMdeHLtgCDC/S4tk7SXuh96/n1/oQj9PpH4yAtJdzbmhUUmLjXZAUfrvh7fzwWswA59so5yeJHM7fEroH5AT/FNPubaW3uGtblTUraTe3Y/fe7XSUXL1l50J5umyTU+iAbcE9KGx1G/KP/ilAB/BRjna/wCvd2sDjF3IK7OzzSWPdC32Zp0HOgnzLyVLAj5DbGEKcsrKvD9jqPKt9JvpEgYSjDXiDDPq4eH6Qkw8QIjVedjgF7p1r6Q5TKG8a8iRtUqUSfvLJWxgkM2FdBtDbZ/Z6R0noaE1bxm+Z2I709jIs3afjyM72++3Bk2H0p2w4tM1sy1+hR2sCt0ZBuQr/yeDwNzNkR3LmWLd43o+A3qRbS1dD3YlQPgjJYoqgNLGZW5SkJg78e9eK9rbLRlmc14hiPr6a7dR4D16nstVoxmOi1ndvP0mAApbUMg6KDH85XwWf6ZJjLrSY/gnWay0fkdLTyxgc7s8aBkztjFGCyQKaEbPwah0swK0fVaiTX0JdfIs0cblPVbSzLGLNnFgr648c/VK25JCzkcS7Mjys0AWoR2gvchsOcbwVmMLfUYnspizO7CN9C8g2artDLEFUy1nhnGHeYEGopBirfR5T3PJP/FOLTcTSvudm6d3FK4npNC4H7ltDkYOvel0WvUsGQGfqIdolVmQVlzZ2Q1VOEZ6owu2AhjTn3CU8tjYGyI/ASskS9fgmQ0eOEWO9Icefncy3yAG2I3qM0wSXUnhoSeAz3ePfzQKvUx8SKzm8d0QF+YsbvHjfjaqPIGW/VbUjI8FhoBfqKr7JGe26r6nyDW9ZXEJWwb1LCTJe7I5pR9cTaChF0cLgNrQ/V8jHJPHX9WgoNl3W8TFZXJuIYCkuJ4cLZvJZ88wZJwHBA5fPgnH30xHZqm/tYdHj2MAd+qv20iD7BEXSaBBYH/IZaUvqpDxX+a0WxzQ749q+qoqzgtiujHxhSbf45MdfWFo0Op0kiPBT/w1/VPiVnfkjcNeTY3VIz+jDcT+CW2XoQ6C9BdSGGBaDOlA3CkDcj8eb9rqd6m0CfcuSwAlz++IEr6lvutVXjV+abhNHWkBHz/vBCwM04D6Cdv/M9EKpu2j41CHxGxf/YM+9MOI5pW0mJPGOOrbPGCYz/gxai5ZgZiVWanMy3uFCtFdbUClxvwsK9Q3uoTVI6/5ItIl98Ma38EPdkYqAu+/kLwKbC1YPCIYl0dp5Kh2K9XIllxkH8GBwROf7RSh/JCyB/8N3ok8DPJX48acEZp/+2NJBfB0/zJUiaOHBhXOCWia/MbhmTVDO2zGxSODcbuwB21FanNs8dTAO3Ds30Dzl1bJAX9ibLbY95RyiA/qRE2TBOTaw+Ww/Y7YTL43DIBf3rsT0NpNVKEqt8N8gWPCU1DCZ107uOf2q62noln8bT9dUrVuwiw0CVTTo3R25ghLrEBeL5vuQF9pmq8PKcFP4iHrP0yI4+fvhS834IZ2noB3BoTY5xiVuXP7N3iA7OxBED9D68X3QLKDpstpwyLl9bRx+a0Wz+v8F1AuWWA9JdsjrnOdlVqiRpKrEpLadwJASRAzejErnu0Q9KbhmOcJLIWgVQ1pM8SFxeaPMmFguLU/B0X3SSIz6++pRMqGUo0QLZ8BWxZzPGGfPaLyFXg3gGtaJY7o9MaWlh6yfVDo8g/SdwfsdZHNzJJqHs2WaLG9yux4IEXUf7mpykeYP1cWLTyNfpKr8kaouTHy6OA6+urM4xFmLltAchX4FoaKb8TV4SayIhFrHPcUpFmEFO+e3jMOQb54Kn5IdNXhTFgitZfQzPaadNuw+12ajWyKAbrO101yAlEbhIJ242fEaZ/0rNOhsU/svUYdPVpdNX7BBX4iUMQ3Py/2r+MPuo7zJl76crL9F2JshAZ0EngyMLBQF5YQLwRCjM0q8auXZJHVC+f1G2IUkhx+SdGBdrb2AnYDKEk9FiKxPMaoILcUWgC/kH2JvFHvl0S+2lGvZXHMXDB3axcUy5Js0m09KcF4y5oErQPhkN2VfU3P51i62R/aALYnOg+AkCFJguwl+VIFpygEAtxdop4g2nkKp0mbril1CQDx5EEqIrrGshpL/sVYSWZ6zUiEVnXXXoQFFy12WGoKzxMvXciuVMk8A7COeirHt+MPspNFiPRYgOJ+TM8vQy0fwPEugVTVcdCbxiZ1XeO0YXSPJbzjnz8hlDKxoSxgCzWuVZ2j+M4+jiVIOrQKCivTWEGT4h6fZWfBeqq+neQfMsTrxUtJeRuv8yiHiHOq4nMeB5gttJOW8BseHa5auYsKmpsiJZN9HwsskYbXaGlkk7qgDBZ+I9b9deQ67qEmuqsqCER/3lxEO9zuRZHqQp7ucWzqyedNuJ0xfGLlFLObWOkqWsdziaFs0jCGEwOSZoVxNTVbcfATttwupn3zfbUbxNtB1Z8DuGc3VpLeG15ax3DaaZrOOYnqtqfNrYiozEAmqFgMtRRNs5NESKHoqoMXWXblFhtdCTXZIEeBn+2SvrBqG8XuUwJ4iwnAzLREAdQrVHFBfpw8b5BgHT0ttmvEx8Fl+jByQKXVEqWA52F8wgxBv9V+GJz36Q0ZXRen/QhOBQ6ifO2n0C3RMEAixzTZaf2gSfEio7GCmDNtmu1l7b+oLaIJcNSU6Rxibucriaz+sJeTvvXgqUSLiVFcg8IQFHPHBx4iCysy9ljInFrGD6MbTRjUtyxOQuSD3pSLK6MtB/YO/7Pk/aXkEZ6ZMmRSiDgvkeAJQvB/it9cosvz/OdlcnAG0VbGq/7IHwxe0N+EhMxo5tocm/tYIwv/aXfYLygH4vlD9R2RGAPdjjKCCZuSTJwRCzBjOzkxvPGnqHAdZGz6GcU2wDNjyRp/cBuJM+I7qONvj4zy6lKHkb2juTiutiWd6KLIYznB8XdeJPezxRr5HRKQMx3u5s5lMa+DkfF/wOt64OUAQupD8bwCultdYpK4JvKf/vd3PU36C84wWEW4MIQVx+wIfgwudUQ2htuMS+ssOEfWUhUQtZqjNQAH2piHd5DfdgsRYziDZpEC5n7TN0GeeyqBoHNGXftQjqkUs/PxRfPBZQx70aW3dDbedrWJmpZNrn1aV4ORU+ohzrfJblXDeN9eH+ifLoJw5mWwvTmIYOYvKb3o9el2UenWbsWFp/uoYAa6YI99zWrDiwMrcJVZK+oYHk9KqYHYpVp+/plgb2KjjAss1LgjQuqzCqZw2nsDoq2hRHQcdH0TTvU3nMzupX7gyFam2LZIXdrX9noxkOm2WWG+H9aS0K6psB0wGVFeQ3FEFPvtmq4RicVSu5/uQK+mwMf1lkEHOOQ1CCwxt7VxxsCl0E/TcvA8rojfLzp8QfclMvy8HsM4fah+RCw66KRcul/XslZjJWXlgt7qwNFpGFO28IR9h3f2MXf/qny32Z5k2ejZVZTwKGnbzQSJqKmHQzbMejeQyS9bsVJf8C7mCNcvwqmWqPWW0LVFlopzlQL/vjGgpwzHgRCuC3N7afyKTNxn2bEcB6itvuYVoaMUOxeTyc02SlmKdtlgQ9JykXqO6lrQPQFxFS4mhsSKcHzPI1tOO8Vk72YMRcSMos2riezwxfqN+T+nRH2allzalTC4tKPfPRrrnoa6fu6mNV0qc8nxB8gdtWGtxlQC4Dhx8oi+WZt6mO4lif9Q1zY5q0eL7EAZpFXVwfj/62kV8cCsXOWVpFSJY5cuapVlmqv8T1ak7g7UoBb0kpU0LNtoFpMonyWV5ox8ie+SJDgx0HuoC3TJXXwv5KgcOKB/8mbUx70DN1rYUNEd+OAZ4RwhOB86Tq7OlvUT+tW512wyecBxsE67fKTx5+69I1LVYzOjNu63KtFGYYDtPJXHnQ6xrQWlKMEH++PuUWp8svKITKQ949pubD8aebVWZP38YZKARVBgFK0sAz0sEs1CyAkh9AHK/pnsx6mxKQWGhFkvEacEok5r6YQFZ/l0ai/cIUX6IFO2yRzFO11bL5jE8Y+Bka+2wXmRXO98F8yDtiVNNa2TmGrG+lWQnfilMitA3v6HhCKzfrpCiluhmh7pRDVBUa1E+guzclzRpBTJR90XsUDWeS54ry8rBCRwEW2R9EAxbUTfkqLn96K69MBUp7XM2S49SAhGLmasbbEhrNlotIZ0fDk7yqs7MZJinp+53zkrbexYzDe8deSzS9wKIrseK5tGWbeCiSNuPup8CCQ5yv08DOQoiQL9tMnKlaMB0EzyAYRR9RFzrm886eNpXyL53G33O3hXa/j6hav4hPfOrVu1LVHjENDYh9ZdjjMuwQZhBmbyJHoArqJ8N99VkzPongJ7X2cDu0emw8ojULwv/QXRJRER9+0ocd9EEvcstXCas9ePE3lZhDZ8luDld1n7tCa0N4JQSEWnwE0ib6p2WMjJkOQRF9Ib9QNW2fBpJLq/6kH5e8AefKamiiZ9YO2MaADuaPHURp7RK/YdR/O3bTdyacm3VTuOYhGqWfCZuZIeqcGui2mOJPdnaYcIFSs3iFQWqoREQ4KdD4pUKJwxPiuibQ7CU5P9DcFSr+imq1sU5fYcajhTaKtpORNk3gc0/I9n3FFuJIEQPNG9fpuxgCuniERzsbSOjhtQ34r256AbMORxEUWRlvbUdnOIR3yKKd0Yd7mslYT5jIvLvXKBPsuxMK1T36QvgL9nSOMT5sH/rUvTvLmOCCCHQZnkiJ7HYSMKPjc9nQwRcvub/p6ZJUnDC72PK7JHeKuz9NY0Nh8bCEe87r9dUUTtTNR75ItlV1Q2AZ9WOKLTzN6KEnt4KuMlSvnIFHgeUDo57GiENtxwZCs8QyEUbHF0wQsrFXcg7NNZwLeB6a+QNCoO9x50TiRkUE1rOJsrlMcOC5V+QR7b1lSYtJHepebExfPTdj/1JtNI/tMrnJ3gj016PYEwtFGDD9EiSGFO92jKF3zhsF75Y9Ex7HwBHsv9TUuWiCDvzlb6H50KLw1fHFtmMf3oNX7ydKiCRbPUBPGBQ/goWYsW/BfPBsd1CJthG5dof5lYgPN443IDy2h9JTW7YpzuD5d6ubCbu0UM6tT2BG6/CjA4EYo7LT7Opm8vNKNuQVdlXvoD+VoVc7dQ/zO5BKN7aF7sxnrysDDF7oCES2a+cWi5B4n5HboQr7ps704204sjEBzG4t/jXCKYrZBY171DePc+cewBtbRJAa2880NDU7I4qMY8WrP2iVz7Id0Myt3K/Bx54ppbzo6Er13FhmAsw3dWnYJNjgEKkw0+ZVvmV5zX2ci3BFCrOitD0SWWgM7rjhxvV6cbsi/dOMZmqUERM1UN01b8G1BFIq01OmdIeWseUcCD5rSAzMp2ow4GYJzeuFP6CrJ+ssdiRwkg/kPhzXGajSvRVMkL4RbZGpOPZiNIVThy5P0tZpJb3Q+MbLUFDvDSaO+RAYvT2jXMi7jQOBmPO4pkQY17LfNJrS91C9L/Iz6InogN2zdQXdW5HQYkJclQZXbtp+MR2GyEIQknMWJqfk0L+t9bYUUdkFBQxntlb7UBl6i8oYFOQs2XcAE0I4M1tRcEznCDsxrzZWMmj3KtBIICma7OiWXZy/ZI+122AxpsQWrj4s9Wx5E3L0OfXmLv7rAySjQp4okAcZk+Rw/vHa4KVPqnpE/DiRdUv1m+edBDNC+JCYmMX6sqC7vk6JSUIQ3Z+lbXztKz6Y3w4AoZM3W1qLW2AcVvbqLuoRR55y53KDX3jj+k4JxGyXYZOAv44oqawWnEhntEfjfE1kzR7MAPJBTt/V1XVpqGnbyVRAs1pXhpquVyzO0hsoM3ll5As31ZzSGcMnK8stLe3x77govPvoTPhy8nuX4t5r42kVPus+yx+s8QkXAKdOdrj0xtF13DJvAeTQUhOutvUaC887Aol3pBcqkTaf5oJ6JwfnCJzmfITZE1rbY3mB3Ll4IsQgI4EU9cFhb3x+Ny9REa9BPdS3eBFa0jx2niNptaHZ4o1uw3w8TEUNeyivhTQ7AI+/dgAy2Sks17uizteOt5deLrLdfcGXb5Pr87ufqKxw/0WZE+f/I9jXgELmC5UmQgy4JtYPlLaSeyn+ImT4DT9AYunyBUXP1drZCXKC6U8XzElKFU9TE0V7OljazgqJs6ngDygcPsL7645rSmt/88B3yoRyxdzZbvOYUF9g6U7iEECvNQ5K7s0LzjCjqmGdTAK+iI0ay+CsNILitawjZBe9Jm+fNxZKa4Q1L2hLZnCtIAbEAAQHWbAQFyn3cnP69TzQtrwj+lRO0720HlE8Zr5R/+8L1Y9H9yDV+vfa03uYphAvCkvUpkqczGUvm2LDi2/2qKyP1jkwM4sN35KQG98ZLt231CZhOejd5HF/2oKXykzgPsuBCNnIdJ2KFcsU9Wwf5OJTwXZJFWKUizVX6LzMzVHePdlIjglUy6x/UC4OfI4NLJacadj0CiTWFXRqzunEUCVdfpPMPtJM3Pmh4IEhgkFsQkTJEumEuq/QWUjxb6hBR5PYnQ2WoIp9+Gox/rdT/pE67C6VVhgYh1zViFCyBdQuJ1LW0sRbkjMXt6J7eB9aU0KGJWH/sYxGT+ZizveQnO5T3P86b025Latr3RKgUbjDmeSDMaqYu1b0DvCIFbHqk8NVNDp4tHMAjZPXf6VhOW08h4UIWsDlUJSOx4h7lc/y8M76mo1AMBdmoEWwXIJbbjsQoPyxdEbT+Xfrqc66jkOn5HNNcDyKSbPqyHVj2HX/kQ3ZdOeiHIe5DYJS5MFucTKmzcJfPV1J+Pyr6xhFa3gLOFr+nViPsgv2/zlCoo0T1F05ZI2B250RPUQ8/jaJZCM1Y42MEDUnjTvve9/UOrqEyRK7dxERSkLTqIqDvzlicnwYM9uy0UUBCxflTzZKQHzKA75EcmmiTrFZQPSeqEKCJvDX35yyVOImvCjuJbyh4ZWAP7XJLg40k7aqBc8gBsCs3FxNFK4s3jEtyYV4kzVucaqQn0GZgXYIUujBNEKDGx2MB0sXApSW93qkzNfJrQtpwzKQCtdB4zOUoOwU8aaBw9N7LIS+ErQWZtByELaNZxBjClEU/gZnPllKFzYQLvdD7t/o1/aclCZ12v9E7d1qnPPxvSCssZVKBPB2rFQ6LfuwT/+JE34cvSQlO7FkQhttpl0ncgOo9zkH+QX36NrcEZ2zc8MZRYJQYn5Em/Q6FUfI/VDFTUWhZAWqHRp0fODxq6H9PfDiRyQaDDfDnAoyMRLQbNIQQgvq/M6um++TJ8Qqws7T3EEjLbZEQmdT8nfGQRGhm1TQhultIEPt6Xfs+JY6rrcG6LzWNa21EQwCgFUIQm0TDdQ3S6lYiDNUqu4WijEZmCDdqIvEEFYG9qp2Iu+V2dwkwKkxtDNq+Zd5viut4KuQc+kCBgUCSyFDdMCRSJ7azfhW+BSay72AkaowRak1ng83sO1MvymzgBhEGnndOlJuucms5aN+DN3nSI69wloc9saJH1Cml/9hIuB29wZeYXedT/OgwgtNphEUQVHixKfe3xkxl3NdRjmUlLxPBD0xL63Nfd/Q9yOUg0oXPGLYY1Umb16w4LI8gGkPj7UFoJEuLC/uZ+UVeh9aG3piY7QwI+hQjPjOeSLZIXxvefyKXgT53k9cvElA1RQSIpm9N3DUEBzcEsXFo21727gwp1Ye/Tb+QVReWKyoVQNT52GdsxSL77jMFK9p6cmrAJCY0+ORTaJxaJP5f0RwNeOLshQFkSF2gUylKjilu2TIornVJAWRul27TPuUCH9FzPN3BUz8LOg/dpmGchpCOEtZzBZWV/bGyVo9yH5C7hIFmM2bhRZiOwYDf21FIrjSpOIh50VIYefw3/+tOeKPaONhY2voMAHywAETxYe1USsJp7qzDOx1cev5HfcR79jmBLYvKqO9UZK8hettPa7Rcz520xvNDxqD18HHjrdBVOqJeo+QCLddod1cpUSgZUAtoeq6giXNrn/7LIY82LAY7HOFIIyUQH0T7fscdluOeSXdV4zQZD+UDA7RfdzRiQy4uPTeImHXMlBzcfhwKjZYo6SpNezsxm6572gH4MN3ixoNYhk+gfnZl6J2gFACByCT7v/YeXW+4vagkcHIMpKnEU1CDOEZQNDsYaPf9tcE1CBnqrzu62uqibKmj18b+MhzJAmeaCLfJDkRzRQhWrFWW5+RkFE1u+sUcembhQo9s9I3G+FxgZtA8Oxpv6NoXQL3FqT2/9cVCF3bNPKailbltSWHIuk7vvTjwKcsPKL1aUUinOQI7AWdRmewvsLHTzpGPz8BApqLoYNwszyuhHnRmEKtoUmkFtQckCmwSJMRh6xfB2IH0p4a6I1UzLLqiV85GiZEwI9WFezV4AHGsl68pAvoQETHtMrwP/SKzQiD5y4Aoya9GYbUiJtkjeWCuLVDrGrDz5iFzVWhwYgWUuBHNl+VXqhIX+N48S9quZf1CzXlcvsoPNqLAbf10nX4Beef9H+7/v7SuMNwRXEP22C6t6Eh40fmasfPVm7gIviWzV5Ngw8B6wJwM4GMH8DMplKATTAVOlNvDgOnN3ukI0a7Mmpd6acA8z8ER1gq9cKDUAt+Tdg2yGe6pdKmm4fQboYVgD9eVyvDbDqpM01/roO2zxZEKIk7mPwMkSrlanxVLh932JsSyKyL70xgJsD0oDFDmOOAXeKCf/CZJI6glZoazELwNyz+4wdLiXfe+8Jeoa9osht16/m7ZOpWEL9jxhD+TxJhLcKtVaMzX6RXMptfzdINu7Ws584vgXpd5dBDm/2Bo7/BK+dgZ+5LYKE6T9aRzegvurJQ/FiByGfXmOgjedGMU1gY+VUGshx/wrCe7Ztf/Mdic2zjxZxW4W64kFcW0MSFQ4cHoaFEBAPphnX/Q/i3p3Ue9+cZ7bzuHuIc2/cAj71Dv4PAVLt7trZa0QiBm/GP0ZpHQYKPM4tT6wYOvmubp2+0ajOW1PwXX/2/AYmHjGz0BQ0NzqkQS3fkX9/YuojvN997iKNim+aHUnFyQG+nCklFQKqgxO4fp6Ab7OJbB9fm2+1+uh3M5lPjWI22zm1tWt1QAWilpP7MYUE+jBDyvakA9NhzTc36y2odz5CVHJkCRPpw6wBacrmp2pEaZQ0WnaZs1Y3iFS0oJHUIXy+kd7aw7yc50aZ54DZSepDllAt6ltx6ylc/UBW1BcgxwOIteMDsWhmCd02tib1C+PcpjXuNdKGDhaio4QXyrNqNIOdnYrxN0p0xbv+tKkf08cdH1+64cRKfeNW43z8o0pCMZ3IG5/+ULQkHKac/k6Ux+tqTQY74pAMsqnOIz2RmGIEdEfA8YMy4so7mqIO0Be/wDasyw0j1Q1CPMKl7y+JfkP43zToUmOmHe+qESXP9mI8q2ogE8yXoiqowBCt+scx61l4vpHzLw9arbyMhFlScjyKAp7WDUR57HHSgBO7GmB9hP+ae8bMriu7Z73IJ+hFL9suJbZh8Cm0kCpbKo7swbnIGEqwJcOZV9lpzLd0XqtAWMkCRkpaVEjsfNlGWTkSEKsXlOAJSQE2m4dmWucrqsLsB0LvFLHS10ccLLS3W+NCIgIRlhe91rvRbqwi3EzFFsHuhznrTgYJQASHx7fAGR6TEYAH20MdQgeUkG1e/rNL/r6aJgN/Q4oo/fxM0aM30IjsZYgn5SAWBCmIF6tnmbbufe7IzbTQr6ZraHG7qJXmfWISSON5cGwJQLe8u2Sh8Uljwq77wOKpiKoNPQglsccX1YwpUiWO11O3r+lWUKH8K3aNe2n4ePpkaroxjzv5EcVT1wIdvzCM4E8PBI+B4R7oJgwOyWeZNzNQyrc9ZVkMViLyaIh3CLhMfuYy4vibpR6jk2M5nt8YfkMVJhrqVmV38U/bVcfRULLDt0vn9fs558WPziwPd9JMqKatoFsZnHSost0XSEfjDE9dO4KH0NkdMgJZ0bE9XK2v5UdNvitiWqiqnnDVm2ZSB8T2Xh3OxJIv4bZErreZbk/HsQygrCPI3XrmT35K/9AC0/LF6ijTv1WQoKLC/Yo+MyfSIsGXprfQjtAD1qa/9urvd6gg2+zwVqlq/XOMWF+GDJnUNHG1/v56mKc3J3mCvIwfpw0m2+N2UUdLF7u/VFhU823zyQaFVRWMnzzjjMOJHfn+V52NRVtTiHjgpIHqOOxcf8EAX3c319oijaHUKSsRiXUN8WsQHAMZgO2B8oE9NL27vSnE6k1AlaeLmVHiulTrTTtscv7+9qTXQfBWXmwzZi5z4eVIgxAuolBA1Q/he6mafXeHRJtu3pyTK9s0Mrh9nihHWEj8DDh7/uJmDJvklaluyV82w6CSwTny6t+EWf6et04eAxp9X15WyitYgefyLvqvF5vDiYH5Ns7Zdr2lTLK5cZj8M1U/MRvsKnq6KsdpG80TBHLMWI90BHUFluHSexE7g6aKv0r0GYLmj5ero+YO/+lxOZe5kqxBqg0XkfYG6HO24vL66CI2Y/TIs6xi6hVDA1CC20FWs8hJeqf2qOVmafgE2QVbPWatCjZWw1DlC2P1biU8CMp8h8WZwhgiFbMeTg01dW/c5RYW5kLUS4WAmhAUuE1/Uy0y2f51ilhEnS801jh80npzTf8tjDixUroriCNAw4NObNrzqHY02pSwDNDi6EB9CIinz5z73e3c83GUsmfppTefnVE/25Ow3DC7TMhOtHMT0ipQgBGYNsjumnLNMh7Oc4xrtZ3y4557H5L7I0Xu4I28oeHVCi85Q83GcerTdhcu35xaLz9XOYLhPd+mx6ISWIH2YHNEH92mbNHrs+J9XgBjVcUWRb29FXxtI09vWTrmZuQd81as7B6kxfB5cp0lW8kXBEaOUpjNXvFbCezenJkobRguEURcFTocxVHB16Vqvncis8HpVPp/9//1Y/wZiAsJqlqpC2cR4NWcMkTY9oss1RawirMl99881pjKAJobrGPd7kx5qzsduEtSpWh5zDzWAWQqYGV2BK4boLG55/77LVq4af+CqvUw7jb5J4Q03w0d1AMeiGVNcOl5tOsgRnYcNVuzvqrttpsTafk0m3t+mP30ZBuHGTXxQdmG0QRETcpQtjxutMCdk1Cu5oVxkfYHOqmFG8TAHCeqo35mHfVeWIzSSUMe113vB10VaZS40vGBCMG5Gc765sxdTAzlQFRjQcwktQi1Gq76LlYlmqmNCx3GLdNSiPOmgebHuaB+fegjgJ5rHc4JO7KRyxsdywtQNhFxRoDU36t5EOU9c4qhleDt14qIals4yvMtgvAMTmk24tJcQE9+wSFkxFXAZdT34Rw+q9wq6KquL4rthpctBYXJGiE2AGilMmODcq7sSgHyLAhQk2ZPalTls0GAAc0BqeGeMBKAM9p5VVcYzkSHuf3I7yMvQ8Orp31tN9LjzA0YXSKVTw5BtG26xHFgPEIvaG/evfX+Cm2YVHbSB4I7NbT35qhwsV7kNZWJi/xM1xfNxBZ+A58YSZ7XeUIgbb1vH+a/GcXA+f+XLIRK+T50KEmD1k5Nnfmj50ZB7O/7C5mdv5QX/HzTQgRTL3074B8De/4amuQgB4bhQjkFx0fhWAPTg2WGpeALTlXepd7yb+qLg6aSFPshHh8W49hxnIbvbM5AA6KyWhy3VCpWN/id42g1N1a25EWf4iQ7d/OK6bK2SzSqdFPe+TPN59owzcADV2Yf3UHwnbjeDwFuSLY8ToFco0Tbv8Z7J3uRyte84gamT2bOH3OFpfpD+0zVAb0irL2yuby5/F4WbMFJb2GWqZFE44dopOJxCDkd455Ct3Dsq7OsOzdVKtR2d1AwFZjnou/BA7IbeR10Ai1+eiUI3hnW2Kfof4Lh4mGlHtHWGU6AVTW5UX9aG/Pnz89l1LGVdATUiQA52csiFK2d90vTjShjigOkub+Ho1LskSNZSOislffziE0Wb5JGBn1YtD/CzwnMlDXPFy9bvp5e8f+RRusAG7DRAenGwO1BH5FoWlFYVeb8pXWpGY79/k1OYK+MBbHl33Dkr34Hgl6ZCxQ6v5uQ/r2wAacqFmpeqCMftPSyEBjfRidQp0tcCiuRv49QSrRNdBeBdkfp5O2akM7Mw33aldBE+lmC+eeLikzPtnJi7qoHF8fABZA9wRQLvM++vhOxOifEZSCVzcX9X4OBbz70uzOg43rQuf8WS9ltYS9dwqdzgvW/cZLT4/I/nQVcKkEDD2DUZ+K2Q1593XQbZtL5mG1HiwzL9ryu4gwWixMbOxl8o9H48s4jZ/mcsM7SQbVx25jM6V7ZtleRI2AVPY1nS/ESehdoEYXTgOu9mtkYDLC9ei4GC6hKW/Xpr6Zbej372yiWQv5DnGBP7fC5FQtB4mbbmBRX7GFYMiiU4GXdK5A4DBbnDis7oDPKD2NguKUmKdYISCaRKYKcr5L6rSsPErKT9S4SZRvwjcIm+WwxDTvhNJzDO69DaS4Lc348OPry8pOscA+gPIx9AV8FZP0Paywlcn3DbOEyt/Q6IxEPWXmuaGjgxdOhJjNyjNeAeM61SlR8ejsiT6l/7yBjaTiKPN36Ol4XggJuogzKlDOc98MuF3fFx5d2SRkvBRDLSz1p5YaQnQkgcfFTLkeVtNcRcFSJ3GBVihTuWtVQRugiPnhj0vLIA0LbECwo+qZgyfB8kLp4Z1nOOlbOaVBTRNTm/WW0kZv6p1zhCCc6zYzcqXzT5aTG3xmSw+0wAcPC3DsCxd7MuwIDvRZW+Shq50ArywyaeIrSwuTWfRolhYyPX0mlOoEP++s74nbyvWrIHmJEzNgOJHF+eSWfjqflTfz4nKJ6vXH3zOeviRFd5wNrz2YDctqv7mh/WNb/JNUroUyiyFF5kqj3JAZ5UlVioVAwF6lJdrnWVeZqALvcRXhWjAuFeyuhEXaJGNY5ZOZnmld0mlwbNaiSOxKZU2cSmTZSuc+j9xYqe+4p7Nvg7DTCDREhEuY2ebzJHGE+ZPgNmmfxN7Fxjz/R9/dXg8E6nUM0xLOhBU94/79dc740G22iqgGlLvqCMw9SHBinVqcY+ru+mcemcOz225Sg0QVAIzsol2fMNsZhgbUvnLQz9P5YC53W+8ZxhErRr9dPuFZjUUNcTcAqXZoffG7jGAXMuucdYfwv4OYnQZ7i/Q6GcbFuFTKYpEhTgFl8FV0YVBQq4ughtbcPaQd80TXF5xPiOZp0Z/V1GH0l++Pg8mpg4KREBzZeGs9Z4F39DQBfVKvuTvG4M7AAtvgzFDrPW7C061NFky1DrjCD62g6LrHnHc3PqZmZYhHNXjzA/JbXTnIxIKORmqnVTpuG36nYzH7IOOs0bM8wCBcOJ/3vb1j//lW1kraahCCthO5yr0YoNWKdHvwHFIoOg/+1HfmhRsAr1bP+qUAfl2aYyMTpuhcNVKnvvVxGzXjPZpw694YMT729jV5TYixuVxzI/rhTg1tbOZ6FJDt90dTyZSqe9L31FC7L4rKVlAfOKZ+9v85SYpMmz7qymC5FCuosqk1NmfC0VMv2Bxvy/WUy7/Uw/KeIqzQC7i7b3ZOnKxqJPDGInRhl5oDtnbA+n2M/EAc2/1jcoyD9BC5ZWc7CmB8S+7PYuEauBEuz8A33ewMWQ6jQoQ1N9/BqevlWukm6ZoJw8ZLPqph8pmoHQZ5jeuBPvnFRz8eWFScuaIBQNgoL6dDy5KlhjTuzkFiHe67dUqL5CBXhDqTFOCVpMmTtbusStW6jF9CzFB+PjzlMpkk11cac8jnMMVh+4XmerPG5BqD4Ug3yAKjOCAO3cwuz0Sw0wJEJDLRUDY4R9IvNknibE5x3SmqE7eaLshSvCRDqZTGs0n6wJQcD5bC/J3ERGXu+kQ3YmvaUxBJkuvl8cjRLrDyXrezjAl81059jEShyPxuu+bzk1faz46Xvpi2IKq4Y7hiV9C8KQBTy7zVOhPzaJiNylTot97K4lhpv3Z4TjL9EshQ3nLk9BcreLgnufYbbL/KVr8ZuV0elIt0iD4QRATSmAqES+bFFy6h6ygtd1NhryxeVrGMA5z4VVHpBw98MVJGfHOdjlwGsbhW+dyRytaCsb8PcCtSVdaOTxfdYoRR/kLv0f9JrGwgki5cd1SqeayFY3uxCOC3xIC/X0nU32k+P5AqOaNm9cBYytCz7HDNwX1+exLT4b13Iu5PRmKcagaAPnHCWYuvfZmkL6bkGgsZcbtgo1BVmpwjxzAQSH/JwSkLmYrX2VDDwimiTqBFgHJPgRIQm7VFgR0KSZH/Ztle2aOl/h7ZBvwjMrE0bzXaNh22tx7DR+MG0PvNmq/wD1YNhMfxMimA9xd/o6la0fAbX1dtTfFDQFK78B/QnR3Q+KFxBlu4z8jHLWHbhgBPIX9TaV5rJ6vxqiM52xNRsb2VCKPp4zcQd2pu5pojXGBUVKxhrBouYMl0McYmQG47XAOOtcK3w/pUNlMuJx0cXw91OhD+CQ4is4ha29tqlmZn0KSxpq3mS1pQRzQ/DleH79fBvTyA4wr+VgV9VuOGNIeg6WBrEsEqZuMLCAbBjqT6t7EKzZRCYlFj8afZr6/xfX5YY25IHFYP7t3MBYu3daYEmp64qZXbTt230kbFHU4vHgt2SXryP1fjoLeTPUxTWx4Defo3vf6BEAZsP1BcRaLDfNu3wS3h5d9uoT5EsYGPXiUKLHEANCNsQKCIMClLR3fDOIK9ZoOFnfTWEe9ql5CPMKI+GgEyyjdzG8yMEE/8gIT7Ok0CINNT1BS/cUbHmT921uvJR3TOgCJdQm2Jhax9hGMhOoCi+ibxgoeEk2ipaXAR/SDDgkjpg8B87aaG00/pYohlB59VU+KdfHSF7C6qrN5b3srmtA97mTiXObm99Kz2L5KQWNJmr0nZLBRjRlfvxJkHzHy1AottABZXIVtmn4qRkvL+SKj5fjHn5OYOWK4FQtq1qleB7wXMoMZBRSMQEfapaTCPeIw0fB+NbTHuBIXDSfxLp1CSgjmr8S3L+d1prVGblGY63/tGC7gizZivE71FQS7i3XGy61wwbSIhGJzrccMACjMkKI4DaAg4bRYprJ2vWQkTlL/e3AdnAIlr6/TrHnrEWQJ3ZwA1VJzPIMsTkHVZ1LAZIOCc/7Dpu2yFxdOpJrYYKuUcOQgE9ZT3KS3wVUj+9qEjsXJAlby981cnNNqEkhTo8/8mQR7KUlL2cs1BtOs5s/q0PJGFGzfpfp5bMZTofzcp9gnWFZtl9oEs458Rt3dvfMTdaXchGDg+1lUyMDtsNtPveCtNuM/qVSHYE7VUYvf54V7ekxEPSlBCWWn6zTXQ8JA8tOGK6VowTaZ8sr/ltCHqyxbQuZP678XepyTmAxnwXvuFV9NBUeZKHwuOn6gH3aV4mi7P98ezEDFXt6f7OZ07bwS3vH6YuXRF/ewNw704I5NiLjQH3m7odh0W9Y7vglg6wRNpgs7FCIrjWnwQe75fYEKXJryijZn3U+UAswDwmbH5FkkW7J5DJiafHb68nP9DUTb1VsYWpMubJC8uQrEJ9ARjsQ/vN9b+KeAL0ysE4dAma6xRCM9bqD5ko4iOmE5H+06nxIsqWgtkx2GRsg0+55cUxLLhWRTbccefowDDJRMFMOWzYBlZtUb8isjtMujhLzUkAk1Kj58NnE5EvZK7eYCLujchJByQobs0Rru/05AM9tqrF4guGjbTgZACC1r5pKMvM3O+UIad5aju+Mef/2vJLD+QQuDikkc6gLL5ApYyueIaDipsl1jfjFwej5iGg+FhLUJaqwm94/CY3F89DYcto2HKwlkugCDsZ5PbZa1aUj4vxfwbYSCwvGKVg0w9NC7RJSryqeuMRyKx9BNuw8lF1sp6EAE6uUCxx2oe+mSJveVzsTcHqwCpBcoeB1U47ZJV01Jgxb+Klui6yg04i5T7I8E2bFzl6FhmGdVZgSHNTYclj5jECS8fqKAmkdz9Mal6FY7xL+mQEUPTm/pYcgv2a+NIzi/RTOSI+pFPKRsEOOLWXsPiJaqL8dRyW+g1u0WAGaJd5mQRZZGeCC+PRpHV24oWZ5VMjixEPeHugCfDIUG8ds7Ri+I4OovORJW4n8MUWMydjdf/cK2T6cvFVTeQ/ECn292ObGX1teEDSG7+bc2ptBYGLQDtcCZBxYx8lrr/qnn9G58VVz+26WL2S9LYJEIAYPFYW0BxS4SpAHPNyUtASutZs5V/OPO/gTZ58tBZhngcucdX1XFOpNNivkHAZoFh9ZdRzJHSYfq/crCU8nXo8RPEQfBgGY5yTeeGCqfI3fk1ZJaxAxLjSM+K74GaY5KU3lOcWpBeReJaYoLiIk0/xOxwwUcvLcVGsg6F7aRx1YWAOO8Egx5PPjNJYtercFWP839ee/jk3xQg4LnDK1682s1GVeA+armcMIUB4kpDPNDr9qS/HWOyFiyPONWP5+u+O/jaQOz7S3XXZFmRDVngg2pZGCShy0vMNtvID4KlTtPUNZEdBQfUMfujyBPapbKJ8IozInaEsnhAzcrm9PgbygUxmAmAneEAgXQBzNEk5M/vRujKMzMzLZptg+FL7HtRJyamHT/hT7NTo5Q4EpBS4FAPmdKYypMeGi6LhPm4bPkD3kQ0RCUPw8pTB/NooIrEuicD621c5Z7YPB7Vaiz0l/RBXGkc4D4CUeF3J6ftsCcuQIT0kwp8dbInlzkSAsx9rmh+vd9Bc+kg9ZPnG4F7YDmOkcHHAfWkyQguA7ic9YH4vk2YbgG6vS1Cr1QKXlyNUhePLZFb41I7XkJ7DdKpZkL6BaM+U1sKoYIOJxqL94lgnkDASTXrV0tNFG2cC4W7IieqiggXFjZaYKvXh6jc85XmhK3fRNQJMLgfKkGxmKQZGa7aeXFSB1rS/sLdNaOUQdYf1H8PNQrAjKB1rDlm4qz6a7K07nWCGmok0B/FoAQU6TF17a8Wliv0hNnAHAPoWIaA9cvzZ37z9lnITR31SdfdEvX11sRiaSVDn0IvTIahgxJFGUUyOQV9ntC3dLLuqGSqwtrjNyDB7p3Hn2a1J1AVbX2kRBPyG9K/OlDGvGYpA51st2NoJxypbbdBUS+iQOKNtiy9Bn+JSaD4R+WBeXUvSktdzDbnZI3nrrMgshBCN1C25ey8/Kac5vSkUQQW6nLIfiV+MsPOtqliyLE3qmqQUpmp2Du1f1vxa27DoblCa0xFC6AAJoBdCgJoeuP59ko2hDKjWczT/Sl7q5rFoJSH8y+x3I6a7e0VqSl12fxufEGnmXoxgCZTgwg/0sqCgvZGim4tL0JxK6JfWEiq3ggyFQBxgvvgwee3JvIp9t/4M3zmJhBSjLBDWPGG6qhUGRqla8kQxwv6YHvIJ+Hrapwc5BgSbd7NozHoivxJHdNiMQTiFgd4qvxFWTR4u3fsTFSCbv6QR8cYOFPBNGwHfIlVCk468ttqqkwP8qMmiTnEUu8+nvQZNtqB5j9+jmVdhPmLdtvQxQnmM6o/D6gx05Pu+AoBwbXzj+b/Hova4e2aHVkLc3FUVh3/N8b8sO3qlsDPZiSuiDV2F+NJ3RtpV6i8KnmT/0mqzpdb08h5mDFbgnfLI3Dxcrqkpne/xMeuyrOxyWRBsTB/nrVMyo8huD1Sz1VK+JCe/+EtGag36fEBKULUI2ZI7tD7Ibddt8ka2t87BS6D40V+dwShbSnEUTRUL1Xy8WzOBIJOE5c9UI0sVU6kcoa9id0FHK6L9MBvQqEmdvKeHR0oKUMpdmeDhGgRYk27ZqcuEtbi/r3SbALYDDZ1iRLyWyjGTGNvytoEJmnx1gIbfNI8L+2onmbJfokYixwEIwV54u3Ad3iRqH82X0sk/VyCQxCNi8qV1RZw7fkzXJFD5VbyFyRPN/MhYR3nFCN0SXR/y4uGfoM3bHoowCWPV98nKq00GCICWQdIOSXdveFBXOwEJzYI2URgYHwVDRtir5uhtMC89nRsVo5nH/+Y363+9wl39GOP73hoT9FcASa2ARJ0801hsNrCAYbMwC/fNnbHrTjE8r/D+qslqGUUzJhNJ7FMgPmqaxnevh3GwiajqEeVgEnh57ep3bq6y+7G5hnG0I58h027zQuzadBX7rVk4ATnSn0cyxbNeprsGcmbFQtBJqYMZkrRdEwYQS247pg1nB6NsD/Sa0gN/WWyhoMyLxthI1wiXl5LGEDjEAt7UPb2J5hGy3QwVK7Fh4A5+DL0m1KymklV62k1RIovwQzwpmOb6H4qPSpU0CKsBKD/dQdWEdUs7i2P04H3ZzmiqjAKTFA7zlmMHe56dq+gzTYHy1OGTaWKfRzNbbd0UUWq3q1096e7W8uiZS5mdbN+zcxp2XJBY0UU1fkYEt3+pVPQzAkt1R1OsfUMPIa3RMeajsxFynTXQY/2QHiGzg5AA/xEen9NjvtjNiBgvNrj6ut7Oe0MREXrwuIcNqLru8wWyLn5PsjGL8Z5NrJXMlDsQUMLEGsR39x9Qv/P7obmvQennUrAKgLhUOedPQ6IS48S7UbhagBb72qEZQq0IoS9U457PB5anJMP6EDOs8ja2LINKXyfavitZNskyh6nZ7sVXdzrpWOpSexkL73r1g7AYCK/HXI1a03deH68wQ2QypecOiUE42VLuTE9Mfc4WjYqQLg4GqwtKZF88WFXtuNDcSRWx4IXeNWEcHVKCfBQXB4pNmX79RMeL3NyhIDoZYYfdBpYVUhpQonLhOnVxyGkmQI2Lg5gTQ1XC2ofOp8SPkhkkaDU+1qdiyiTrK+U08IblRK/eS2lLIorwF/3rG7c64C2CBM5iX26xe7jFiX8CVc00q+RQ0hQy8zkagE9Y9PCuqsyU90gLHeT15xbIwAZSCIm9wjI17YU/FbCe+3uF9+/AxELUBj/CMFRX0tI0jiI2uWWN8sacse1n9jFtk9D5tiIkmDsttqTuXtudNC+WnQkgXhI/ELrWxYCvCxEXvmMvyZrMzuo+1NctxfHXx6Of9xneHrZN/q6ez/syoBPUie8fgyZxEjFgHXq3AKbc00iTNZ4oLjdJxvYz+UGoepI3Ga8pHBrFZQZQFeVR25o3vtzjzV42sj6zoa3q6D8bc0damCnKpHNurqcIMPxK0XvjPy5+SuQEOPkxkHwoevPu6BBKnSSqcBlJduCP9mn/cmwZqwA0YtL9Pn+wU4tZudGR8wcxc3YYh5Zcwi1fwJ0d33VLDg5iP4UkddZ47r/U8JymTVlBighc3b03qvqY2iKsBjShDgjQb105qGVcGjPNa/nq2S4vlbCgxN4k72xfYPKXOUlLfTSS5Xee7ltfDDmG+Wg0PswZVgocHfp79q31G51unp1kPV7nug+F0kPOOdKtyC1b5hkI6o+S/RG2E/OZpEiSM9xTbvL0ZIAJ0v9UZ8nrpC5Kr2TN2jRisQhzzqfgnEnMsxPz+/ID4u7p40hetqjeuTgrA2GQJBs2F7pYVgf3x8butHlbp6bNu1NcH/6kDRppQpvC3WPo3SBNOBGmU11QxP2HeAKPvKBBLo3WWKBjhgY1AK1+EBzcdIZh6aKqTYw3tQSBCJ8Pqsna+zbfXf5tGeJj2FjH29zmAh/XYb2xUGoieEjWPP+E2/NAq60NQCW6wlW56VNEbEcPb3APtUBfK8huPGQKkGUDjdoipMfNutetjCbxzXyzxkr8dbBkbk03gj0BuBG/DTv0KdaWSFAHyBH0iiMtOEbkInMRVnN9VujGCQphaI6Lw20rVlGIGsR2ocGOEv78NrcWV8AxfK3ad4//FyHuYD4N5H4BXWnwB3KlGgtG6tn1m3vCMox4fsg3NA/GO+uQ92Miu43FszYDUSYX7EbCzsFaKvJkZmaeHVByCrWJJ/qAX1UjMGHrkSd9xnQGnTyli8r+y0WHrtap79PlbMxtipj4sPCks55HlhS+zrjeVelQt5lHhgas/BQuDf73YZtl9w6BHUTp6SrWrZFQRMOxBdY931cKVU0zGwILjVSkflavNTsohoML+5mBhRLZwtAy9LvNpNtkKpJsNTmAUwh3e+bYaekEO3fQV1ygxftv04mOP97E530djwlwMMCBxUBNr4uISdrDnf02w5ydHH1/AYHNTpLm2DaW4ABjnOlwPukLkY0SG+ZBSZqaTVUeGIDhVtn9DM85Y3FgfH/ElNpZoSVXckYUKkfZ81Q5V7deBjY6USOfF2Q7AldArnnpWCZ4fmlvxCZnSDgys6D+/lZLkz2Ild4Pyu67Co3CueTFjWqOM56zEsOH1zd2/obzPEY62PViZZML7kb0agideXKDz/aGeTm8nsw6k1jhmzvmB1GFVS1H614A+vnfkXjHzCm+5gw0v2xqM0nzrJzmKky8hlRhgE3FfKK6RNfbeVxrRL1lqVIwioriiSA/bxBggkTF8qY1egQ3a18cV0CbgmlsoR3G2SprUoE0gHHpEkY3hu2xTdvXrjCuhg7jMSquQUwZuk8qSIcgW7aSph7P6C6tWMa9wxZ3uE9zy1TS/Jl2reuDIALcfLXzl5hgTDONjTmXsdfgVMT8uVPsL5bBhL0A8tJ6HbBK1pqOMf/e3PRggqwmsGLcz23Q7gmW5YoDhw/AErHazG8sajwbti0RMD0dIUrmAuZs2R6owSk4gb3wDroChFqZKKA9P5QzQRl0X/Qzviht4jmPVEWO6sWMgtUT8DIT/luf0HmiOiyKTFiqHwcY4hqQDAEfZtizmytD1TlifLJ85J3oEJ9qZH6/6yrg6CvNKfaKaq+bydVnu9TUZxweQ7c7MLkXm4Tz2hJj2bS/XmeNFDOgtWkjWunsjbtOuR8A+Zrn4+i9VWb2IuABniAWRrasTjpZMEvKfSqiWDCG4E00wKgd0E3JKT54WSkdIneX+sqN80IZOfLFNJEzVAbVUMxnz2qPefKfxBBrwvnAlDfzKNvflekdD+ewzxVZFJE7aly49uW+lyCSIIDfQxS8G82S7/JOekIUXoURToTY7XfwZ2rfKkBQ5wwIEO1e8e1u3vlVx3sNOWj0L/YbPfbbsUBJ864EL7GCPYUQPmjBLK63gdhQK0+5mtMie3LgIcNcifaMKqpwovrXgEGhQm0vW7iEYkk7j56UV66leU+WUKwjtB8iJ79BZHdaFkdlqNa3uCyaMtWsU5ZT96Aw4pmvNSjNiIYbka0ON0R2R+nEyWTvPqCFI6A84WQHFaGBO26SsB9vcQrp1NHl7mMpN6Z/Of4oQG13dnOkxltEvxJhpLA8Cxsb7k38tLML0g+jGsdvJ/XjPNASWxfhQpsehjk/JPetIiYYAzjfcIeY0VlVpUA/3kW5SS1WdA0CkaLgf/JoL1T5MJChczuZ/ECt/y6tspg1SQWKLt1wQgw4wnoOPbkaVdZQKDIWddbSF/xRRCEhG91tmFn4oxrbiUJadFfWFPP+neHX9ZCC95Eg2Mtjbnp0Q1SKm36qOkGanh4ilRJv985Lv/FUTISbwJila0rm7s0ezNAWcR8DJR5XcrLG3wAOiuBTCKOIEy/nC8VHA0p5jqAccEpBn7WVPYOc/P8JE08XziBhX5Fwa+0LMnJpY9gTat0wX2WJ1ZLgYKdrvUZnSoYc0XaJ0Xmh9yh7xOYpoNFijUUnyyZr+P3GWt2ZUCkyFtPRp7DcP/6Dj9/ZqCNvud2/30fwMJDXCFtG2GnDvYqKhHR8gWiy+Nnl6dD3qTbuvUzRyjPUM5yIgp6LoojZhRN4Au3hYyOO9Jlp7bsFmkmgIpvzt6KtDQh2vHxnzCmKJHAGyOL+zpQaKRchLsPB17Em5GgrJmNsbc7ychNZ4f1o+VQ8dIpNHDGZQ9QdZSVRi6Xnl2JypXgyXv6CmaBUhTtg8T9g67sHR5zAMe9g9RLLfPx/P/xGNc9IXRBQfbqrV9S43XfhubX64dTBR4yvSgNcm7+y9HeegN7oNa+GzwKY03QrXqtQFX/crbxKxqFgGxG9SMDj9sxvOa0xILa6947YZrrIdk0LJoPGr+RcLg0NYciHPMTV6DVVjV3SMx1aV7We2NBF/gwcd5Oesx84XA6oeUtDpt1OY9i6UJBsY0Xci7TlIpd5fxe10uhjS7zWQnOrlL8nGXEqbgGPWiZql2tHvXyBK1ROYZgeN3BxNukgXuPsfxyYvo757/JFAZTP/GY7ygJIW3guZrA2tbuqJEFKPl+kruyrRtbfmku31KSu2eaWs5HuSfiTx6zumUIG/n9/s3NAbeHFJxPJZJ43rBz93ze4nMi1yEh6IqNuOZFrIaYvSh5AEAVvmubuKU37MYvjknFyCM+ZnbOB3hX+NLZODApKr6YAI6ASbCC5y6bj+zotRZqtod3E/mgZ6EOMM41CfrJFA6XsniqafS/dYmOLnozllA46QW3uuYqA7U8l5lpGA5R8OSBDxCIPtWc7gvwC2P0tAQ3WNT2cvirNzWE7oy+uu4I2YVzwG+hJFs+LNgXifWmqclhVOlLx7nNexSAuAqr5PryPETqbkvqa4dOfT8zO9Y7ybiXRCOrRTsQlvBiKU4cWvUBQRpZNJUJBRIfDiQCxgJ3VdLTKEEkphzB8eq+uelYjT740M8QZ5tsKd/XVYUKjkTUK4QaWIMe2v4DfxJJelX31D38RdCEoGIl8yDIaL2Qm4PG1POos8Jugv6GR26Wasz9RSINpo/v1VPdKxa1gHvC/jM+B26DOi1tHHwYVpfFzXcegILHrTXqIdJKI/kOhJlnhMa9p8P6SLFBb/0AOnRV/cyj+NB+MTAvgZE/SYXWPY6+gdvBm5XgfwQVsHXgVVTtLO+Q/8QzaM8NOPYUtp3Im3RXfGrhwszTbHgvTHxNCvWmr2K0mD/6cCrHEdMnkV6Z7IOdCff36X4pQJroSbMKZZaG4XtYtEf0XzFT2SDtmtcm0JWooAiElBnssw980bVq1i6t2sbVnklSKZ4gYQwZQ0/28vGaBOyOwSmqHG5rhObXPLYZ7+yr6+wlxRuDMFQ1nwjd53kO2aJe/wpwrZF20YfBLULIjkle/fYi/3A/NJWpj7T29STrdL3zKNRLoCZr55u0itpMrGExOnIBQturBq+Rj0HFdj5WVGlBJyqf/BnR3K5Wn7jpvVicXFsMPEdc6ADNdwFyfI4+PvMu3g1cf6hDtfZzQkVhocUOJP4DhoaANBsJv3aWy9H7pSgI5hT6dzbRyf2Z2k8cbjneEnLi4yCHCUZOvIkReXniGCwLTOIG0yPb7dq7cbsX5vGhywX6wE1v/oGkXK2l/k3AYVKr8s9v2Jzyte/B+3diqPw1+O2Fp3sP76VoIRxriCaE2+ldqjC27I/Yx8xzsP1RVagx5cA6OS6K3apl/FlHhYWrFTorc2EzYSlFKWuBdxCMYYks6OT2adnN3ZCYs1deMfzkVZZQvPWGtO3JwD5YNAmvdCO1pmw/h6zzomugSHiZCCsyGnuVJwmvXn8Zs1yDm/cFLjQPH6R5g0pEwao+sp/ouRFTtfKSOuynceHKTDKG8gaAJWWTTLPr0NpbN/wLe7jRlGA+ik17uNs1Z1xW/U/KVA4DwqDj8x2yiK1BSJFcdiGg77j8joefBiwQb50E69uQlZM/2Q2VkZ+BmJkbUM4Tnvx/CGKaMv3WaXmdmR3cLiH22uVi2050i5rtI4oTwa+ByTO46CwASNxnrsC1a5ic0nGGc+UY+vo/cYqgwzCvmodIUbGbVFDdl7vs4T3zwwy2R9+vTfYvieiQuHyRbDxHua46Qc+VCbQB3+bHWESMAF7K4aQnyIFukBQbnvMT9YfpR2bk41U7+dohT/tn1+NCbR/gZbrSANMnWmpl04XB0DXTA4eyvpZeZwS0KPVU4929nri4f5cUqe7dhcRT5ltFmsm6rWj+y1IL+EIWRwWbgAJZsYJDVLUnBtFbiTnpf4dGdcdZdwCcDUpn8eXDkyW7cvzB+Oe+WbWAU4tLhE2EUC5Cri6rmLbSSatp5J/aSGzCSE7GK0xX3344qnTj0ihzGvFgm3DD3X5t8CQIUMhjzBwLLJKIAsjRZ5UCRiZ2WeAiZp+p+ykyFQhvTxa7R/o4n8R1T5TavAspaXaSbMa/R8pS17fSXtGbF3lpjT1MxSg/9AcYN+HsWsKiWn8QDGn29Vw14wUa0IUKQ3oRvjeI1Ua64tCT1CAm6zHFIVdrzdCzPe3Y3zy3X4IjXB7uOAyTH5IHQAuKW6sDS2SyCK+Z4fcFusuDa/TUwNePBdxGVojNcw6BwZfkYq5F9rihgkCaRX6cYhVYPm65raSU9Ht/uLZkcmTQSh8Uf0PX8hSuFNMWV835Rk6vGQcKVWgtBDaSLucLQ/N8jJJ0=" title="Mekko Graphics Chart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60218" y="2096655"/>
            <a:ext cx="5504873" cy="435032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BainNotesBox"/>
          <p:cNvSpPr txBox="1"/>
          <p:nvPr/>
        </p:nvSpPr>
        <p:spPr>
          <a:xfrm>
            <a:off x="192023" y="6530112"/>
            <a:ext cx="11644376" cy="30777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sz="1000" dirty="0"/>
              <a:t> </a:t>
            </a:r>
          </a:p>
          <a:p>
            <a:r>
              <a:rPr lang="en-GB" sz="1000" dirty="0"/>
              <a:t>Source: NSFAS recovery as quoted by </a:t>
            </a:r>
            <a:r>
              <a:rPr lang="en-US" sz="1000" dirty="0"/>
              <a:t>Minister for Higher Education and Training </a:t>
            </a:r>
            <a:r>
              <a:rPr lang="en-GB" sz="1000" dirty="0"/>
              <a:t> Blade </a:t>
            </a:r>
            <a:r>
              <a:rPr lang="en-GB" sz="1000" dirty="0" err="1"/>
              <a:t>Nzimande</a:t>
            </a:r>
            <a:r>
              <a:rPr lang="en-GB" sz="1000" dirty="0"/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5734050" y="1587389"/>
            <a:ext cx="4341098" cy="33598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sz="1600" b="1" cap="all" dirty="0"/>
              <a:t>High burden on qualifying families</a:t>
            </a:r>
            <a:endParaRPr lang="en-GB" sz="1600" b="1" cap="all" dirty="0"/>
          </a:p>
        </p:txBody>
      </p:sp>
      <p:sp>
        <p:nvSpPr>
          <p:cNvPr id="10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88563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3615051"/>
              </p:ext>
            </p:extLst>
          </p:nvPr>
        </p:nvGraphicFramePr>
        <p:xfrm>
          <a:off x="355599" y="1886815"/>
          <a:ext cx="9940926" cy="3643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3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2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075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2015: 0% fee increase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endParaRPr lang="en-Z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provide a long-term solution to cost increases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1269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2016: 8% cap on fee increase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endParaRPr lang="en-Z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address overall affordability</a:t>
                      </a:r>
                    </a:p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address self-funded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costs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(e.g. private accommodation, books)</a:t>
                      </a:r>
                    </a:p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amend qualification criteria for access to funding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4859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 – 2019: Additional R8B </a:t>
                      </a:r>
                      <a:br>
                        <a:rPr lang="en-ZA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ZA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funding for NSFAS</a:t>
                      </a:r>
                      <a:endParaRPr lang="en-Z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endParaRPr lang="en-Z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address operational</a:t>
                      </a:r>
                      <a:r>
                        <a:rPr lang="en-ZA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inefficiencies of NSFAS</a:t>
                      </a:r>
                    </a:p>
                    <a:p>
                      <a:pPr marL="182563" indent="-182563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8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Verdana" panose="020B060403050404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amend qualification for full access to funding platform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9" y="349176"/>
            <a:ext cx="10542197" cy="692381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state interventions do not provide required level of financial support, therefore rejected by students </a:t>
            </a:r>
            <a:endParaRPr lang="en-GB" dirty="0"/>
          </a:p>
        </p:txBody>
      </p:sp>
      <p:sp>
        <p:nvSpPr>
          <p:cNvPr id="1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00">
                <a:solidFill>
                  <a:srgbClr val="FFFFFF"/>
                </a:solidFill>
              </a:rPr>
              <a:t>3_85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55600" y="1449333"/>
            <a:ext cx="3181420" cy="36676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intervention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521758" y="1449333"/>
            <a:ext cx="5774767" cy="36676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xy" algn="b"/>
          </a:blipFill>
        </p:spPr>
        <p:txBody>
          <a:bodyPr vert="horz" wrap="square" lIns="0" tIns="0" rIns="0" bIns="88900" rtlCol="0" anchor="b">
            <a:spAutoFit/>
          </a:bodyPr>
          <a:lstStyle/>
          <a:p>
            <a:pPr algn="ctr"/>
            <a:r>
              <a:rPr lang="en-US" b="1" cap="all" dirty="0"/>
              <a:t>Challenges &amp; concerns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2359140" y="3378121"/>
            <a:ext cx="3431978" cy="307940"/>
          </a:xfrm>
          <a:prstGeom prst="triangle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BainNotesBox"/>
          <p:cNvSpPr txBox="1"/>
          <p:nvPr/>
        </p:nvSpPr>
        <p:spPr>
          <a:xfrm>
            <a:off x="192023" y="6668989"/>
            <a:ext cx="1164437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ZA" sz="1000" dirty="0"/>
              <a:t>Source: 2016 </a:t>
            </a:r>
            <a:r>
              <a:rPr lang="en-US" sz="1000" dirty="0"/>
              <a:t>Medium Term Budget Policy Statement: </a:t>
            </a:r>
            <a:endParaRPr lang="en-ZA" sz="1000" dirty="0"/>
          </a:p>
        </p:txBody>
      </p:sp>
      <p:sp>
        <p:nvSpPr>
          <p:cNvPr id="14" name="BainArrowBox"/>
          <p:cNvSpPr>
            <a:spLocks noChangeArrowheads="1"/>
          </p:cNvSpPr>
          <p:nvPr/>
        </p:nvSpPr>
        <p:spPr bwMode="auto">
          <a:xfrm>
            <a:off x="966572" y="5901840"/>
            <a:ext cx="9051635" cy="3774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9440" tIns="49721" rIns="99440" bIns="49721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1062038">
              <a:spcBef>
                <a:spcPct val="20000"/>
              </a:spcBef>
            </a:pPr>
            <a:r>
              <a:rPr lang="en-US" altLang="ja-JP" sz="1800" b="1" dirty="0">
                <a:solidFill>
                  <a:srgbClr val="FFFFFF"/>
                </a:solidFill>
                <a:latin typeface="+mn-lt"/>
              </a:rPr>
              <a:t>Longer term, holistic solutions are required to address the underlying challenges</a:t>
            </a:r>
          </a:p>
        </p:txBody>
      </p:sp>
      <p:sp>
        <p:nvSpPr>
          <p:cNvPr id="10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350881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funding gap of R25B needs to be filled to ensure higher education access to all students in the system</a:t>
            </a:r>
            <a:endParaRPr lang="en-GB" dirty="0"/>
          </a:p>
        </p:txBody>
      </p:sp>
      <p:sp>
        <p:nvSpPr>
          <p:cNvPr id="9" name="Rectangle 8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KFGCqc1+ur/ZLkecd4XTq0YSyo0IZQ1HzNdMN3Q9T7x2EFOJU1nmjM0mwzb8mWx+Q2FSymIh/nQioss/Pi6J51GPfOXYvPPv2nvgR+/Q6v2hCZuXkrXvNxkCGbC46bB+OUbIw3ZejF84Na66eFB2inHcJ8R6BiIVP3S9Fj5vJieMR5m+8zHLmwjNpFS1pMYFsydeG981zYuNfQR9qg/H/dI0ufargBUAuLT246QEwna7+Io4wjq3tXSS6JtrkvFHx5kOg63+HP5BRizgLjoiAxpNQVauOBcBSVN1O+b3rm3AEImWE9e1rIf3UVppsKVLGSJd2smQidcwnJlCSO8Uctwgz4JU+5JZDQTuKT3ItxnjTOIdoqwjS29Y0UdbFEDN7oCypnxiZGfBssxYg/IOdd/PK33L5nLkqyIDGl0kFx95rGRdTZqvYYQRVT6G2nCp7QTLS8zelCco1r43SSeVeJHZ9he0wCwGE+aj6NVXwZu9gH2Xyux/NBC8Cz3CQux5zOvy0XZM2MXbfNJ/lPum78TuYFczs+O0RzdA8pz03dZJYLHcqZ4tz2ctvx2OvKCBbYSGv3Zxoo3XhvhxgScZgSoRTOU+TBz7C98tiboGev/1s6DfcuwuIQnsGQE7L3V4HdUgyTpMqNPy4Xnr3xveh5uToKL4zetRkx1EvKw7cVom5NNy7nd9nZOfVtxyjg8pkhr6wXCmFZxxCTi/7E6kzexkvFqU817t7c7Wr9EzV7WgiRrti0KzUoKO5GZcaSvgIC2+2g6TpYthFU/OlKvHrWQdTd+cMTBTBWqOl2vtsKD+ARhVCr9YuFMYoKsVh52RAiCuPcJ1faPg9o7Pu9ihDGfyTpAxI+ba6pk+E2AEKYRZAMYG0TdUw4+JVuiR5Vwz+aj4/GD1gpTBbaoXtot7GV5L+BcoXuJLUqVCm094Cqau82i17/BFrncu5inMSQx4Bw3xdIXIC98qfX9s8dZ936h4ruNaRfrAKekbBI4Ln+TIR5A/lp+iTHq4HYbnq1QCccGRy/wBbw4E0l8igNSiYiKOPPPa13BINem0fhAu/LYzI4j49Yy0zudt0ZDc58/gxPcftoZP+mnm87qEV8BjKf4T85SzjZFcbKK5eFAd6UBQN+xEjjhmYcSTLCxDnz807S2NhrRtF3gEZI4ekGHvmMpJU1Wlitr6qQROzMETiVMigSQTpwUTPqro5lx6ee3H8JE59aVIbtyEtCwH647GxEJjAF2FwsBKRlaPanHJDMcqmvFLodH6JSY96UTeTfkpseoDldgfluArbXd3mF9pEv8X4qPDbwJyN4X/lnz3RrC+dSlMQlgaDUL67qBq9Q1HMhIiQfGQSvui6cbSHTBPro8PzXQSDGInz0hSK4651aLyWMdKjCLQm0XImfiFzafPtbOemp2OXCPNrQiERCFYMgbjbovKh2UAeblwJbHoJKCQiQ+jQdLW7R1SUlvglK6cBFLi+BZo71tuMIOJCAz9QLvCz62HzQqannrsSw6ZbIOk+4REvKbVN8JB8MCTxJ/oCVZynkjRcVlUyRCNh19gHdy9voaTT1Np6iQFf0WLfeU5BG66p4r/Bn9+xMoGTx0W+/zvuxkfR3QxX5huOnqj0I+7GCOsKH2wOFmYnyaF4/lpX6KOWcdSOsD0izti0IWgbDLe5tBVXlI9DElFT+55rc5ZtrsuxiiG0xn5/WhSP9ZgePVKREtc7s0qiF+sC8CHGVkPukLk9UlFXuuFNzD5W7sURj08RkVevO4fNa8jHjt9auI5wLt0LH13XaIhr4OTOlyhP4oaVYyhnSnfEz4h5960xHdpBiDhgTZV4RMIOVtXZphTkK++Z+qIrJJclJ+ncjgT/8lbsX7+E7ELNryQOvNmr/3Qi2/LHcPimNOvyXkpxCZCFdNGkqvKMUNawTZHQdT2bx926t5wIVU/BQf+AxphuavwD3AkKrCoelK9cfvqBJ0/WeNuTyPnr3qw78ADwpIe9BL9SfTGBotDLP1dh59xLemzf/oAZngkU0jYYqz8MhsDxdrYlzwIX2+JyenFxSmKb44sSH95PLgBzNJ0ss0CXL6Zl0O9IYQMwn3to3iUk3+p+kv1JdJsHSHPkyDwKN3MBquv88ptjr4RNRZzd1dHtdqYK2yQymEjcKaAWFgvS0JDjGvL3hKascgx6TfLkqA2asgUejTW2Udfn64Ic86VNAJ0enL+4AWtFGEKie58AVl6kUZXz2HqVk+7T/4GPe70tFQK/JQ3LGiiMBqgKnn6e5nI6btvEDPlM0cHmbMSmc8acfd5S4eZ2bFzii0RZju3KPPtS06qEty0fcVLdwMQvYdhiWyPRKEikgud4RYuzazqcGbFNbX1Bl1pCvJMs/x6selAPiALohZjWH3ZK+kI2lxLqKqYlwmUsrsYxPAUNrltO4iChlLYt7T6dU0SbCw/HVq2ktvC2dMT4acDsnd/voJbpxKs25E4RZ/UHzd0EbS81t7CaNquXJRfcnuHpjigxmrqI2SP5Loqqjf+mvmW5Pw5XTFOYqGn4lVCqbm54ZvMPizmYq75Bs1dwzmgqplZa5HpsEv3EqPJcsFo29IkyuzuJuvPXz0U6xQ0SmDlwa+YLYyoQkcxeaGXafA9aCKxis1yRiz0ONUGmhPEnDhQy99e2754G/D7QnJCIwwubYHYPUU6WjkzLUSXMspo5RaOUrf09ngPquyidWbFqQ4KOCN73r32f6+VPAXQmJwyUuDyK2GYImIOSuRfccPWDoVglGpn/VN4o8ywiWHbsvcw5EHuj+wIipyDy/yliFbjeWiXRgk4v97rBxrDjRB6JF36J5sfB9+sdqJa+KNJn4hZxYteNun5zKeCcPyR0jqBJqvXe1gReyNsTjJkfLsreM/tOLmu1isTglpFt763+u7+//YOkSUlI61Pt4Ib0kkMKltTl4ptUW1n0/wfFxr9Rqn2Qk/emfgoM4NJTut7RrwAgOdYLSjFYN68je4ZLMUVpkSuqGgX7oCZP5igQh68UJ2AKlCsB97gdEcWdSmq0HVtvSxcm8Q85EssBHGynHXltZIPaVgS8Em7TvnY78c+fYGrfE+rYmDAMqIa8Z8uqe4vh/0leun5vEzDhuoAWz6GTkeDQ6DkvxQasrG8w1NN2Ey183rZPm/sNardpHNh8iygeTrVihGagWDy1aWt5miHjEnxJoEPDyAKQGq16LXuEKdwqK66XroPOLkWIyU2XbLLncctC09M1s3Fx+soXwOKaq0Q60KsuUvyDbnzdBRw0vRVVrmK9BW45T2DFg1U7cF6VD4ubhCTaTMPDxqaP15Po0OF22NK7hRlUujdafmhArrZl53J0+yYdUv5NVTaq8vLSUJCrQZbuJwGmvms9k4mwp3rUf38tBLlZ4+gz9glfb3gDEgMWV2pJ7IAhkDddq3QbkDqDthYTygZThHYkQn8WDnqlVioof53VsuDt57RVmozzjL2981yyfpjqyNTkOR5PWfVQUH5Cv6tobpWTR8aXKzKucwxdij889myjwXWMNARzKr0jelwAMNEg7JRTiG3GKKH+HEMoTWzVlhTI6qrd4x7RAPi+0Fjf51GCilIHDqUOmJfkdxdkKy09G6EanfYLeEPyEFTxqG4mWo4kzbUMR3ai8OnTVvLZTanhJtjeGvQWGRu5LNjU8Celvq95Gz5wYx6vgyIir4lEThb8d1UE+ANUMGkQYvd0MopZGA1exPuxlx+GFwdDX+yRRHliorybLcha8XyoZUZBReHfEIRbScsoVOLxL90KZlXeqscoHPBI7tBuwo3cUNJikHsgKn8Dpaj2pyQ5o3qHj0VFzFUbqgdfEdtgxRrILwj8ThRU3RIHnv8hfO5/PgHb8Uo5ohYu9jHwVSgn4rm105SpVebNT6seFc9XzaaluzPexYfadpSp7uUmVSILKO6vPrDHc7i2SuRMJjofw+70poLAb2RJVrHiYoJ8s41LjoZBxt5/x6JXZeZRnqmJdOXoKVFf/xNBrh0ERrS4IH516fzIkKSaywQ6ciuJypdt6Ms5U0HKZdrFoV9XAvXFtEy4+l6NvQC2PRTTUbElPI57CLJktOrn2KZP0F2uhlHrmvTDk0tStpjACBa8GA7orc3iCjTC7vEsaX7s1LEt5+PvJNw4AljciUUX9zpYrnrVYHESCrk78qNr4i0CMTj+aPK4wUN/Zk4YU+GcX6xrBVo/oQtS/hpZWqIda8KhAcMmfX1yVHp1YDvnI28AD9yquuyaVprUIn1CsRApxUDlMcmDSfLiPnYSbJSnokiSdOffdpOHQpHuXtrLVhLXzE9pCIwAShWJ0w4iCAq9gioLG79DJz22ed67+Oir0tRQNPzDaihWoOHaqxgMwlukvfVbSluKNeay2Tl5nYx5nWJAIv/lJXQ7p6aZ15QI8DQ+9K8bb/0LEX8wiHYL0Zi3FylJ5ihTPEy5bgQ1zV4zzWAR/SQgKVqHf45AKgkqNuqYj019ixi9P05iVGBFZZHgJskXTDL0mF2GR3r/yeHQ/CR4u41KIsvijSk5wBWrDO6zKPebjn0/NXrpsw6HLyoaMcKYP0GQoxiijA2qPK3aNjgDvU9KWctzRVwXfMnoxgLhGb1268vSs84QHUHHB8BjQvk8cL7oDKld9zBrWn7FGDDOEdP6zEg8JqTpCFCZT3sZGKoukK0hD4cFqlalGedGSf9CH0a3AiE2w9D8pvtdyDKjEbS2hHgzjQ5ffeN6BfGyUQo4xLpvGtbpvbB2nrU2X09bjdwWUJFdt8hQW+alzKgU75q1rSxHHQLT6goUie7UOt54gsUVXUl1K48jUdjlW1Jxz5OgzUTl0rJIUkCQ1Pk6zEanM5/t0VAkKCDcz6CAjZwlZkiOCVc9y4psK91zzzx1v1Zl2I8fOjyI/1HOJdLlkJ6aKEqs3WuV8lYXjuGUZ6LWzb7mCbE7eK1VdQLjYG54bX9JeGesb187eh6rAkYOlfbmLva4uqN6TwLHAJ0AcJFUXcQlwgVLcN8rNB+9DqiAMh53+vhuexMUiCGXLBlc+pHeqtYQUGn0S8nDZkWTm8VK8unZlyNn2VuVGhMDcPCSIoV37JgLoYteM7ErgctWCTFmri+GubAA8d2uCAU3CdrdlC/OMIpzhCioCB81trzzx0J1uEPK2KwVqbdSj3qzlPlKEsBZSzp8M8MIwohfQyodNZbn0HGxtn8Dk2R7WEMczflZZjdisDoKLBjXWiblOxSiKWwEO+DTtRVCqj5bJpqtXrFbVJQp+tjDBx1VUH9fgYxChSGHrkWTHoMWa5WcnwNAkfZVlhHZdjnuN1Acw0jB8LsKm6sV8Rx4zA4/OdHDRSfZyeR2VS4J4CosyZXGos8IPJQS28GWhrX+SW20sFI6PjhunO+aanGHF+4UNuq5VancdlhldCpbIZqjfsPbUYuZVBw7Ryo36nosE5graFEdP77Btx4pfbkO+KaMtquXqQL1O/dYsmMK0MS62eDhK1wmSIkoZkppN9e8wwCstwi4lQMxuWoFnXgbnSfnlb6dTUQlw8eBJZ7LmQV8IT3Ae4yYmqYJctRI4tLt4YNXPlrp2Gq95dTMKbbjro1nt8S/DDUALLlk6PwY4u0VegtHz9QzITzrz5pvH2sjoxMFL3m/Kg5JdHWOsNOCAMxmosjcvGZpdRuqSFTsTEHaz1qNIYLY3lDkOTl+QoVFU2be/svjc/kc0Cwg27afgyAjkQ/fgKLh1t3jRQEf2qfD7SfFOI9xZujDRZeuBMt7kQYjzpaJtcA/4R0UrcWC/k0AOKQgHY9cc0jk9+e1my9Ez5bqSq1i98DMKczb6zKw6rGbQQwKhkbnEOS6aTzrT6Jrh8HH4cVurfYQWMGK7nDjpx5QeW/F3GJPEJ6iDLJfsMpr7Vsgx/OqVDYk8LryYVoiUmNjzX56NZvxY9XU4NqIq7JVzAHyghWqvOlvH0y+1EkX9LfU++79yQ2ESK53PzHM4EtzQ3mijIbUxi9RP9rulFflJO/BlSrC5hGtcD18GRVo+hNGc1yA3zL8Sd/sE+MKMQ/U8oppetOdDbVi+6MERKtkRVYpQlzGN8cIPrnkZ3eJ8YFqOxkUrP2D6daOJ6IS0V0s0jCZkA7jyq8fFvr4cBGSn6cZQMYw4gAqv2zkwYj8mNO5mrH3jc8sOqGK1sR5wARpThSbBLt4BpWMIlWDj0qZTbTxCXj9ANMs/RR4SpbZ4XRV7UDgPrK7iKdfxnlQHvnAWtRM1KHzcal+ge8Due3gbRTssA416teukcQHUsGhhUja0oV85rcWFEJ/ax2Q1lqHuJ1ZfmcRNBZVFaKwjnEM2xlgvJ1p/GJLh2bt2ri+gSVxEKng2cOXdgtpdU+Y4ojDuXeM28aoUikQdCzwOMuzQzzSgGn/PhrDJ+pJML0DiXibtw352s0wqHXIHH4RZkr+MEksxWlwYxiUANLKYmjlfR18vWwjx2Mj2aWPCgKE+TbHEaAQ1Pfbp8mei9XBHlnPD01jMjdiHbMbXCtQhy4yb1ze8W0Qc4lmahJ9F8JoJ49wLyQ2k8HInVvPNf2N6oMuQRO7Bm0/DAalQDK6bMpGJkgbGlKX82DqbSM48isMclSmC0qxudJL4taui/AEd29B9a4ZRFmefNUuTrAbzvn7BS6n8fUcQZApKT5SKvjLrSuB+V+czBhyU06d+5BAw9jJoUyt9lgoPlA73li7mxqEY53DT9hLEexMHYvBkVD2cAr49GlJsvsOodvX6vnqRCkPd1BOUYT7YC0NS1pVrDjlF3H7U/cJKEKf6moEhyOnE6Qijd7jgirwtd1pSvMC42+/qMzqq8hslzg2BYhMs0c7QpBSOjlxzhTpyBTb2ZtS/HAcPveMkCJs+uS+5UYl7RJJcnsj6CUgYpPtPFK6YuHLLwp3nOi4U2opffgpe1SXLy0Ak3LViKNHjEaR6wHcBZ6QBQ+BlmRWI3SJQu4XeGGxQSqXztXufCjiJGLwvqXk+EJ7KYueVPhbyEyVcYeehrumIlI6lQEu19hlZIAU0cvSfFjARL7Cq6Xj1SPJOcsoi9Jtp7lv2bCQwldJhPlXVoC9F+PlvqP5ZIIrYzwJt/X9S0d9jv7Pe15S4IDJCGM06GT4uC1nrCTF/gV1kSjdwKqvJQN6U3+3/rFx6PT01lCGeak76EdtiE89JY6uOHNbdLEcczIV66xwdVbfI5i6+belgtGCeRiXftMp1cNLNeUrX3rAvakFiRtJcesN1HTWgP6GXy0iKGC8sCoAc4PhwCmPGXZpgTtvCGOG1vOEwGpFpFPGYZeGXAG3a2C86lLEqXpUawNA+cKyM7qG/zgnHfoUoswFvJE04LcDy5RGw9QG+He45FQviXsrJEmqshSk/mQnXq0M42r9KVMBv0intkmPNb4V5ep89/1HN6rWhS33ihGnqBEzUVzCc4FVfpwb2y8I9KCjVG/SEv/t0GQzJqeA+4ObGwh7viTG/QOl+I/gLRYsOo/V+wKXRb9kt16kO4QnX1qk7Lr4B8XQuNvl1GCk/Bkt4gr0vo9CRUVvOrVbOeFeWH8YYIMTgxrsx5Wt+cDdVras0JiDLV3dJCDWMyZKHOaeLlQFu/4jPs8Btz9FccZpTMwiH1mKQqQCnNF9z/yQmXOYK1jz0qmswO9O/gbLpQsFZYhie+QK0VmoJynYd8MhXzk4AaSo2ZjYm8u4aIWkaz0rELROXL/mO9oR0P3C1lml2fpcRIAYr3Tl7etleQHHSo+wm75w2J1CBxFSpl/M/JOsIszXxDIhIcs0TZ+STUpHLmuwp1iWqrVN/p8VFW+7clTc8Ks1Vgnl4fYkSA2B8f0cbeFGfa2t3al69pelDIkkSW4yMAmQ1rhZU0Z+DhsCYQddd/pWY+5v3s3x9LJG+oaMUeEbTXThmqBQwpx92Bvx30G98e4eX1PxO6jrVzh1+N9WGQFyJ2cbjL+OaQAlORt+qN/5CmTNkMS+XYEwA4wky5Vx9odHIpTNiGA6aw6upF5SesnkKnFCFOXFpLq7PM86iROSnvEgLNvA05N81D8GZ3lmVK9DpPatmfp+6mOPeJWlDcj41VQX9YRuZr9k0ARvzbCo04I9sBE97Y1kT6PNnVLe9p+dPBcXIvz+A7fxh+KBZIk7dMLiTbuU49i/PA8lNUFLthgrTIw+DHOIjbKQ8nuj4gQFENe44pl4swYQ8yFdkm7bdnpnUjKD9HzRvcnvFv6C5+ZKhPBNRO4CMQeRKbMk5jQQ5gI5pWTp4shix29Jf5BmTQx4JkT+N39heGI0uMTstyVwJj/93+xg6mEux9yqrUWLLE2Jpdmrk5ke6vnSMXab6w5aPrlamHQ4Aodqeqj9Oq09XrKC/aJr+lSTRI8Xi6JSlelnDp+VjA3IHBYD71HkS/06AlMofcejl8tJXEtUdEckH3OXWuqigTm5xxzatUqhlmbWo3R3EUu/iR+5+DgxP12ZSqlMWzKWVrlEQWKLYilve+z0+DF2+UOHdTCnvB8+ET96eBuAUz3KSaUvdCl04WCDgBt5fJSC+RMvxlI/GRAobWHmTSsllKmPr/oMt1Xdo0Jie4h0K6w/HtNbm7wyvcQBXIwIOdUPJakP/oOlYdxqXlibnL65Z3d12moupRozgClqZ5VH6ldO02DyitYe6/HVr1dCWvYUAG2y42Pvp2jDqSW4SuCCSS1x+XQirv4oxTWbee3Rocu8AcZe6tqLE+FlFwWx+vUXXuX4oikkZ0Wv0Mj8lvDf90r+1Q54jrzA/WpCJpykA3+0ZUwTt/OrfnFwt7UlpCSIEZ1rRxT83DwETf1Ik/tvrY20+MGhcTaR3sLcyNcklEZYU6w0mU48WMiQAVYVge5NA8sVF93EgYetkdGkrcY8YTL1H/ZIQIGjNSyE2k7hWR7Q7kRtSXNogN8fwIl0SGjvDqq02772vX4X2k8+sGlgVuCHRQZiKffFiAfsJaDZMRT4LlLH57P3r0I7RUB230VF8LHpf3ClQEMbmohc6mXADDywoUg9hsu3SXyn5fliulEtUlvF0cagy+UVqprW+B7I6c1dtPFl8EbO68lgLhGAWnvqSlZ1CRT13HzsKO8Df740yDCdFY8nfR1kOqFOpqC/e9y4GnUWsN7uqzpQ2Jy7JQGD1bgD3C6LvAenwy4Ja8UoXIW7n0ty8RAGMhBIJbGUdu9BVxKzhgCpDtyGLPKK9x5ctuYYYZZLUyC61lQX17MMfDsTlEFNdnBH2TsBIfC9gpohEQOZ1pcQMSKzST3tdhV8OLP4yTPP0OxkPC9ISSqiEpK3SFUFK4PPjgJdZC6UNslCeDBYgsxH+/SwDNCDHfmWoUZq1qi8AagbYFpMwK4VWTAYZkIWDVfPdg7CXDECtNNfLMS7qMvf84ztXwhCEAmkMBo9WK78V8mjOrsOgVfro+ipMil+af2pCKtl9//DdFZKsjKEL+Y5y0CMObONb3VBvlwic/xD0oggjezDqAymY+g9luKOgoGB1o0DWmJFdN+rPpmAZRUMCgHrygmydu6MBoRoeTj0cEg8O1CpE9iQZgZ4+NUdPhv6RWMwoPSaYZwqpbZm7yn78mSOLcZm/ix4iGJx871603rGiFMZlpKoF1QFCHRGnXToZGHuXBvyMxGYgG9/+V5cWK2l06YO9lEnO0r/nI99WJ6KZl4ugXQxQGL/KoeEoMcZOmDqJihnAd1EZqrxg70y3ePa0oX4ZBwh5EVgOVSmdbzcD+Ia2DcMsjPIYe9uRZOueMz+6Kx6EQlPVdbYwTWbIKo9yjmAaYekK3D6LYQyD/6yLVW5Yux6u0tungY/s38E/5UUd3mWTQcJm3c9FWMVFJZ+XFGyq3S8Cr8PULTZUASc0oGuLFqdC5uYbSZIQVkBcGIIKXY2D7/1OvtUJX7HE4RPk96iWyLeuWc43xZMrwXjXgvHHtrXag9gAtV20EUa6TrB7jaPIVuHs/tSTIjMk+FMhmL17IYQP2OALafPtV5YknsgjpB3fIz8pW+ZPKtxRMp4IIboyef5cgud7qqECkC1b8dr/E84ILRJWCoWfrP9IUf5mgQ9YE4npyBdmCcXjBjqIOUla7DOfTHi+l8zM/0dDQOo9XFcaq4YjqBHSxzmj/npowOncEdi4DZifG647OPCF8MW96tkHALlQZTtRI2cpbhemm240IgPDGHTKI2qPlK9qyCLO2O7VXWt38qEGRSkJiS+AWRr50UmtsRsrOmzAOCLoqYKGdPPtPCDA4CqODIwkQB7c3RNaZpItZHiZmNOZaNdyVwtvGLTb5J1ISy0zS3VS/tldTSpOAI8Kaoncb06yC1CyWyBNglxCzLeFW1YKnTf7jDZo3AmWnURJqmssSXWRwfdfy4EeTj2rF+zuc/Vrn0AlLzNJZ5lifmhQDH6THIrp6zMCchjQROkFZbsJPW+cJtQjICVfSnOrkshkFTAzcrNd+XMqjmO3KhHbk+xbN8HL4ehLV+Ilz9OIoEiyd7sEFZNFZrovuCNXagpgPK+rA/PuIfd6ituehHS+c8fTA9menaSD1uPTZWDqukBnuPEIYZJ1VTJl+I+X34e2tnWFP0y0YlGRj2CrjKpKEE46eZEvdT5ANPhLfhIX2KqBwQxh+HAG6POsjwYEve9DlWi0+2BbByV0zn9i+ZlVHj3KtcwVrm11VNqTiexffdj9RmxtPzn8cwHgS8s2WGdBaBTY3vzh3Om651edFdULNlp/6wLCiQMdZ1Vw8mdIoHQBE8TIVXAvxL1xsCBYonKmCuyQ+lAlKXTmPt3VWJFBYdZJ0OhPu5yhlK+3kAMBvS23Drjc8IE26YKJUgklHhO1nmB0DT10By4ReYBcSqBlYyY24C4WGIz4BNefomVc9e/Spa4qnjj3m8ynQ3LTiFbB5FdFe8U6BbpBgQjeCkc8dvbfvU3QR8qCav9pYtQP5ZhSL1bwFcZ+EOc+9xJEQmwwfUflwtGokVu1bUxZIMqbsGwyfFozLQDEbFhIYImsvxfq1tBvSOZwBkJXnqPHnWqJGscoaIOruOVFhAVxufGDWtbXawq0om82CpBbKFi/CMjs+g7oLIK1ahmKccj4ZsSyyIojsVo41msp1cA/wkoR8k1fII3Y0HM2067oFgxDTM+vuskKOAMEQGnwShwbvI6tTLTTaoe3su0yaJVvIkWyto2uKkg7MjuU2eMKyCP0a83+9FENAFjiwMb5jfThK7clBs4zBSB7aGC0seQsLoRXv3XA4tiE1gxD6r88/cjDodM7DkbbG5DkrI0x2kIBPnPf6HK31B7K8vTWjR7Yv5M96eV4EUJrEVbnrvYIJfoBWETqWT6RQODEbns7+UGBlJQnJgRggNf1aaI2HFRIfDhCoNTPXSpw5VYE1J3HGm0BgmfH6hYrCqJkk/tvOtesKbKnDqxgVICLOHBpIIZ+uucLe/ABvYCwcxsYyWEWFthP2K3Ql/qvbY67dtQYfPcD5glEoD+fvH9TfwtXDDnNECex7wFFEaGa6IVT1625qLwORgxTMQgq3/zV5uTI7Tg4RD58OYou4aA0ih3OMyHED3+5Gy4ww/oRxc+aAEDvQhIO7mxbYbgRlUwdVVoTc0l7OANIx50VLsq/R5WgX6v72xQpr6iEYj5fqFXSZbNHife64Sf08ekU8fxY/wj1V16armRELTcJurGARSbndxjaesbuU02uGtTFke4LCPB7elK8GqPjIzlJ1My34YoAui/stIP2Ltqz7YoWQy8aUDMV8+iGfBE0PJnUP9qLqAtokZL5wD2KI3nsUXfQ0jt3pVUw2NxLrHaQ7ecQkuKYz0eqpIhNcPIPHzQmNyedgAEmba107/oflEDMl1KC72bxo1x43/WNMEXCwWEmVtp/19KH7BTJaixFsGC+tJwnl/DQStANXqgrm3BeF5zoHvndGx01IiHwX2WRLZp9zop4vJ+Wo2zZUV3wGSHJFK56drQjP6zvIgQVw2wilgZn9C8fDjr90baQXi5a59ZxiMto422NpEbcxMuj4g9vYBuXkns6lN9+wF1gQz/wGHjP0W0Ck72uyESst+FxndjTBr+6PYqKmxSxqOHh0Kbe7Hgr0vyu1PAYAw9H5wgIQfgwrlz5rr2/uggxTRJSG3McX9o6on9GxBL9Hu6UlBEXPqh3rFT8xhYe9MgSIG8PniG2GYiLzh7Z5oXUzAlrEj5uH7rYEER2K/SEvCmkEDw31TVK5FrdFzCJoRLIzvwiVki5Bnldn4aUpxWaL8ObBH/x3O8Ft2JDaKSHkadChbeGn77XnAXCH5mkDwOUpZ6Nj1ayAaVxwX5Beqq9sfes9Bv+Xn952dYg0DM6aaNiqFQ08ffUkt+scZxKep1kZly7bmp5DGKkexSCy5W/tPIWUdkI+rwZxlW0L6DdbEuVcuGpS/yzZNW3QhxfZd/nQ3f1p6DawBHk89sOBxFr/qdZqE/5r+kLNcYktY8mhZUjGVQZ9IzYw7RMifvsxEtK+FLSf5DFsmYWF3ZIgge2HXOLw1/s5B99BVyjJjW6TJRZ1lgbLN5KTyqbAM6FnMc2mqE9jn56zo3Vu6etV2bGCZI9xGLRMzyGMrN9Kiix91pMe/PvTEPrYu3bav+pDwhr/pE7F0/7fOKsSyCP7mcVh4dC1oL9M08opMRh0IDCd+oiVDrdnJqr1+TgUbGyfh4g8a2rX6sF4QPv/oY+bEForhx7oNtx+nezCreyNxcvsLpFBkxcsNjMnEbxMaW0MLH20czh/7cTVclHWwMtgD6Qfwt593mlANdfuoGONLf8tKwRoP61PiXNoK0+9XlfM1n93E0dV+KU4/tYsRixqP1GAUKGpFL1+U0er8n6kQ3m8vQmxnY0F9yyA36ALvKqDAbu3a0nvuEpN0xnwO5xIF3FE4htQ98/zlU6dpahZ6+Xvp6S84DAl6AUBRZkd29Gz7fE8udiEPR8wVTZbgo2M+HMqtr4+LnRm3h72HgYzPW3dDHcoPJT6BzKEQ42uIP8pxg1m5PJxNCIl6n8Og2FRsOImD2/U0r/L+34KwLOUaVF27wBj6sFqAZVHSWXxdwHdA+d87F/Gr05nUu/6B5iC6Y0d3mxt4UhlQVvVre9H9TEp70Hy9DGXTn5orPyPDHh7xBN7GpGPZubZt32qmTk+NRwLltnideBU8GT5pTzAMnMzDQ/rX7QYepG6RJlm7y7RyPVqgD0gJe+HGpsp+z8exPepmBgN8K14GIC62YOT95zlLvIpoFNy9BMCZDib5yQKEPZMmVjRiuYOLq1yJKIhGk0dSFsVaAOrKM3QPeA75ZXRPdnkNf+olXXNonGlVLMB0u5DMBlAfFZkXuMoWhOmLnwpm4yBFTDQ0ioVNqcECk0XF5T6OBZST2ZT4E+c2UcN1PTHy8UM+selmB3I6X3sQGpxi0vc1894iU/DhD9/7xOV/8L/i/OmFapD7f3RzfSb32rFGAZjn98AK9cV3Uwhgi3fObTf7lgHPop6renxC6X+y83wnQRwHV0PRgi6mnwwTs+dR87VQ/T8KMQJRzV0KW4EG63n9umV45TfMdT68zWI3gYNAK5Fmfi5BiYXAW4VP+2ErqX6OYJZP5+aw/jwHI/FDPAUOtLA7/Hb8xxUtWMBifcnQ6bxePUvr4uqM1TFQVC7+iIFVCzcRRLgpDMnuaHAZ1gateXTIv9C39BgnbywR+lpgVwM6JJUPF+fsLWTbQxPepH5guc+ca1GndnzV3fz1V4//o+yZMYeGEK98Z3+6JXGNILIquE8/Ylj/h8A6VxHFdYr7jock22CVSHI1btF7q8hDs6lgbdPfhzvIyc0imhrcj+6dpqIgS0LsebHbUnM0+FUN0cFACqustsVIPzrRe0/iRtXOq0UKwI3HNErLbj9Jw5NOiGJxJvzV75zmvR11U2/N0FrVR/plDyV3KRqVYtuhBJaraxc4B0yCeMKa2DEXPqg3Y1o4GjTgo4TtEts+5SXZmscp850pCnIqscLpVEHk8Xw5vfSXl5IH1sntMUeMppxnRuLG2+jaME4krtcFsOudXZrrh1dviSbjhh0kW0B2O30+VFjemQ9f1THollydgKNojES2YXPZbXea/gej/O7jnU0VF9nue3/kBz8EcSqfY6cNNJx7Bdp2iUWpJK5qKAADH9DM/wOwTujp+xlFlSj1Z1p/D07yy7tkcEMq1thfTORYNYmRidHJSA7aTEzVMbl9mVTTYBbHwN9EYGxn25dh+YshXuedekKbx33mXBMLBjBaVKBP7tb5UG6d3GeVCReCHR0gd6VhwanM3MIXiTPnM2awEwYMCjix52UV+rVPaAmDrsJn8/oEk4+q4qiQDziPy8VLJvgk7q4Ecfza+7eN+cVVwXBhkTy098Jt98TYVH5l07V3/hneF+eQR+lSOgI49J0jl9Q7hliYOVVSKpOWOwfbE9d5V1rxky9uwRpiZAPViXrkr1VVns0gmXnEIiACclb588hqD6o+kWB1J3/t/ly3bIm0OtVjqXZRoWnrkXnL+/N1TCHepIpat6mP6W6Sw+hRTk8OPoxA88u8BJ3pDTBDn1GU/fw5T+T9dzOnIga6+kfjjzBrWICb35uZgUEB6UPAmi4jhbplcZd9ZEJjpooBDftjyY6n1qyDI+keNl0BCaZcitbFgqaZH7ltzJmC85+S7phgpN75EqxiNzltmzXxcqZHIsNOnmvO6TJlwR9kA4kdgnEGu/m5/797d1fWSwOq/lduQl6W1lDOv3jMEUA6isyta84evrg6S3sMxo28VblFvAHxRTBexVqe+j3b6OXhFvbRyeetysyAMSacvFdgLPQhpsnbijoZuFg/WoOqc4//0sz0Zv3byo2/7MikUzAmBCfNF7n1IEZKvXkfgjyU+hUgK9TCRrfgqXaeZlLe5ohIEGjCu/oYIc6NYf+zsjKylH1RL697ezITzzQXzeOTxEaMiRI16IUQKET8CRPXkiV8k9MD7K3vhDzAbkVOJtueDZodbVzOKyMWxAyUHsGad5ekYg3OM9sXXu9rOxwA02eLoBJ4yMhesYpRPmvEkOOkkSkZjkmSSyyl9fKLg9NN5ghl/J/jZmGGRM5StQnndbaKaG7L2Xvk4JSX7/bmlVRACL2P45uQr4dWKIEGVPu6wfLE1Sjrvx3sBILlKqPK0KGR+xcEsQvjVasDSBu+IhftXV21O4lRXtrsOWqaKCzaPU9uUO5WnjmuhyyTUlZCk3EYgMVfyHRm/aVSgFrzRKAj/TFCuEmRLUMBRLCJP7k5m48v0bAiSCY0jZD1uBMXItZL8hJOoWcU9KYx0QsP8CRTQFklpLyzOoVBMWQrVPd5z6PVkU9Vhvj2v3o15jl1121cxPFGP8ODB//RKAeCvH51ZiG2Q9WlGXfWQRZ7Xk8vylv9+HKamX0fq1PxtYkAGeEUkVtgxYjgzV3/cxuvHEXFSm6pbaIHBi2CwxTEz+xe1Wd6PtcUirErWwFQtSt2QP6tExLWrWQt6b2KTuUMiJY5EmDxm+h1s8FnQ9CcAKiuBvoXyvioIPy4mjlDQmzNW/Ki1y4A9A46UADu+EiYYYOx/fFJKMuA9IYt5FNX0eFz1FzM6x4Ys/tfdTDhbcFWhsUTztzNEMHhJBiAYnARl3UlTRMIMjjImKiNn+tMLk2Y/0s60zfutKVHGJ9qFhi+zA4iXM82z7wzLHZEbHrBP5/ePxj+UMBk2EFE3H0uU9GuLPOlgfXCZ4Xt0IADJEIlu6LSc0/DW0wqmR2F32ELmyNOdaUWxCXvuHujNXEbOJKkTAfeImvwUO+cGhFOKkjMhsem1C+B1y/U8SUHJq+aMzTZ+N1geWVis7HngMkZaRLcVB13D6OgYxG+IRYxWCo0BvaqsEpI6AGw1W5k2QqljTwl3PPQUFfEWGoeUzBbOPSxJ7nIA6Gt4bc+iQOJiNr9ZMwnIHzUiu5Uah0J/O4PK+ssPm1eGpKMq4uVw6yjDQ5MPILJ5jKaymbWNifMPNdf2IkysanGr0pAnzi5CFiR30MYEo+PvVWkMMVhkm80NqW4SgI5QSgM9gUlEzWHxCmR9k15B7V7yR5HKie04U7LbgbCVaq/ueGggZvXWcreuUPFqONDmmD92okJQud50kKQbBYjx3S2TPsjtp0TUo3TPzuJ+JMM8Wb3oPWnUaAvuwActy6+BdP6SWAsByoubiPXcCLkl42pIM5jpzV/f3cxGq9l5BLKU0d1EKUivSnJmYT40I94El1KFfwjh2XykYDARe4cthzgSTJ55BedbI68XcebGTBbHfAZIHGsQWlHJAWQ6gZMEFXt4GLzKmru8sYJfOZude5/plBse0/izpN+3HgXfgIFZrYknoJTWD9WmWFWDfsqWgGn7QbD7EoxAP/jjM+6cqLCGi/dsKcLso0sRhIUqEeZbJcy960set4Shb60FpbW9JbMLxzK6KufvWd13KOZH2IQCfPYImXr2WCRPUlvJLtngb4o0WA3nxOpZ9YS6ofYj5Bcb8vNfulqMW3fmTqf015x7XViYFP+nq/EV1TY7xpIUv07MWlfUq16KUcZGld9ZOr9Rc/TxO/D7Cpgtlvmfz0oIMyhT63t3jQBSlou8+xBlxBzL7fIr9BAqvLABLrHb85Isa28lxswOLcfn/jTJdxJjLI0eWeamfL4t2j66tzhMdC8rit/MNf1/BOVbDNtEFPtDGmZNRil+celTGeL3sJdseYYIZ07Le4TgUez6/9tnGZcsc31suj1qi7XzhRqUNP6PBO1+gAiO7MCZF5RsU8xAK/Rm8xZpB6/02EvfHTWSvEtXLS+M02Ajqas1xQ9uvt4SjqstcfifGroQRqTrCL8YjQ4lHVVL4Bui0Qjj7BpxnrcP/lJnoIn57xgLHhv4TUTC0dGgo64BF9zO+A0r2hqSQsLeO/25XNX1z0+1tjg7HBOArSgjVyGE43dIuGju5jyMUF3EkyGwGeRtCvVezQTqqla4GvVLeqpDnuX5nqPZeFfmSXyzzv9mLXI8rDUM6Wz+wgcI/efx3IiW+zmOogL3scziHNzOenWS8/EokCS244uRsV6jvaAu1sdZD4meD8vai4LkX9JLSwE3QgD3wVee8KVScVWSyY3+XUfK5Qzp55haC7vmA85MmbUbOMDz3SPwz7yCni+p168cBiux38oLlo/pJzj6B3bNAeHXcWmvoAvs5p2jstoxsoRDxyk1Hm/vBGTLqZW12c8Pm8eM1mv9gzCzeg2bjZE5mIuKqK6SQmEuK+z0azI/pP+ClGTzPhMxIA3NAhj9861TP6Q5ID5VXEho0Q2XpVb2SWnyXDkkiRAgfPcpiqs0VcigR7EIL/W80sm3kMyIPe6fNmtVjGto6KDqs8zsaAuknnxU84dDxIVQSCqeUePE62zteKYO95Pz4J1Uuus+QR8TM95GhTE8JfzdYeybrlVx+HZ6l8MwCHJCUzBq16hD5o7RlN9fKLlkF67xDO4BKbwz6jMlbLPPQYHkQsHBHXzSXbBLOc4rrKw6WBnbKzvXGhCN7MGd3Q5DacnXNsVTIt2pVaYi9jpsWtJ3LV/HB84UfQmO+ONoumnS5XI8jcSe3DrkMew8a1UojlONZ1NyETt4xNS8jwA03CqMlfw3FMhrV6JSz53Mfr+fSphKCoGi1f3UBFQz8mst2YY+i26cAeJWNMfLs/0jYzsqCnow+nTY1WFTlxpBgfRri9tQfL0GsXN3uZesc/eeoYnFlOciBP55f01uKLGGJrF4FzW5LA0iuW9PS9+IRXc7oKxqN7IDGNKWHEgY4dgIE1cbwi/YwvZFFA41KnNJlYmmnev2XDxbal/LTafCqv6lTMPxJYQiP8XPxxziS/DIgJCs7pzlyUDXHhcLwaMyvLSOaJUbzU2N7sR+G8ucm7yskBKiJvWQv1re/BhHKtb0myUA3mfs6KP/ZexzJ+7wOp3b1FbvpJfnQP+ufbuv/IDzylppp/6Sh/brpjK5411tEfL1GUxJEIM5EOv13WNC3ZrDzYETccKTl4a52/0OTZoArFvJ4bDl5eLuwfi15M6V7VhxJ/zqspoyBfM9KQbJjIMnHSfIEBpryEOL32wfr/d0oIsOuZpKLr7B79YMD/DsMsL9a8sM2F1jVWoVOEGs4UoFhrVu+ljJMIxyf0nO48vYV4vQqP0NqKnwRHlCApXKs/31o63bjW1k3cyp8laDVs6eFft445AaH+xn5sjH5OtUqVux9mTFzy6czvNHMWNQkTgyA6QQqYi0kiIF6yvdViYKwziEkk8UTMuEoz6pt5szzMCjupuRfuv2Nj+43CneyvuKV/95jrRaEJdlg8A92HN2MguFUUf1ubi0RmYaXxwuRqIJcFwA5lqtehBxhuG2DMDt8WDJ8BTcZTTYPnd9eVB3rnWMBA1I3c/JnsuhpHmiwu7R5CNweNWeIeRElOLm1n4P1LNTeDSSwg7QYyK+oeAbn5syuu0vhxouYS3mG1rfDhrPz/OUk2PlLlvyL9V9IZtqnAeu9kbJo3HOdl1zuwGfMkqxLEGisjaGQKvVPP1CHuHh472Y4ukykfKw5BXnxSHwfEhNqGSX6buT/goHkh2jIuS6sDD6tFGhU6FojMcQPbNWENPVGkNRJXywuEl3wxAII0gAACWfot8M7AR9FeFggnT/69IQucNXfoUS7RQwQypauQwWbhewFiPgLR+VyWR8GgJpexTGFrDasOwLfALypgvFbyx3q9M8R7linH5rbam5QDPdkhfSss17PeVpITn2wGKPB/rGR+mI8nGolA+8pJIUggW1hFXcgbmmb+YvzlciBRfoKTVZMmhRU4fkFNdtO4JkKyqhc+c1H93U7F2gurCS0ECyq0ugskd4SzAMw+E+V8yTTIpBLk35qiNDVOHY7T5TrQ6NQ8rDZuQGVKAC8BJ2EIRR02zx+MKBNuWfwDy+zYRs+ueTQz+QiFyvSOch8/6aVKJsZ5R9pXdsUw1uYEXykFhCerg9sLlBnwDB0VGXwRfxcNeuqLxPLvoBdGFzfUE8pxsFZ8qoSp2RP1qBfWYoia0lxyrLZ3+fqX7KxwZ/d/hJVIIAP1ksCDnAM8GbkQb6KnxmU4QHcEE5Lr2k3IQD4sOuyH7GhLzbLpFzP3c86lLb9NKieJDKuukJoEOMAyFs78cfbmQflNCNZFYC7F+doHvCLdpKhjceyRj3svsvJvkcMXJ4T1NX9+Qfrk/LkWaoAi2CeWlIY58P8KwySmJbWnxkNbKRPyqxqoBRml/BTXtkx0piadzjQR25Zg9h670iCs/ZfDVx59mJ220ben2zNg3nZTis0DjoJZOSVEhJSHfcbPMj2DDdN7o36Y9PPN3+ooAmUqcWFVgXnwuX26BGTDj+dkKcTxllLSRYQw46ZegSELidznk8YkdR6ip/p0N+TOipLMiPaQ/dksffOhGklGJeopl4QhxGHkkkJ2qukbcfbwfCTUUfyYHzLm9lkYaAyJuY37q6uC+BVfHO8HpgWwdb1qhCXKD/H459njffqtS6RQrA5Jx0iodQAApZjlBipXvQTZrq2KfKp+guL2ZHaZjtnNcOWtmuy1c4oONVcDPMf2hexf1sVXXXFB7heXKGroX2mwh4NDfhY89vlJVOB4N7U1d2IpvP56ixlmXJVlHUtlxQlxtqNuM17LB1ISl1aGckR4lsik/4eSgMmZRKqlJGaZWVMi+68ZD7ynJsB6QxinTumg/XNNfC9S8vmvqKzYLl7zkapJXCwTqlwc84t9c2aQeUfmeFnZmTWTmsi0sR7jrZX7uC7FfkW9GRjIkX3qkqifxrbEArVkCm08Zr+A5PqeDEn9u0Q94APbZLNQxfp5a5B/Ah7D7n8ESacanjiQ4B1zq74XomXJF3jJy5MyUSf+b/BAXaeIhBTCzEh0cKS11HRzQlCyN2mELJQxdDEjSHmIoPOKJYz8/y4VuZ15+TsVG+xpDJFo6r+AiSizSbtjrvPOXks24JC5ewRbc8r0CpEX5qOosqB7AvAYvsm0uuGBu0eiEKuhCNQ5npMEo1WjW9RcaMMFCCgcnoT0ZrJMBiRW67qBrmQUkKiopT9Jfz8bOI5GmgOTfu2OiXjcuW+v2pvSPX4eIPC6vdfhRy0WLYmecwr50kXO+/r5JxTW2NK7F20PP5q4BCp/XrG39G522W6+tm9SifmYTY6G/i+kJRbsOPL9zWOhy7mJawIdDL8BKS57sVAU3rRTvPoiKcXSuFlE5h9aSfWHja2h9u+Flp04Ek9DQg1LjN1VmRh/b+nMQ/KxWF5KhLhqR2GpaZCtfRbl6L+bRqDX+VtxQu4oKfBqeajdkR+kf7l2jqCNr/whskCMxja0K1ROJ9Ik5G05szM7o8lLhc0RjWl3fliudp/fGTULWg81n3xG9JgjdwTR/akEkJHeSbkAQ6BoeOrXwwNXQvsHr1iZgO7ujsL3hje4Yag0d3D3pWcjd0ZFyv53BcmmfxrESxEnJB/ZVgZNuh3X+AXUZzwaWgxsihSe3PCxrJgGCLLKAz9i0YJ7L8bETOTJ0mtY6w+6k8OfZDROD7KtW9nvDwC2868o7XjkrvtCltUTOH7/FFMcOjBBncZhpYgG1sgK7/XQd7fuUmogSGIcFmkCZQbUJDsevZFYJxIDqItIK3+JR17dGILT7raWmfjZIreh0SF92ZSXc8zaf4P0Ikknj/LWJoGSIY4ibrd3VxgAyQ3XD7cr4D4vW5dCPMEvLZtpdo6vgoJ+Gr9KtvO8XaKlkmqhCBTaEMkX7+yvwK6Bjg8JHmwKZxL2Yhi/erkpZSNX7jvrPf4x1S0kmPd+frnVWqkddzZbiN+ccRNB145NMQ0/Yq1YfayX9tMKxMxkim0dTZ2xr6HQsGXNAC2FQfTftucHsS7TuiqOc7IhXMn7ZdB2soTqhzAv4bFh7k3ogMXCbJGAu8OOMhG+cyTEPn+AF6yq/l1wrs05RBAoCrKU+UBPhjehSn49HyoDWBXO1LXiMR/NLECgHhvSzOvScevnXwtywkx2SelyceM1jXxt7xKFP/YXOthiTYQmpkjuuNOszv2q91y44+UIIywn/nIFBdROQLYsHemNbdop4+y6cWp53rtf8lSFzlR7UDXam/bCedb0KqBf6hv32gu4jFcG67kv+NjqObCjabDN/MLHTNHuoZ08OVXxau+5sbAvEzrdy1ud8olVz5mBD0kL5PYtAgiA7MLgYY/WU/Y6s5HMx+UQ5ciI3FRyS3NCxxoW7jGbZuZBAGMSAhWLxwJE3rtzYnzzyBW0xyeu/n4Pexq3uAGBhpirb4J06TGBoehLXPqYLjQj8MIxf9Mluiz3r7MLKp4tBXm7tWhpngNm2Ul+7F5AqiwJcEJB3gal3dDw7EjgnQKcDEbtkrJpMj7tv50ogVre3UC1WHLDMMJwqSkTXKDg+feKaHUtUizhpshi7/yOSPKPLjnsZ5nYhbzasV77lM9iJIEVug4ZtWmwdMvW5vVqaN7sjsaX05qfnpph48uRsgwF9pxchrPIdCFnpCCfxDC+w3+brg2YInP2qfvixdJsnGq6ZBLsGneQskZnCZXzEm6AzqpqlKaYfO0eI83NwxuTYXnuYJnpgeEPZMsLCiZmQo1EG8u9bguejmbELtzj68HZuZ9CFpg9FzqAqhrNudoxyKxCuUh036ONwtU8GtrY0DhVYTMf79xT9aqrYx3QIa9nBUmTfxUhQXtrn7pTRQOwWF7ciYo1FHCXbhCcbdtSdZFJ20fvijtbdd3miuN98Y2bY9UqSA7u+YOk44ZZPac40ZOhEo/BGotIxwF+jVTdBO4ie+XaNF04thcoe9rgkOchPrNEiIxOOs1oOY5Y8FU29WyeoPpih0fFoTe2PwFcZqLBcmQsfQ9RF5OTvURyJKag0Kab8Xo5WATWAjP41Cfqdp1ySkolejUolFYevBFhjDcpUNPGw2J2CwXgiL/0mxsli94/7TNMRACAjalMvKAZ4CBRZ7K4ob7PU3XS+mV0OLJjSWiVyXIG2VxYvJvRWYIDpcxPUqv/HQbf8MLRSRAa4kQ2GTQUF8BxKTFROLMUHHX17611Ahe/L2tVYKOL8o48+hOeI5UbrUxfSDu6p+SIg8M6fVE7cPjMggzyaTADM24KWXAfiqX+qxiPXtPMFgJVGPsFRZ86nPA4Sac4/pgwy/n3DIokqz5K9jOy/9uDCPK8bVYbN9fxAzlLra/Gy6x+LxVOPXqrOaSfdrOF4Zb3BARkzFQK9SdeHiruAv9rIk0MMafpcLTE+1elgwgiEGpGJt6X/jLMApMJY6ChrXdj3UGkoC9So0X2cAwH7xW75QsmdzoORFcW/Q2BM3Q6ru63Um6scVVJmZKR7C1J9xrZbkIWNhgAldrtG3NzGChEAtVAc3gwAM9Lf8jYDO1P816TqYWSfcutIO7OXcVCEgldWUB6qJfiHDTXb0QJCPhctYdwpgAdq/mY18eeJpeWNaAMTeeRzNIGw4TpgsABVR9NWNOWX/48VvLPFCLE8aezFcxKfE/7iz82PWAtQTIJIF9YbCRCzZiC+aPJIdt5DNZnvvGmnGBoHIrBSM491fckLSBRL2t9qg09CPTfEmU02Ct88fcfDkb0MI9DqhhzbK7Ps+gpjhUnEIinItIbdeKMBAxNKp9/VnpYwgNen7s3sKspqcSYyBFrsT/5aOmYOLmqTDrUF7btqwTb26+0CcCaE3QGbwogCxdpg8A0qnvF92/QVNufT8fabIuZ2BaAa6/XSb/OrBc97hlJdXP0p+XBPks8akbkiNn+q3HIm0NVEiVNKxH8zuquM6ZsMIiksXcVc2CLtuG/0uQl3mjsrMH4JJhQS1oi0R+aFCTNht+P94f8ITiKoQuUHaxNyeA+pjgs7TVUV/6CwviBAZfVHLcT6eKZrQSCutBEIuItnc9HA3oQNLF3TIs2q+HkrJoBnSdvlvRKouIrxsUaqQ5u3UjbuV1/ZmCDwHvUtgQ9tw/mOlCGulox6Kop4imEuYis78p7gHUB+QdyHk+0bvgCBWvBdxTZSlQ3nsxidaGnVMNekbJqdwIaVJZKlwIaJIguVcwZbAKDpkdP8t2I4qFZoGvLq8WrwaxZrk38xOqVO/o8iEUwxFdyeZD2QLuH/t2eVBd1TwDvs5eeVtlxZVr+h/H7NBUyasfH+1xODrvMJfgzhio33QIsLylDLRU9dfiFr5VDgRu5u9OPJIJccjNBaJ1GCJnsTALtz5fWzQKFUw5NouY1BszKpg1SOgUWPbv70om8XV3xc6kUVU5o6T6u33Oxgc6nH2SjxETh2TUYK6Nrxc+/ec3ba64MuJ2wsXY9aCobHmNKkiZVhLovKjAafgTGvYdq1zzzOXZg3ti3YtpCxkQQ7gBrjNg/LuaK+2mo6Ft8RE0/a+cEVGEzay6O99fMOZhP/o/03XvJDQuJmb2FgWPH71XKhVjA2AX+3rBrLvxZhk46EsDldGOwKxOH0Q+6rDsxkoNKpRVk3rJnis5PNWDYHnPN21BrvbyCuajaTAeGU6TU2X9prMBaBc6un5moGMkssjZKormPtXqHPMf9/gZUTRTlOg5fcpU/CizK9793RLLGyw3tL9gQbx4w52fFCd3RMmw+ZVb3QwQ+cbjVa9hUU5ZCU5WMaLjOT9q/hpqYZ1ldxnkCeVC6Tc9JXVCuG4tNvBBAKJN7UUeWFfTfzBbDPWI1yLIuoTPLJ7SBkcHrJsL96pzCoEImDBCgssEc3xBjE0N+Eg1420oKOzg1D1GpJsB4+dcJ9z7AyTTtHLurklblqYaaRhjilU3NhQVPVMdttlQYbG9ffECheyMr0+rNSwKwkGTNOLzol2zofMeYO4DvF9+xpwPLgSqUqpbX6AlxQmXi1UjGlW7kWQZIZT7EmsvEcQni8B4qPnsNOkErpItIISiPS4BPJgysmW9og6FiUAhSM1IhCsDf7utMrnB98HNfvk1bCVFfhkcr0WNm0JXRBSLK3/A0JpqRQL1O7bhNpv709cWAV7cDIJQmBEfou/KccUHXRG+eWHczl1M1iYvoDxJO5gGB87jJfMSXU9beUxvHviC7pWCCsNvJrlx34R/lmYIjQ2zKZl8uJyax0dOVS5g8Q/nYEU6XA7wUWIvkZokTRRqBIV7WRIhULyUrw664crzEAxO6YTJiNKEy3yPmVzswKz1MzNkzmS4lfXBDvWb1JdVnV/YbPOqx1icKrLqwal/nZIVw2tF0RO/ZwITCtoj0vWbgGip3QPDtxjCate5dLBSp328AbT42WAy3XEddPeicv/cHM3ohRdtLQfa0zvq6V0yc5BIz1B8mY8SXPTdcyT/GJkh/l3iLal87A48wDjqZISJyUWZV7qB4efxY5OWZVxbD43ngDlOETujnDrN72dKpaw8J6dQ3z8c0zD3shClBZ0nC6TyfYTsMQEV37bXlMZzrR4Kb8xX1Fp5aYqCEplcka8EfiMG+WI+TQLiYmJFfqdkfIGjTk6n6cpaYSg/Y/uOJ8vLA9KCLrm8q9myndfbRbLp/nB3xwW/BfhDN0+rgcVLFWb00pgW/Lt0Lno8wwctg9ztWDCw7mNEoXJ/oSHaT7qash+99TTcWqGRdsm20ZfRLjh8t9WNifJxhNtcZnFlleoANUj33t6702BYvriKJ8UTVE2DdoNzdmXtZuDXdtAcp5IkI7FQaE1xbylD+I7ybUpcLPc1IoVmeUHaNQ/ykuK8eWoKpveBbJXszkIT4dJA226jfeJ3Kn5hnJ3u9P6VyTEZWR45QbIpEurtHt+XzIn7FcaiVohlV2h2RCGpQDm1IHBBHlC7VYqc32cW2A4EtpUre+56O31Bdgf21N1JNhBrQSVqg+2M/7s7wYp0R91wX7WVKPW6xGTEWyNNa2TgVHcZcYZDIl7GP7HrXU1hSym1qJ/TNyWsZvHnZYU2RNTUFzsYC49Gh9eRJfNbu/ejwTDAzbVYUuCR+IGF0ILENX64sUuSI43E2syXT0QBpUSezWQHFLqxXURtNUZJDD//ipyH5JXj0TaFi9eoTE0gLc41l7wqnJHFEDHZncFfzF+L+OPyA7RCJSKP+cH5zR+XXp+cC7PW9ZBcRvwpOb10ql4JaNLeDVlb0I+7CeI82yXOXuvrH9TUfkZAoOdY1GPjdzfcHsAi1LJQ5xa0QxhqG2yOvp2qyGpPU9hPPuoq2/ykiXJFTstbmjz/8PtGKdi+YZMpHBNoRRro56GlbxESyayAiWbd9c5xg3oGNOaE8ZR0ztRnZZQKWmPO0/PFzY+AqquzpIKmjZMOx/pch9CkL2K94OQjd7HEo5US0eFRzmpsqsCBt5rmxCSAYQ2xUsAUFFUZVj2fvM2M/tgY7kr0AbymqE6ddJlBh9gqGe6jQZNJOeoPmYFWXE7zcy8E0gQ1MVAGzoPmAEcJAq6Iz4TvXPLSHyd4ZpceVX6hMl6SIYPZPe3s6C6kBok90hwuck1NdiBMTbA1xLAwu8mwZuwwdaDpkOyWuUY1F4dqkdCZB9MAR8cOu/vj/bPF8JBTAvUEPwk968BTTQpPVHwncLYAnVWy9fkKQB5pb+LpXql9oFixBulXWkWxfzuwxbu4UOe9+C0mz39NGUKTGg0ccPvm1IbDzi4ShC328dJowBF2tCHXe9pkZuQtnjrKJX4ry4HnXFsQI9eVPs1e9WzvjVSmMqyLG7Zmf5fOvqpTj4e3GOB2wpNtZKyg3NYBYyi7UGgnupr4FcJYTme/NCT6o8m2u2Xm5yeRCtYJp18Oc6lCnFeeNaeTBrr30zN9Tjdekm5SPUv0s0Y0Bg3FrfIE45ZC9BBgDLRcGmI9XN5UmVFNF9JwUPBxNW9HSBJQf94630qDMsNkjUSBriQZ9GoylBgbxKv9C+0FNxNfN3IrMf5MW2/hv/I/wfWrazXaeoJmPR1J+5myat41rV0BNR5+7NNsMJxXAgg6u13mDrjeYpdSy92AMgvf5w7E1tfyq1Mhb02dThqDVFH9d/jRd91BpWteKalCEOldmSE4fNKspG9tDnV6ej1iZHqT9Z4f1MfaPdDMZvv7R3V8uVFx39Rmx81S6J44sTRQVBRvdNtPGMmWSnYkjASwl36oOw4TVK2biPui4JEAS1pVcqyHXlx+mScMMl4HYMcGJbiho1eeUcwFZcRMSjksaY7UueeU1LPbGY9YZYNn/nUMTdY8k7uKOGFIIag58shxKH/mUNCHkOov6xoQlezWeaFkOoNq4KBQhmH1BbO/XIYJPJyLQh7SulugPX3ck0s4CRJUJxJqgUrNSu8Ai1dhpsOAaPsI/AydPj2lokaA4V641QnCJb3fRH/5jkHnSaZQlmkBHbSFeNDMFvnDd6vmAtXCJM9P/Qi0ZtR096JqqaWhIcDWYarv07LqAL+6cPMCmXYOpq8SOZq+3OBXm7F8k8Ptryj+LJQ0xJTO+Q81+v4DZYtY2/srJk3Tx7FduAwWmzKyaNMNo43cGm5xekjG4RgyBmUw47DQ4sCew765oJ4yKivIrpWRaQZlmZFBR3tT+51czHpx6NuLyvxNmSjeLT3AR2bYIMcbgL9BXY5YEP01UaRjnO53SIQxuDJ6Olb3Ae2OzCEo8NJelT/PRma65FToenqSjR5cepSWfFJwwp0d916NZn2w4wZKIMLSC/D48M/5j6Yu0VA+Jq17WQ4z4TRMa/bWQnm5BssNenBcAKG2RXoIf89Dv2UvNdpKz0SjNAXreDzTIPX/7uNIoq+JKuG6uCAI6oX7W46Jx3LpoAGDB8tS7IiVjYpEAUSmGlYOp245FLctpX9l7hAYIm/f9M1m9wZN5AmduA9Pb1y7XQWofVQmRdt4xoRO6gDD6fBW11qz1BnnivxiOAUvcp132Xp3TYm7u95TzsYpADOeo6hsfGsG1hGpYBF9dvcdEDXDx4shAsPQPVl3TwRgXz27n6QSM4/qyJKK9MzIEosmLvwl9OEmmPI8jbiUGdbm8HwkVfPv43Iq6tgyggA5swo2Vl7vLpJ6kA8zTaLioeQfuwaaqGO/LackvYE1pwTIn/4JBZAf1QbBar/pbXmy3wDVbbXpuoXmI2ERNfmo42Lwvve8/A1cHRih3hicFcEmwANXBbwAg3/3dJeCAPmtjEqpwQql4d4kPNYa1Tt5RcK31uXnzFcJFPmEjHNu0BGSN96ATjcvl1NAA+9BGcUKixcljVA59DccYU5j/DdBFzR6W8OXqIas7NdezXqBh1vi/Bj718VekjLPxIpQt/RBhXAw73wromU/cbY/gkhObXs/zqyqdFmntB1k1M6Hzi18vJQKelV54DsJRnttBtnJJ2ePMAWTDw4gwUjjPA+3GtncAcuMTS3vXB3zgWhu6JZcXCaCewegWrqvowDu2XVgXsh1iFMg3huMYZLivJuC14YFjUx9hBeWrIPS9HJFz4v+XN1VWd82w3VEx3QJ/NlxyOcmhWsKjF+8EflYJJ8PUbU0fowXUDNhqU9Lg7BT4YSwnp37ZrM2ncwjJTzZn/Zznci2vM7zXafNkD3M1hgrjY3xmvC+cYP9cGpzc3zmknJro0Q6xIzooLqlamBaoE7BKNayIoPCh54qnHv28FtuQGKaUCnahzwQgKpSzi0ahU+0ODtxSgytjknZtGTI3MwRlKBCU3tMf5CJBvvgD9hZWh3yFFq5M2E096h+FFgh1DfVwUi04Tj7ip1f08S6OhCPBaiQd97d/Bawcq5G2ZtKDt74L6n5Tjz+ddy0+CaI6PBZlgc6ycDT8DiCt/00FhmLFPpqkr/l6OLPVfbjo+/dyGcQS44Ky4OkKaSViAde42i6cKebTVA+Zyv9lxQIA0G5B6LdJp/U4ZGYe5eMZj/M2Yvvq298ec+9Ku+sBg0HBu2kOzyPCQx8nRi3bPu7gSzP79bOj4k5iaZAPbg3hDAblARyKeogEhJwcmB/3LOp2QU1js2hjggwz7lSuvXlUuYcj2EUwx8dSZVVhIV1a1KPHgDXyxdlvvcc+3dqy699y9+uLk+zQo530jKYlEpiAr2PbjDlMeyb0/6x3mg9Y8+wWsow48tNVSNYPNjqTSLNfBYfKhDEccUJWMlyoS6VfKuRpW2eFAGCfFczKplCvW/NO2ppa8/M4Z2JGX4YoFHZaV4ZX2xBCV9IbZo/O5ndbOWKPpNyiz0mYrJp/f/qGKxGOedtux1FWJsSm0B+t1+/PODJB5Zzg9znsQ4dcMRoHcs5GsNiFjfAEw3q7iRn6hEvHrAoq3sQDeDRBIcKt+ipUzfRhWon+1n8xScqVv7cZsk4IhX0L5Nl8qULlVVOGNifcsRJSk+Vxo3aPiKsVEt7y9F9fPMn9RiZrDcRie4uVA0fw3qYdaksDWB8tQuW0BAfqKnY52aShJmCbrpok1QHn7m3y3bklO0cqXSR+4SYiKSpwpt8JUyIRINQwRdfhS/RdARt8uz0Z41fytVwrO0ZOpjbsztAIMKOOgFvTEu6UFmcEcHqA+KCVLVvcSM3BzT1tYz0wm6X5A87/xLQn/gxHQS1lV7mjbObwSYBJQlW0whlJGAEjAwkqRpnFKS3onEbbEuwvMT+8hnQVNh45ay39BYe9nIw0HOsA9CX57F8WJcSn06FMLkkRKnmJEC+tsFq00RNW60Wm3Xve4xJ/l3KKVu8MmpvOzp1dJjDiShbiUUBnJqojiCaPLhjY8esD3fN495KK6BMt2sHWMKjAOJocKjJGPqE8YadYIH1DuqjY4hByjESTLJJWvKFlPhkXf58fuykdcDJOIV/I0G4NL9Dy/6BuOyeES+v7g+DD5AXwu3xrB3PyC0skxbNForCStOO48HQm/jt71+wpR1eGeKrUfkxn5dELlQlX+MEf1Nozld2B0jUw/H4C4IDoCZOYWsmAN9mHpzN6F0M9/3mBcTPlW5eAfpY8LY1docE9FmzZqSVIF1WSSSDHBWm32jwcfO8C1fzb3zZhCcCRSe40MOeqFW39AOhl2V18HMY4Irsb8JYGwdX2H/hYIpUBBnhqgkYncvuQIPF15kMYhlV2VmCYt9wlkJQP8sunvOyOgjLCKOOBJStvslaPWwqXCwx3P6uN/0hKs1rGwqSbCIIpXmEeAz3JkhBD0Kzt+j9rIYCBf0l/Rn6YNj09mw35iz21syhD8z74wEyJFQlDR9I0pjX3O1K0hlhjlLt2Z1m4J/hFOOpX2KkGHBfXABtFPR9tasiZdsF3AkUehTCJ+FyVxx1KmYOsN4r0GEXoPHXs+ki4JdS8QmTYoP1obipuSRZNRiDLtiiRdzkaZcnrT79mpBhAHlFo2LxGrVGxc1liZxVMj1ywbseE9VEgNvKOF8kBqFivfq+aiS1+z2ek1MiLlSv3fcY2SBGt7MSYiRDgnIU4PNrJt/b1t63HIxY61AZOfGHXw51P4EDYxqZMSdWyQd5Y5D3ul+ZhC3vmraWHo/V9m9nJYVkLqAS9wHkljPesFuCOTk0uCTyn/TAvGPy++oqw61Hs4ambJY3aLoPfxqE/wl6I0TH8G0edoUof4THmuLCk79znEmdWxOJUUrdkyo2AFgtdAAwGgJEUcs1020JNCzbJGEUb31qJZ5TfYqI+y9RPX8UAVdma05B9kzF9/Mb4VjZI1a4E05j89bRd8y5SPp2uJsTAK/vol5JGkEyqOgJGECyz3bRZhv0VqpzdLaX2lsw6KKL2+UF9InaniuOtKbZzue+8C81ZgVB4zo7J1GNRylCz05Y2JvwE9hgIhtvuQsL4efcXu7vHCsmngOig8XqC0WOftDvZQyvWx0ST3YoUHa4SGp9mF1A2cfaOi0nZoyxYv47T46TwxTlI/mCmGu/xRho+9f8LriRLrcZZermtJexpkRopxfRW+nVj4dbSEVQ0wuDPIERCEGMzQjFyTAbL2FI00xNPjNukFz426iR1DN253/bIkoe23cOo1yreFSK2ZmxgrrYQ3HPznOE/wQicii39jRw8XNebNg6/ZyIao5w/2WNOSnewTixs2bxIkWFAZSY/VDGolkQEfopvNOrglh3K3WszaYR6Fgzhfyk5bGKlclshdJIK4+SwF8fOWLZYb86PNArRJNZS/EHL1UwUzK07Ph1LCvZNQ7N/DkIPxs3ud6sY10n0pXki10DYezPdQB6xapHG72SQCVsWK3+YfcYJF78S4wrd/h6V9DRUfwoAhqt28gzPrJ49ahcAUB7O8v315Ha3HMUy4+TrSNTsnwXkbzVDqjeRORkfHPqniZoErqwYkgCzygJgx7TBwgjaHbXXanMor5i3mADh84TrOEgF8aQLr5bjsM+j2cOV1bnYeREr5tUgwrZUSIcHaPUEOrVOKdDQPyAdLrqN3wEIrqNkZJwTc/YoLLzck+C/jKnQVhFIk5CzNIvSO5tAiSRAglP4w3OrntC91IlY0JPjjcrUaDtWsbQ+ec/Met+5lP0tXTuWFWXkPO57hbph07rOaONuCHh0zHz8wo+CZRkhHno09SVf1y0FfZtxF3oFnZcfUZbnx7pfrQiLvVbqrAT359uAXBgp2AEhATdaZn9fLKG+pXcF6Y2P9L+N+8UfscXRUfuaPwXNK4P7IXj07/0VAoGDYhHFK+DOZIUHa8E3qMUS45l+gc+ERGvl2SkKiBHjkudaiNC4MhtY60ilug5jPBCSQecqUXQ+I3IpZyW9O3w1PcrQftvh+P32UOuLANADNarMGsb7oRXl+yd4BvgxJf9NJJe0zwk4HQFqWb8iUBqeps6EPbWlFMxfZE8JkoSYkZCcK7Ds3Vq/K0SrWK/KyHUQ7hHHFAMTJZxAaShRtf3E00MvYJjRN+EhXAtnJQUW0qNEJ/3XyKmkuhApF8VbwwS7o4bOn1T2xHNHUbjKDdY6oUmDXWIvQLbM92wqEPupT3F1JK2cob8Cr2cg4hiOpDGjJGpiYR9eYWWr97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64545" y="1284123"/>
            <a:ext cx="9190182" cy="45165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ainArrowBox"/>
          <p:cNvSpPr>
            <a:spLocks noChangeArrowheads="1"/>
          </p:cNvSpPr>
          <p:nvPr/>
        </p:nvSpPr>
        <p:spPr bwMode="auto">
          <a:xfrm>
            <a:off x="1570183" y="5826707"/>
            <a:ext cx="9051635" cy="65441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9440" tIns="49721" rIns="99440" bIns="49721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defTabSz="1062038">
              <a:spcBef>
                <a:spcPct val="20000"/>
              </a:spcBef>
            </a:pPr>
            <a:r>
              <a:rPr lang="en-US" altLang="ja-JP" sz="1800" b="1" dirty="0">
                <a:solidFill>
                  <a:srgbClr val="FFFFFF"/>
                </a:solidFill>
                <a:latin typeface="+mn-lt"/>
              </a:rPr>
              <a:t>Success would be a system that would ease the country’s educational funding burden now and into the future</a:t>
            </a:r>
            <a:endParaRPr lang="en-GB" altLang="ja-JP" sz="1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100">
              <a:solidFill>
                <a:srgbClr val="FFFFFF"/>
              </a:solidFill>
            </a:endParaRPr>
          </a:p>
        </p:txBody>
      </p:sp>
      <p:sp>
        <p:nvSpPr>
          <p:cNvPr id="5" name="BainNotesBox"/>
          <p:cNvSpPr txBox="1"/>
          <p:nvPr/>
        </p:nvSpPr>
        <p:spPr>
          <a:xfrm>
            <a:off x="78899" y="6528584"/>
            <a:ext cx="11644376" cy="30777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sz="1000" dirty="0"/>
              <a:t>Note: Total cost includes </a:t>
            </a:r>
            <a:r>
              <a:rPr lang="en-US" sz="1000" dirty="0"/>
              <a:t>tuition in all institutes of higher learning including UNISA based on weighted average cost per student, accommodation on and off campus, books &amp; catering allowances</a:t>
            </a:r>
            <a:r>
              <a:rPr lang="en-GB" sz="1000" dirty="0"/>
              <a:t>; </a:t>
            </a:r>
          </a:p>
          <a:p>
            <a:r>
              <a:rPr lang="en-US" sz="1000" dirty="0"/>
              <a:t>state subsidy assumed to remain at 38% of cost, 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7981950" y="2355056"/>
            <a:ext cx="2181225" cy="1414463"/>
          </a:xfrm>
          <a:prstGeom prst="wedgeRectCallout">
            <a:avLst>
              <a:gd name="adj1" fmla="val -38737"/>
              <a:gd name="adj2" fmla="val 6317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1400" i="1" dirty="0">
                <a:solidFill>
                  <a:schemeClr val="tx1"/>
                </a:solidFill>
              </a:rPr>
              <a:t>Funding gap could grow to R90bn by 2025 if state and Corporates maintain current funding levels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2" name="CommentBox"/>
          <p:cNvSpPr/>
          <p:nvPr/>
        </p:nvSpPr>
        <p:spPr>
          <a:xfrm>
            <a:off x="10535958" y="1898544"/>
            <a:ext cx="1442176" cy="4384885"/>
          </a:xfrm>
          <a:prstGeom prst="roundRect">
            <a:avLst/>
          </a:prstGeom>
          <a:solidFill>
            <a:srgbClr val="61A48D"/>
          </a:solidFill>
          <a:ln w="1397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397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cap="small" dirty="0">
                <a:solidFill>
                  <a:srgbClr val="FFFFFF"/>
                </a:solidFill>
                <a:latin typeface="Franklin Gothic Book" panose="020B0503020102020204" pitchFamily="34" charset="0"/>
              </a:rPr>
              <a:t>Lesedi Education Endowment Fund</a:t>
            </a:r>
          </a:p>
        </p:txBody>
      </p:sp>
    </p:spTree>
    <p:extLst>
      <p:ext uri="{BB962C8B-B14F-4D97-AF65-F5344CB8AC3E}">
        <p14:creationId xmlns:p14="http://schemas.microsoft.com/office/powerpoint/2010/main" val="61829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.&quot; ThousandSeparator=&quot;,&quot; NegativeNumberFormat=&quot;1&quot; /&gt;&lt;Font&gt;&lt;Output_Font_Name Default=&quot;Verdana&quot; UsePPTTheme=&quot;True&quot; /&gt;&lt;/Font&gt;&lt;/MekkoFormat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OaTJTqUWcCzphoIBl087IliXbHFCGL8frjixPmdDIUqGAXzBfp5JEpAqmgSqSb9rsF9jZ22EtPiWVqOT0Air6Bt7HHcV4pfdfni0lLV8jCWfeWpniDOBjgBzmh3WHFctAeY7qwmreiqaK1+eyech582rXt8hjzyUEqBDqm19h/Obvkyk4V6fytwhnRz+x7+UzOGqtcmW290tByjzANUOxXEeQDqkReV2z8I/oO3m9DqMUZQpbagfPNCftNzpkVDsH9kvGUEIM0/uSKuVz1SBZqVmB7Qizx5JoBXl3tDFaVcHgtgbipSsE9TJcDP/HamrpqVcv0wU4wg/ShTy9BRzMJRyDHyP5vdlnB5a8shVKg68ny+CHVM9fb52WPuEuROZPxvSnonMYl8bzWmrMVwFEgNHUIWqnX5SmpYoO4BXN4lMzOr6ppX1FODEi+NSdxtDJIai0voNpnxDcw/ECCeR7a3Cx9wNjGOJb0y8N+aN1jjR149zwR3JXwXllc4HKYDAFDkXRRY+IBJ/bczB/Qp4mRhilwBrJ3WX/LQdNh4/cHuaWLEKi5jhf7RxYDPr9za8DMiONIWteTcltXjUG76l/wPAdNpI3nmvZs8/gn32L3LjRrvtxuP0P0gmDnZG8RLPrYMSx1+o8Q+kjJkRSUFwqIEL4Ac/7+e/1CJLHN8poIIE3DI6nTKzR0WbE/nGmXm0QxAFugwgS9UQvqTUq8dBXNaXvxzM+BuHGp6nn+jEmNycpw43g8IQs3L/g12wptae0PFbkL5MGAOiHQ8jzYWGu+3HwrzPej0jRkKNfMC6wWITMIvznN8BRXGby0oX69ImZ1e9ONPHdeMDEB4BF31EG8GKTpIuBysmX9D6TwJ321unHxgJ6DnORCs3ALmeq7XrTn3Xb1z0r0Lzu4YWMo2xpgGt2nWqmFq299lDGfaSKzmcOD8o9NPeZ7ANC0dcZa3maH6eM2Awx/xI19ZPGrSu2Y6R++tquxTvDoGOZvwtPtulnVhMWvMSFMIjqsBxNuJA7M4m0XSKpYUs0CL2c1PAzp/W6tKWgbiy4zlQ0CJXfG00fa83YuqJCO6YEV3yPXIVTb4UrY51TVMCHlxer0s7j1APQwrmkHXlSkoWFUuVz4k9SQ2g8xnMUY2uSAjmHT9FHx6B5uH24Fy21h/MrXDN5233l6OjOd0sswNi8Xv74vNvXSZINePKTfyClw6+bmvovOQ558KGWqEpyONrlPjVjKZ2b6/0Jc5IXGpTCWGQ+cFdo94Gt13AeWSnNV/+y69cio/gDVbvSIkBrH+K0mHKJWlZVnbj987lkgboqxGiYlNsX6R56gWPTC8uciEcOgOStMDqkmG8NqWKH5o0o/FpoZOCaoFr4ngFXVlpt2aBPaKxC0JeJxgfLlA8sm1b++88ck8nxgl3wHgyXbjn22L7NT0bW6Di2s6pdoZ9w5DpF2flKjjh/DRGwZjCSzoGVsbY7VE+63tyrhmr5PStao0O+5z2ndjqJxe3R5eU4Es7CiX1AiklMhYo/onhnJXCoYfx+WLY01TEjGiBeqTL6yRG27EyxYZJ7b+8O2WWqkzHLLbOWfkHPvjckUNH8eavjWbJ3wk3yS5gseyUB4dMHWnFmGJG1vVCZeXQgwYIxcrGkfdamdUW2BMU1nx4CuZI/YZ29pC+SHemHmr71ZnIRSHh7yr84FC9KwAYUqzaxgomH/P6aUL1AqGjh5N/39wNpEhoUuzWMa2PcUUtzmMaS004u7eDoeYzQrL9/A0JjgiMBA3loKhHuuG6Wqe8G5LAW1ub+kDyxeuImnGV4o3gsPIoBTnRKmsKCnpmt6xlr7svAMki3HIASYhwNbPMfB2qerhr1YW08g7AaRhnJxQzsU3k6KhCoWFnhEFhs5SpnU19XIuRctctwQ9OXEs3GSyRm3zHueHa4XUnLtNGPmFCyRZdqRCP2D7+KSB/qES3hortS45gxyWOznQVJRRBADfKSlI5vgaSZ22na8RhZ4NHyoxUR9ZvJ+I06OoOkX2Kk5szIve5b+mBbov+fb1kZMSZO5/aXHIAllzVaRighK8/6jkwASazr79Zyda6sNJaNtujZvOvDRPfncJag9dNXtnU/o6bKuHua4LiWA88x4P063mSLQ9/3uLmp7Wv0jwAbdswfQJ/wU4VyuYJYYjH+2udVsQBiMsZwDbs8b6FI3hPipgTKaPQ2dj80JNiKUMWIK6kXociGTOVa4RrBG4Q+/uJ+v6vAQAaqLRIjlwwKOml6SIGi46pWZAgnvOoziZXbaWV09A6KCnp4SqZdZLPqQLpf5MTkB4YpXpby0TEC7xUzXDzZKBZQUAXcASGNkS4F0JHN7SadwLAYlGnaCW4MksT1KvrQUO4DKQezSbgBRxaGiG4tjs42bZirBg2L5AGHnIipfaqcsQPZVt+5jKUTqLDGroCtJkAV8U3IrzCA/uDIoA0o2yfVGTXitVL4+hZsPgWBWMprRPv8pGz136+dmyvvVGXj/wg3ZRPyhWfDeOgZ3JMD8htlIB4LuC30mmp3JeQnyK7InskwP4vGFMPftq0MsFw4LMzMnLHtTd8paHW5EgjmxvmNK8WOXZuwS9Q8Ke0sizT+Mg9nk+C0bYQ6HGnTynDlKHYmC8qdoL33kAPJ4h7gq+orKjtMfd/Zp+gMxOrC5xBdXMrYDWBJLn0KXuhLhABEhKdPKxDd4qPNLFe8WzLm3FWL5aWTpn1R/dPefVVaiyV2BblSdR4LAZqAnn8UsjJ9hH+GCwWS7KdYAEgFfz8phpdCr1p1Dxyed0A1j9+razvKWlHZIRVbOSfdGy5k5d6b1304Zo/QMaCwA8cGgNkrMAE878shUbPC9Qqc64whb2WDB/HeeYajStMomvVSeVC+22GxI4mGTBenlD4KRQgwGjBO9neBuusoRLc2NGnFHCdbBrCBunjwo39/YWbEW0X0pj9Fl/aI1Rb28kpxNEzJUrWJyt8EmUx7PBjCShzLX5lWLDDE+7+2eWiOyKGHXogY/Xip57jsSPef88QXtQX+Fn+4mfY6c9rZej4LYKzaxpBm9frbaw39ChW2FBhY3FRoR1/AqxTUh6BOPOCeJ9rkwjgwkG4LomED5Ghi1OGIiA1xNkTN74FwfMqz0kZ7K3bAw5wzEczwOHegpBCcvot3MlKhabdX8asS6refVHq7r3yWGWxFRS6XB+BaLepKNbOVPYOZ3TlWlwKP+tgM2hurX7oUOw5eykQAIPmkjeBHgJYYzdMx0tgZeyKVuyuWav0s0CHClm5pm+ZTZvDFiJVZY3xCeuBJ1hCeNQURIKCBeKB4WNhFij83ZBYgcxtzoIK5L+J6rYoFTpBloM/TIdt0jhos5T9Yya5823wARGX1hBVJOzfqn9qEaePguZJHW8shGtT4Tzp2gwuPL+kQLQvDo9IFo+KqHtRKJ+tGiKh5mVzVnBhIe2ok7IpPRAtpPFke95dYEb2q6A8zfc5UUtsP7A5HIM0EVjCNz13X3HL0xoiJiIJdrMn8wqPvGDjT1HtMSB/9zf5R5duKgwb31lui+ZZgak1E/m4K4w640Zp5fXOlN3rZaFT8pz5UTGwrwPgjhvE59wsf/Bgb2EEFSlzVVg8sM5njkSg6ol0n3Y6mzD6kb6TVtBKjdG2FJ+2VXP1Z16pscY/3gdwHkuhL5ikirxwj99yJaR5rz9M2phafL1BxzUO1mEUbivcpGc+d8tI34dKQ+vDT8SROwNlw+Q9HCfraVACWx6RZbLfJSAwSGP/WkmQSRPiDjUnsdmHfS6TW1skNRcSpiAU3GDaoczawQHRsevOS/6JULdC8/W5wCRnf3H9FSXbgwbS8bfZKFtibp+e8dGM3jgy4LuPDtOj2QgxeyIEV4jlwt0b1CHKb7qLWuYr3LjGkUGHpzxYeIQLtOobiKo4YM8AI5T+s/h6ki3pGIM+QeN/frd4sFxfV/G0vtUN3uWV/Y5RdY2/fslYT+oJZdaZzZyTw5eWHWLHMZ2Vr0gNhhLZtH9n4aoUYioLA+RUr0QpNdjCbmx8boK3JPPJE79C2HC8ek+kOrH8lBiVu63JVv4P3v0G50NWKobZkoXrC3hT5BMAiAgmwjDR8F7COh1yHQuroK7vo/+hmfBdNYFo3DQWNha+u450bhcPx11GBxrERrEvJvHYWbsdez+M3THQ/sR9FbgEXijPbJqY30GrWFVmBClGJP7R2sIYftjZo1Hc5T8T00jd4aWr9WHsDR/eeBPs66NztwWolwWfgS1FSUWMZ6g6kzpdg9yNMnphqUmkdrml4Vt2ROnX5+ZF+p4NmBnGU9E8MLIU1SqsspY0qqL3e5rOoWDvFOS3ulqZpBob73XkzQ8nFmBicjeLke0Kp37qRABr/U6wHex6a8BTLcdHqa/bGfgXcYE/k08/PYpy6ByRXBwoqTYe2PLUGS/xiIrnOYpkk7Th8oO1DTlQrrx4NZvgrVL+5aBxhHlYkgzmtR+C3Mx2H6Eeas4mly5DLZ71zag5rZxlNS1+xN8kwap83cJGmGz+ov7RljKsTTwgJfwSeBbX5ASnPZsVYfvoevzRfrfy2j1H69WyfJFa9tX8fkRkihQY8Yobl5GsJ1xFTXiVcb8mLlhevs1g/u67teLBuncxFUUD+4D5YCV27qBlI4OOz6C7btZjxZAfBsezRFeULSiJpDbA3ktuXK89L5e5i7vxEw8farIdNxBjF8Ikb6yOtKjiKbMjsH7NVVqMnBHs71ChP2pww5oymuzmuQALVUCtUMeVAdpojOv3npSOrinwX55nj0foPzpJL92ckRNJfH1nfgC2b42RZJ/Nr7hPYN130EjpC/SUnr99Oz0c/JR42+MIhF+iD1OrvMITprMk4es5hUs8n2MXtgzlTOZCAJzNRXwFNBVLppwlQHti7KwwdTukLHgvMkmbX3bqnlEQ1noC2reSTOYtC6vJSzs62eHOne0v4zjYcSRjackZQJ4SMMypY5nZf1sSBuxv4q2AdhWZrCZkPdMXpEQn58UVNa9hmRxgbIYguj+H7/CLW8MkfdX7x7QXc5BGcpQHY5mu6WNdwq7MpKpHLHp3AgKflpXKVEhf2le9o0npfpRG+oh2tDCyh8F8bp7dhBiOuGsBIBxJWtkFuaghaY7O3i3N9Uphim/vXq9oAg/7mQYZqIZx1Q3kcyJZ6FtdJO3F2W18sdHo/LFTyFDz5VcEncD6Nj1rwuQv2ABnB842Vv1dUcLpXO2dlCMHP/cydDId0vnKxeA99IBimn+0cGo9nJuW7BkN4nRz6mszMQp2Rb64NWCUZNxawPOsy/60CYtrtLQC0m6mxwSjh5AiG74HbbKrZUaYo6t+jLLKoIy0uP9dXr0SXWnvI6UtbTb44nGbptBOmohtG8KcQ6BoauMslSsN7nLbQVirEBmWceg+vdq+BNiXKgSAPjXQK6gAnutcaK93sNqvEHBkR0sJAGOMJXDRDqEEkck6t0Rw/w/oBZl1gzK2B6iUJA3pro9SyNQJ7pk04yEVcHCQG/uIUHBRXv3SXs3A6uDcs7NRFGkzIwBi8uKABE0wnOBLxB3Rvq7vEvEoaohA6TBOYC69kI1d16UsIs4rci+irahrqtao2uKqQKW06X0SHk9L3F9lUpk3I8PsnLuozljPeB/K/99DGzt1ofU3mXrLHLIZHstvvImnm3QAKk1+gpbXlZxGzfhdzomakRMHPqVIgFmcJZsEPc+bBmjj4K41MNWmNvHuGJ/9reb/svgOned669DyRqh5KMhTN8og2wGz7JtdH3lMDAHMcAWRKL3SWbmFwkSFIQIwQkwHe9q62IzAZnXudP4gGFRfW4eLk+3en2Ni7bqobwavMG1POpCP75Ou+fjb1Fh/vsyKwtLMhhXvH/CmOIqc1tfSMMHX7Jb25vB/SFxZ66CzbMDtgyBYtCOP0lh4tlgfCUjW3QTZ073ebglha3mMnVgIvbpgV+vg77Pf9f4QNC6pr1vCQUqdLJF8EuprUifEDYwdTPEQ30o+xtoa5n4q/7ubNLQ5Sbaj5Gl/+nkAtaWqxGP+nY2oiIpQikDBFioSjE8g3l6q0b8PMxw1bFC6kl+j/U2v1dRUCcy8G0ALQ6TJlyThVj1ikkhG5Em8nn+8cHwsgYMRYbBhneCUWXTARXHltVS13GzkOfcvJMPlhNFcZU3/Z8LmQIb57FsKY6P2DcDa+6nc020QBKzRq3Jw4ASntVwM8BYmbDJEs1G1lonONATiHsmbIfCB3BGratxpQCdtPhYuMfFPu6HtR3cr4YcSJ6+ra3d4Ql+DKBwRdVnNTMQZdJ2IBthZQYv7akcbkZHXyzOmd4zcUJzQ3k01gD1n0CzB5lnFVBzBNvKJB5/vxsGQiZfoNrWEmGKHFQ7mdO3lqG3X9o1xGCzmuTnvzGHKsGe8Vgcd0LbmkQavkCODGJBGzVhHFH7Ma0xMStVbe7OI+aH0OPOy9Ujuo+PwkaYS7faxAIl4RBUDnquYYq+EsSs9Rxj7VyYGe1mMdzHhx5LnIi/i/HCDcw1tC79/WJCMiEwMvsTff6VyWMoaarVc4z3HEYGS0tcQC/Sf8K4a8S5SMyz2VGsnxkVnLS7B1eA6/71jhcNd9UHf78rcCRejl/PInDbJkoLYRxHgP1puB/4h1ddSLfZWf9zaOOj0u7784MxTj1UGKBmrUjV4ivKho4s8DG1PObCxlMrNqV5gIJk6qKHNMkSQQLpL9R1OFoypgmIkhYyEfA4rFVghKexgOraOjx13NpUK3eKF6nr4/rtyTX21TdxIDvH/7HyxeypxUfOyCasI2rLn3Zry5JIO5eR+d3r8yo64/Y8r3weVPZYJblX7QDGxbhPgw47cJjIT6h5BIgJ44Tb2iCmjCs2VBo/qgD0dwOgn/+uNz1OQS1SSrhW4lZlISensOgbO8GhL8vYbjgoc5s+ZlGNZQsAOKSHEEdrblwuNmH4Piu4TuXx4XfIgf/PQn0EbgBCPRnVLjSRJVw85uUpRSB8sSs3ayYyJ/2byIaeEDVVMeApFXr2i1btJwXXwHi4J4tiz0A7krvu8A8CxXVnO1YM46+d1J55PKZQ7zSU0RgF+8u7PFsUH/3gumYnSsgvJ9hFpHgoXsZKBpPRkNng48FBVfh+hcgaL6wRZD3hRfxAQPlv8WxSGg10gyBkNG0myDOOJZwlrqRF0Xcm0lM0fVzZBtQmE7xtJTKSe4ikAjuFc4nBljhoF0Hy5em5JC8p5PDxUVyEy24wDYjbaxfxNAsW7z/Hj4jpuNIkgYkz+merr5DiFAUcsT07p8xX3Db/KfomluSWep85mnws1NWJaFniv9s8OhgXTwD0cuAtMHQtrTgXQv8wcLCi+eyXKaCuTVN8mmvl/0TrxhzN4T+7bfavuZUaVPpICQZFdIY9vdZiK+mVji91ggtZFl0GgRjY9NcKCDk9oxRjMXlGCmyUALLWtXKEM8q6FC4puUn+D6xdhkkxelEuTObWaGEAIZajHMJie2lIbcIZ0QCgFrNnrUYY96Vi24jgrlhXjMHb7mZiXiroW1GIhyLrZdfOF6FqQjhwqkYOsECXNhD8RMf3JSdX3QZfr88t8aapKecumD/ypFJnBGj5AxBKfa72Z5i6R5G2hSEGhQl23DV9XziUcMlxYmkZH6sDBBQ8idjWHHuykr7KF0/E+XZnOGe1nKlkFdVfFvNZf+c1Mi5puIkII/a34T7Mm2YfFgIbUmT5BwF8L6KgW8XbIHaFw8HwrOyjcwOhWduK79wvkIFkqZTXgF6YE8SWAEZE7vzOAga201bj/oGaFbGjO2JRvT+E8ZmyI2XE0yys5B6qeUbHjfN/9XxSP9fTY3jzuoFyb+tzBQehwX86cHHYoxhEI6S7a0qpEjkGGQ9X3pJHfym+jAuJePYFzgzw7iu+YIrsCcRT5bwqS/0XRfyb7Rok4JYR11z1QanFiu0Tki7tnfkffKFLnUSfVptBf+axJwHLhgj9irveaxuTNZSXqszDE2AXTCu4Y2u4MUrDi1n+NKVI2zuXKpJn0x4i5Ze3G/mBBGRh8oHOi187Bd42gdpvjfx2jpA0Y5pj8Mb81q+9pOFLrofuvXge/tXIhf/K0KSJmeN9UK9X6lVRUIDB3r/oI0KZw/9YBdeK8Xfy4Wlt/0ZyrUqZjDMYak/rB7LHpPhvMadYFeyL13+x2GNoqsOOXIGJ9emEOImFG5wq0aRulzxBgQLMiZYlQkOXS/4arYz5vLQuy744PR9I8RoaUKxQLp/kZUpTUQR3vfRjOfNpUeTD9d5Dr1YXDSj0ikYJLSJYM0FtRiuD499PqIbCh15dM5FwxYW5oUYngBrkmswXOlfN9J2aX+GNIBriXyIYzxpO2+yd/6RwfF4XLRGYYjmPNbavSTbSEc0NTASP9YvnleIddfnD1H58PxMdzTk+oOOCFI99HUfpbL0Mn3GGNNntFGlC+hYnYOlQeK5zmvNxXH7/87Zwx0XIYqGw3zcjYEPjgwxp1q2AcIAfKRfw/Ori+fWY+bzu/t71ff1aEmg4dcqTcX9azZUFORn7StEyEhCF9WnaW/d4m3y6JW0eVt5uDe2uG8scuHgq2biJof3Wl+3xxq71sBBMegkQmbyzKHUfxcZeXTsyx2UDsbMlxX5xv/BAt424q896IE78j3swyvs52SolMKW2zs5FpB1sN/2p/iVOfEnuqouQ83RN5NcOMqtItf0kWFaJ9LyTMgdju8lXjp5Pz6+jWgi+PNjqniSlz/NL/84l8KLEZo1ZPeObP7QAKEiSU6y3dCWVrmbhQwHV8DZ3VKEkLjy7pyvwcZxotmWo8GNqx4iBtQwaO/cp1BEHiyWH1YXWWwflaS+y+A445r0HjSN4VlUOMIZTXtnZfM9wZOSPkN0quqBt51OUWdxVYGEOWxT1EFEHuLAnhUa8srRLHY0WE59al8OQ+nIFxr0mS+Pi4L0Y+M9kvvdb3ulLNuFB/cT705QMsDLZxSQOGd3jhPpvP5z/YEqZQ/Zl05a7Qv4GF1p1YjDq6HhWQCVXoy5BOKLESORi1pe9UW/mrgU4A4o9/Yqw5f+I5PUlbPpz3N5rzI2o1RlzIm6Y0y7zcuuZix47mSaw36PJyE/0Mg+AVET1PQttQ+oCN6L/J0OatuuwlWcEZThQKm+uB0KfxlbO06aif6OxvNW5U2fVEVxpHEezY9lzzwMMYL2v+gEpWdJf2fusVQD/kuKvswX5aD95nI2sUvOUpuNizYMaEvj4/+snYOVUM9vRpzhMVfHaBFYwUcC/eyz4iZ7YaYPy3BEmhOluBKQOgRcJnDlJkltTqmIgSfLHYCHmPFozBYqkAqbPVTs4OhDF96WrV7+iCKuKGpPNkOLVUFOBTLp9dHgQWXRycR2DoWpCM+BnlSiPzZRv4ZgYnDK/nt1ri9xdr2YiZpLiBnblzsdbSBYGvYRIALGZHba12Z+uuaa9CL7nOys9Kb+4Ia97TR8JIEJuVDfEUGLIWVJiUD6K3ShJ07Appc5xKatSpTdDm+ayj2ZB/2lwDM8JuvgBJ+ni+VY2ilvA7cwkA4PQ13e8cw8TpwRGkUKijn1iiomyJkPuJW9fMhEJLCZHAKnQz9Uibyy9rQ9fMTsczWAsXrA95bdR1O7T6qxVH7ZH/LqGp7ssjS8YOxzPCZHV/RZmjP7V5Js4mL28jq1V6ViMfpTjoIhiduoOMCeh7k5VMexZr9Hfg7emlCQWE6Uj8EGHTgS6Lre8J9UDhfDjBehWAScug4TIG6+k4WYxe2NRsrX4O/B7EpANG1ToEwbOczETyazfkyImmUKYwPQOBZkNC6r/qBGTEbbQR8YXXvLV0DNN9fo1NILxhvUQEHE55y+lDf7HnHRYINXPfRrPXup1MC1vy85GlSiiEBQHmDnPqsCHMAMni5j6mf1YxJUxAi8W2ng0bIs/G2BstEDJEUFDSM7mNndteGUmYUZiEFRLVU6u5HcVzX3A1z+PkWt10hYclcM2h+YuBLZekrnNAKNO31/qjj3VhgawL7cPDNhryhZGevwVxDDHrKXusPInj8+OE0yFMHHmH/3x46ExcaJ39n9q/2WmzZhTakbOr+9lo57cemFKIT36pUn/iq+BFPkB9m44LrkD8n6FgUNCyTjMw4igGBY8lkLNfwo+U/a3wt8I2FBXRb71EIS6mAlE3V6kHKEHkSGQJxdqdU4g1UVAQoi5k/DW0t9UjXwXTxL54bA4p4VMvAEuN5w68lcjV/BoEkLhxFjHfZvb9KPbf49c7ZYi2BWkiC5FjMIrcjsn/2zVQbWewkv2G0dvfqMD0fI38Gv2P5vZsuLSfZoGpDaT1Z/+DlwtGWms8aNgIAkyVqXAyh7ivcsBNTjY+ZWhnZtHt2Md5wcCv7D91UBRbLuC3+YkEBMbKBlK9A7SronANSCiadlO8y5kMlz9mz3UIY8q8FjKHhM4kJuTyNLAJRiF0UR2cvLCn5YfZs0oLILscln4t+vgBvpStkhvrkZXplOXoOf1QV20OPU64NwZDdp+VgcUOGu7p6Q6+dBG/cJIe8H+yrXh0CFiMMtnPW47Q55VGytxc6gGB97QrBCO2V6wSFuHImmiKjQN4wuyMzBrhd9fSoUcz4n0PNQ4TDr4Om5M6NUSj0IzVSDp4gkHmD2v/+Bxbb+5VFYMLSY3eG1gBygFKL6GN2XqiUO7w+YcVpdgYYOmSl/GFP2zBG9klg03B21bQ/e2L1Sj1yRlJ691bXIK/aMTsVtDyw0tHms3s1PufIYqVOkHAZnraeO7n+NMFTMqaP5OexDZzOTZPJARpRnpgHDDz2fvyOakaEYw33Xlrr55i1NedIUaPjhUsIxfjSOGShMe0QF4QlDDrtuQRJI1pvNJOJW1Y5AjevHGA9KhuPZBaFEDmlQryoZeuPNMsDsr0IqBYIXLBeDs2i9xWSbYe17geY/hP0rm4XYex8eocL0Mcmd8+fE9gnWyYhYPDv3ZqxXGBhFiSa2yxai4M0INOCo46DYHMFfEssJWnvyNSjR7QuLLh5udjpsYQdHhoTchijF36InC8OJE2cwDDmBoNb3wvXOT2pOBslifVFaq53IN31lZKCDCdmBoiSFrrnmZPdsGggh8fPoXZM2/kIOAT0PkCNYkumkWGyeZZ6f+od/4tGnoUo7hht4hjLpJFO7jbWuJiV37nLqlz1hs5z3ZkWbidjkwkEjZLoRopIvOdgT/VdUkjcK0btysTJUgX1uIiB/e3nYr7m+THG5SMV1MvmXh3M+m9wOpdXZ7Kpoyfnp5+68xUc4RDsQpIx6HmsRiAGLs3WAipCLEE+ymefR2vw5tfXKGfPXgjkUJo0J1C21ANkSNhfrFijhoFQykBC0W/ZL/S7fE29uj12OzB7SHbRoOcKyNZ4tveTaCt8nphrB1V8Oa5WC9gs0SZH/vmQiYEe+grxkXwk3xE/rLEX7atbz4LTm45bef0j2scJr/vJHYCn4DxAJW9S41x2zo8bhy+gul2IICG1Ypl2+vAv8px6VhyoTxUROGHTVC1Il7gRd0ZtHLvnTctPAayUSbWk5XNQgILvYzOfr6vZ56YGX5xe3Bw5ue09bU1ia3NKA7l5y5ealfSgu9NXaecRy682YCwunDktQzw2t6NLA2OUt5EUFZc1jnhDLbp+WnA92DSZxXA8if9Ks9RM8IjlDXn1VmIEgnKClyWIsSrZMnGT9uhH+hOo+dL6cgNyllXPhUUAc/1S7k6e9pfoHBen7HSiQ5Oo64Wga0+C04fo77QbOCYx9YsP/x9VTD0CJDJh1LAFPwzwSCHRWMyQ5VwWmBrIw7IBTOXIp0fJyATIYzob0zG7/MeP+rXNqIe45YKqowN9m4hIEE0i36vLiuRE+KbcLKo8PGHSzOuVhUg5ypiVvgZkeEyNfakdhW/lS6W9AsgOBYbGqSTO0qOowe0bDfVs1buIKP/Bz1hd+d4QAY/KeHH0VPPhDiN1IGmKJriNeX2Og3veCsxTyn2gxlqvSfL/jrLW6kzGZKPZwh4qWCWewCBGVve2fRTDWSx/PjpnMqHhtP0ywDGqGQ4+o3bxnjcrL4WiC9gzndswuYJu4XnTWUDdIS1nCK6CY8EHu4wwInJSdaYa/ZlkOdpFtv8MTuzCaY58tp8c8UseVNKt/8ZJdqLQEQTymb08+F+Gmirwl1sNBE8qzk5WErgYspkIjrssZGzzcbFILPoRGY4IcR+Y9TqUOiiHywnQnrLBfrqa61Do8V3SlKiAkrT2q7JPesI1C5dw0X2SQNnoVuKkj3zJH2sU9MRA4xB8JVvqO2f87FqE5IaLTJT5ly59NgNqQ+X63iQkKZJQr1W76bdqU/EYxaMMIz1uDEuZ/30cFQBM0zfW/v2A/Hp7VnkP4p3CjukT9VTYgzakrUWRYGW+oYI3s/RqrZQORMMWG6SZHve2Fl2KbzgCQotliQH1FGIhZp+Fu0ADklh8kSssHlpK8RCqr3+XvddMVyidKTjpJBxLBNdpkIwbxZ0K9AQ4LNW2qn6eqOukx3zukzf/7sJXnIEgcvfi6jOayyyewiYVWyavZdbNWFp9+0SsOwnYdQcOteAdknDQ6s1WRgwkoqDkvfuZn4ooA16ZZgeyHLC+2Wldy33pwLaTqNQbs2CH3Vh9EHcTwZhZKTnzyXC3BiRW5XdApD04Giqk7IJCFHGYQ26CBhvjDz4ETIiVq+XmFZAYMuwNhu36vut8zHyF/2PrkuBTcw6JM1CcSuYEpw0BMYg7Z2wwTUmmyWkOK4MDfWItYFDZTuc0VlnSZnKItvanIKCCF+3BCf0dk8zF7woOhMo4P902t3kCusFF4GvNFAeow9yikWjFYYPxhsMucri/d3XaDhHBgsmMO5cHxhRkePMbYtGCTMDW9UjIn2LMqdYGZbPZUxdbf592p9udl5h3XR0i1c0iKN0ZDAMRVASOKHHcPOkQQvHg3tCMzdqsY3UXO2jzsUY45IMuRgz781Q+bS4ot91Y3d0eOwjZk11/7vfvQ3feuTJIdebNRGzJ8dsYkUhDUVmagWhNfTBhXl2XfI+WuBp3hGn1NY9OYvInzCP6/F+n7lEp1AQMaw4ybJxxgY+Fx3US2YlmSpHsA7b+l0ET8Q/qmEoOjRHdgYqrMtYJFhgjZvs1p1phCNN9nqybuKruQsp1rrY6T2EACIbRd2/41G+FQ71lX6ibML+yJRpZK4J4m6iat5XikzpDbvKA7vJCxu1s3bEIbML6pi1nX+Ig0MFZcs1yw2g6m7/iP05pA9n3KrNAswb6shUqwP8Pua111SMYyXWwbobi/TX5mj1XmM8L78WxerGYrVh+RNpeQJccioFQXAP6RQvs5nPWaslmStlQmff07iA0rIR92z4+dyjuimZR01MhB2S6pjYD+mWmSdASK5nI0qsyYLhC/L5Bs6FxlBl6kcSN/l9l2FOn2nGBS4gaH1PmUAx9THZyaFIBD32XfAtTZQJv69P+8M/zpx1OKSfFS1YkNCzAFquR+lDbSGa/NB9I0i33YVuT0HqnUikfaL47zN62k55SvneYDo0Owpb3yPWhfx57Jpva7miF/1NzkHkLGRPQk6RaCHwn+ZUEH3rZlJp1gbBaIVBhc8f6ymndOUQGw3nO0cKj7pPSsXpiiXv02/LwA1cinwdfwwU7ivcFIKrImSviyv9q8oe+ZnoBb5c6Jfy6DQpx4evCLD5E/7f4S34GZuv7yXMD7oKDAJquwq6d6q8xYK3p3js5yByW4jr1QEuu/7FIPuvZv1JwZlCyZNaIn0KOSLv60dCZCT8b0F48j4ZoPUd+sG6kq9RdOT82zPhEAK1jigLn4/8bfDBtIwu/QF5K3UslfvxL9vnN04Blw1m0UxWgVf9NwvPiXa5G7INdBGBgVAo3VfcAO6IZTk/9ltJ6F7sBw7HXyq92/RyC+2hIX5xsB5S5m8PSDxeTrefLr/IWfoDWv8NBgBoyJk5/PBoHLuSsnppeGXXdCtAgNATdz55JZheq0kujwMrOBqswy1yCUdp0qkKHeY4sBHmFS3BuY43Zq6SFT2Wal6YwIHS+QIWnc526utqgCa8eqNHCbxE7lOu9VxObRm7qwQhas8UOk9CHHOjwACaTgmnOYWzL9VgH5SF8Kt44c1LuUtN2X9SBWif6kO8sS+I7F5bAXVKde4QfHLujqDwN9gG8GH21d4pZ5HNVQr7IpemD9aHULqjMgFmfsN2Fed1/eD5wtPlVk2hrDmO2QPbuPaMhi2v041o50WOVjqMWIc9zH1zWw+asAszvoN1ukGxzbfvJOxIcwmxsHKtwVk60iUveaV0dCyssP2o9scxU+fgp+otW+jd8MRVDpeRU3n9IF4eAZqwrSi/9I+3ie3D7G6nZBb1X7idmWVo0k8BusMdC6ejDpk5d1mRPcVZNfR3W0+cAe0zm1vsjfOVz1uSE5H+/70bxESCX/RKphrWQ/BYcqRtxilnhXCDmSMmzBmZtx27sAV0PeaVymc6XMXy1aQNSPpn0hZvoYaCiJ0KgzxfMnz9/FioNA8Q1N0h5hBxpJ8TZKYsjwQghNKzLnkQHS54dPoKM0oVLzhBnykDwd6FbngMr7nadLRgy/8uAqdsax47a9BFyYt6BReqWB/wlkOayYNCooEZoeWfhQj2Aeli9y5vgKc7Xje5aLrExWCsHhDpjSw8uki5tXw5wlZlEDuTqxglIENMHGTVXmVRXAX2lmAsGdX+QkDYZXr30NVFKNKaXuSSbnRh0L7028r/Iwnc3I5jMiUM9LUy5jfz7Ii/mYw0IDoL2xAUO4A3mNkn67qvpDnsjjhCok1/3OyLPjEgzTCU2c/Mx35Yb0ZE8KhruLXfjY9a6pBB3cQbpJQ+43X1bNuz7tS3r7mpIWLWk/KguLqzGCNFYr4ZSX5zKOei+EBCqQclLnQuDlzKyqW66umu4/rDjz8KXTtxNKvlIftMFB0WjtvjP920NO0sQykSu/+yWk9uNRBglo+C1b7cfvhDzvmgMmCCrxoL/mxoa3cByz/72j6URs5daJQTHbJ8rC9qICMDgJhRMr2tDH2KKcZjeWXJwyDTANIRHjGsbPSWY+x2fHr+tIPQIL/0ppQxSD7D3dCDJBqwhxac7w8iScZ6yV8Mf3+9V925qP90Dmr6+0cYFUeTRftFUYnPiZUpz2ZzrBIQVyHBrJpWn7azeSrwZA2jA3DeNm0HJE41nSxXu5Q8qNuPECp4S+g7FtuqLILVOsOjbPOb8qpVDELsn3wk1yRAEWxvLoqzch+PtOexFC013O3QfhWBv4mTJUxSg7wWQGeMyIRCYV/r2NnPfAeyIprTl/5Mq9Z6S8HmXqeOSNS3NSPS4nim3Ojs0WE+VF40XQr8Z9yPCglNQrALtFzTz0KzZkKGjyL1kG3y9HTr01zwcfs3fHdVt+V8Bfp1L5Gj+MLw7U8CiG9WhUyD34jKlE9jiMih3t4SR/F1RYmqvg/E0MnPFpIjt0awtIOgnHOX0Cz67bQwgvuyeitTXevibLihngN7vK/MQpE99hbI4Y3BhrCd+FFVJQTRBUAC8zkqzDyLviq+Dfc2H0IcLIjrzGNWcUxgPrpYLOamBLoGnDE8BKhGjoL3zkGcEMYOa/tSqJESKgv5lt4QzQkwmUhT19v36Dre4VzT2OKsl0wRcWCCXbAmAsTGdNiaa7LPkhobz+R3ccfK+6HJJgJM1X29dUHWhz+ADSmQpg1w9B2FLX3HiXLDHbnZ3Y9udMGSZLuzDFi2msSpd8Uu2qO/nIgVhu3YLlRilSAohxvrgRgcLEvLRkhyGMoGskQh9qd+FB2f4gUJCFkH4hXXcLLENHpW9b8mnUhwg0uwI/9j7NiB7aNeryejQCTbTYIYiMk54CSwtq4z2q/sBdQV646sxCj1PO7av1o9KnTnrwfFbzY6fVq8EUjI36euqYQnl2p+jEje81gnDio/dtuUnnAt8LNT5H9/j6Jz1GSDOhSFC6lRA00xRj9P5ilU5MkyxbvuH+rnduRgbbnDPWsgJTj0yh3350vVaW4hNq5j/mpW/kQ1OjGyk1z0kHljjJmnRgnEaTSMcMjbUpFcTt+28yvay8u0uMzykONUk0C5qhvQY8c8wtY/0El4oflfd6NwdM4EzHIDBTABTqkZCyUgsTM6bBWPVxH9i9eMjRaJOgdqiUQWwdtnBr308u+LbKismgsfMlY3MfryMBAaCqDG+HqROpOKVzBwoA6K41SODkgMk74GsfED01H7AeXxi+m32nFbg0Rl4t0t//T6FdCXXoKLu+I+HaN0S7sPXy7Qnrdg8FVs3cyQbs2Q4pnGM8CoTbThbSW3BQfBkoKRA7z4FLh4bc0jU7Rr81Ec7YKG3aZkDdsCX4/S58aWSwHACYKbe80p8h3iUlmlRZFbMXH4IRn1KCscNdG6kum+ud88l/AKEUBagr+1T6d1SPXNr9xhDKpwKn6bBcjV/Egwb7mk9vdkRBCV/pr9RwK6ZGzDrJfm6Efuqnn2acWsCVLMBlOTMr3YoF5lD7oVAG3eaSjSpfMnBMSaGkThJ3Hy6oLgunjmEyEFTQ30WzM5/o12B+2HoY0JmQti9ZgUbB7qYoAmRJ6hQWVwlTsTwiGUYxM2y1ILT+iuAXZ4Qb/1Mh3aARqpZqhBjecdLWYpm6Qt3V8NerpOHBcEJloeo3FaMyif70ZBzY4n675DBYNvdBTcdLgUnsEfj5Tcv0Ar9Di4Hhd1F19lLGqJn9rShXy1pw4r4AggJvW1jdSYYkmRLvB9qEidbtWbZuSMKjne3aubbMAOVecvLw248Y4Jlt1IhNkdG19rRgbp5m+/kPdgXuq0h+146v0M1yIIbwEkMJHBxifMrSdS4zMiUVYAykhuVtuPmWj5rMkhWyiN7mp0IAEthdKKGuPn5t4EUlVKdc3XMkID7fIVaac/4aD9yfuWXQQGf3+s1WJ0PyIfATAofoj+J8LtcxLQ9DBgy9rLe3jol7BliQG1DmibL9cOU1uKvuLNlMjv1LbLnqGmuSW/2HR1ZgX/QIzx9AsGA/pLMQRUelbTWBf+46kCBW9SP4VR20nGQkNcqeIjaQCllmwwxQed6O3IO4D2p2uLI27UYkxgQA0qIdrIMr/ZB9jUsg7qiPA6+xKP1hewgYofdKBlPVa3OQ7MZZ5blHoffPYBPVMenK978mvo5S9T0PpZo/EWGNM7owyg0YSX5efGYlh1NwaBsWQR8BDgRGSTCYbNl10H4TuNzpn4oae5vO4Vxh+22ALbKjrmLHFDVZNZduoDVN/EKrS+hxqw7Sjenk+bLFG62REIuYh2Kg2DZ+pxO1NhgkcFTpQWxubcbbpqPP7x6os//yZ0hJxPeisr4a0fFOqAIo9NPGXI71U5rn1+Du98b1wifHbL8f54nCkSnW/1zzTxHvy28gwgWxcFYQ+YFKK2JaDr7e+cTLNf79cpzUHg9mQU4L/QyXYbfQPVcRiaFuvbr0ji3cNXCVr3BEIadUGNI6pBuh2iwtVvO1x1hn09BKdcbT/Gl7kvrQVvTzf3efyqd9qG0nmf4qpe2c4QZV6EVK+eE4VMoOmpHLpKgP++uZErVzGBNoACtLjZX6B22FSofpDKSKja3bQhsLAdW2fQQ9FTPB5EK9vgV4o3/U5DhhhsQbD60v+6PMcBFns5Y8gK+vcgzQNYo8JR3u8F7K2ss6UD33yFfnfCLQ3iHiUkSMeOTjP5ktBcHjV6Ez6dKwFiI79Ov8cFt19//LN/YQRZ6a0d0zHBd14KMfdTN3vIIC45PqM+KrvqK19Kd2+qMLlummQkD6pbTE65JOCyj3rhCR3ykJLvSQ+8aahX20RTt0qBmv+5G/fSJ9JY4Pg3c1eXn8GF7tM0xLfd5H8Q+xLA5HERkfrT5asbMtzsUc1LirsIuBFyZAYSkVIpW7eL3kB88fmRqsM3nf5OX34DASNh2OPWURR5jxoipdYVcsotE/zmMWhgi0ynX887HHP/RWz7re6fFzbFdmLR82mNoYdTHeaPbHleJWkLZwNoDsH+peM3h07EgUcWsNPcbnrVhwdE0DweNJK+3G0V7lFOWo6lCt7UQgRY6I9Rc48LK5poC8mTLtiCCBIXqJtxKbdfcTU1ikXuwINLv0HT+uRkdQLFwkRpovU9LvhThXUq7RTDluBzzE5pVNEOUfDYZpcWTIHFZBQi52hJAnYs0/zf7SyD6XAzrQMMWpP4CTi7ZVeskZSXEtH3/Pb696ec/yg+WXFfVUG98qwCXwQOfrQIK/4SSl2uA9McMPVZQw1dO35BRUZ9s5obrYLP3wPbzzrLGAEQGPYwI/k1TGiegqqCSY0Ndc4T9SaOPca7LMOtq/osFQoG4P1wCE/i87PYEeoszTPKkkOXqNroXwMreK9uZiNwFgzBTVWTq/1Yqzx4WSTlBhOJQEB75SpkomupLb6waDcR/XOaca4mQ0Fdfeh/C7st692RztYHxCIjMKCiOPkPDZ0e+q5KrUT8gLmI/aYWLaVSxsDmai/vSrD204mqmjO9PrpHhHMS8NFw+SApIlcnzrpjx7WcfralIiZO+bbavPPemHP0NyM7XeZSgjTMjCR5exs0n/neOfJj2Vvdm3oUAXhSDim7A04lgr83M52tl+5RL3o0cLkY84hlZlbwksWzEeNRoxM0AgYxuuUn1mY+q/144DKBC/u9P7o4dpsTk0GWi99mArZH8rNHJzYkljvL/3iTvcc027G5kAxFiQP2Uye0xhvro1xIpM0VJGNLR0h/9Du6rGEjpSE9Du/E14VLwHM63o59LhLmgaaNJvqMfc/WPDzLRu9Vxw36ASZOS7fNOWJErjy0TKoujMPjY65Q7cmCdwW7F/QuAqWPU9+0Lqo8AMk5q0HCBkOaM2HMAbL1lFoc0Etes/qedQd409koEOe+8nybd4oHFHraSeKMmLcJCd33pes6tz80vFFSspBnknqC//subdQJuOv0akR4XMqp1B8ZUqfJbdRM6oljG3/PHCcD/VeTiylIo8VuRW64SNSlK5LV2D1Xq5q6CxDBjdy9ZGnskvS7xY1sOXaxJOB2TllBb9NAFMu7LWEYca0UheP+f7d7yBDqenFvzY97q5RZ3or+MqJx+cE5z1yh1CLHLZO2Vq8DMkkHssyVnYUJuo1mjAVKHV/pjIY4DoCXGDsJJ1SffxmQyzqvNx7KOyA7zjLwlD29AZzze5e8Nxj7ErMk7xbuFJJ0VPokra7KeudzgdSPyQXIuU2AafGrqB1VrpJQON48DJbNBYpo6yQQ8ZFtI9ag6FVcaOMhsY44k6XRNtb9R72itCVvFgkAGDdR9IPR6kZ2hDFG30F8vXjQDkkBKktaZiYOY7m1049Mv5kAm9JejREC7yG4KRDu2gchWSYqaEMIyZSSEHZmIrLYcr2A8omLgnfNSvouq0GxmV+KFucXTMxAFvIvbona6/9jSuwCmLjO/71LixCJIzQq6+p+JShxHYN7uKF9Hu4aXGx3G5RyzVETv2MANgC38wUbuSRiMSWsNXitPBUlf0ug9PIK8haB0oZJ7inggM71PTjXGwUUtHWJGc075P0wTVjU3Mcl8NlwLzfO+p9ApRMUELktdxh3b217lQX9G6Ug1pfPRgy4XmR5uTvPOvdq/EfIMltUIYtkdn8McqFVngM26K1xAVRIrUg/ssuVHBiRTojEALQTmDnjb/BugO41fKXaMfkT3GI0+534dBca/1fq7TAyFLcYMmjJ87YelEfO/V2c1xNYaeTEEMN10dGqTgq80wk7S+PVNE/+MmGczAg+ned27AdX8SXc8b68hz9YjQJ8y1UwgiUr6uD9uS16sEuJuYNzdyl0eel9VswWHRqUPBCytqT7EgOUQFJLOMvMuMR9yEdfnD2MqpWkbGj8OZUwakSPoMhxaiol3TQI4l1oQRX2TvdAULmyq8FMh5A+obbHZDggEY5TYcezuEKT8f7RSIQN1L+ebPnHK1Z9ChAGPGEbswc+WUzOzRg0SYja7bE7owWV4DgGu9r8c+aNWx3diYVIMKSdDRUwmbdaU0b2g5IFmZR8T9zUVvnvumrClHsjvCmB7/4YS/YxWvNzQSGGUuCEt0za0501L/YqX0vmHLN+A0Tv+RuxgWVqfg0coCv2JG6rzQwAFz636/dp1LV9qKRUrPEfvSeaYVbbRTYaNzWlVT/L8lq8E6lsTBKVQmfTJ1fgksecT+/cj8Y/BGOj0NqCeIzENYzv5fb56WfXEC6HRHeeTu4hgvJJYwISY4tP/RupX2l5ffAox0xCtPX0acgeMvA4tBr987SggIWBYUWGXfBmJmxShg18eBBf05kIA1NoQ0Rl7gOhWmbgaWlvTMq1DAuH3FPswNqB4Dnmo9I8KZhvdix9vHbtgj4HBhdHrs/5uxT4576/R9c4rP1F7MYGGIae4TZsVbjaTR4WkDAElZg5SEHl/Ej+V5sPU8gwtSqBaHgNFVR7cnBprSlboCENo/E7KkHWJFvsE2BgL97pGkIHEc+3Q3lQpnAc2zYL98xOMlhA2rLSrVvGCMv2b6DEPKAtvYJqonS4uBKbjqCPLOAKCy64BXUZ5CcDsr0Ivq1lMd/cwPR3SqJTTbtmPUhQK1lNjN5VyY1aArg9UZ4B9Ck6i/MvRY13Sp8Jok5ZDtCcVduRLaF10Yylc1tU2HB90m8gs88yosiT59BJDtOM3pazQOCpUq9+5UzdO4PLOGNYL6dE1HyK+DcmmuFu45KD5vK+U5AltACNmwJ513hkJsmgSSZtSgjUV1L8AQsbFj5RuPSdvsXLFc6VOhMrYPxPY/kQCnElNHEN44rywH1P4qOCiS/6aF3BVzTq/zRtF9cqmsahR4wKT/PEGXlhV7/JxT4loIIdoTyz6EbSc+zB0KtiJSojLPMvaHWQqqxLhbe+c5//FBYeW95bYAFnVrivNuz4o4+/5SeJzhEsC7yEZikHMhv0NISmk/idqEDAV8HnpS8lB0Jp/4WifOrXPznP2IW70u58C95u6G5xS6tntqgVhGwSV0iBLlcX+C8S//SXgM9hzFcVG5lwMqENtHSUA+/xr0RxTKiqCO3toK/seILpWFhsRwSy8iBGDLhfHCUQLUJ/kDqbpNmSGRi5dHtaADvCoxx0pm/MzdnHGS6phuzR4DBhIQNXWmGp9xnmi1NIr1Xb7O1Ra8+8PWCDVuLcTwr9YyxdB7FwEp9cPGFlsfCA2kWj9FpU8FRV6klzFwejjXPhR9uiInYERcTaBU9G4DzlMPd8d2IhudkZDLNJkSkLbOqzlJhkqFGHtZxnPrNabKo6l8itq88SBV+Ds5XGmQtTRv97DMHfl8g/UsL7xRYPpUKvWo69a8uh7MkfdcDgzZ4lsdQKP3tu8CCz3Wtt8yhyXhOF9IBzgaA9XDipsvGw1wikRnS04wwWOa3L56XjxSFaqMAjmVVPbQGSQUsn2MRLvVSxbgRs55+GKwp10J0zRnaqIZtgMw7I0rh05/x0r7cFfxJnBsU9Br2rlzM3LBf3BXswOSdkpdYgpCnCXADCoiTvLUFrSJ/4mx0VK2VUNDHlwmzP6zVFjlK0g7zaTOzT5kI1Ck/61XY/p/FhOSJo4TH727M6hRTo8F84emyXfaSTn46PLjSrlPAQZUfuwwcvi9Zal3cXbyzibiWTQPeucey5HQk+jJdOjC8AiFLWm7KHmmNuC1l6+3E/JdCaSoHSyjeYWKJVJBGaPjgWeRrki78ntKCy5Jsv51B/paBkXiwX1EhfjWmcq6dYRHi8A4iyhnUrfLdKF8pdOg5Y0GksKNsDguqh6//f272iahH6o+7vFtsTIsz8lRDBU1fZ4ZlJoA3qBAuDViZVQ5jpvIk+cMg+X+t5iZ18eycFk0J+xgwzDLOouIV4SglIk1IM5zDeGKqWK+RR199PuCBIuXKpDUgdhb7pVspC/v3xrgpEsBfO398tqJd8C/VIgFg/leAt3RPT7Y/U5ZKgfzZx5/WyC4asYWEKRJhQTPxFwTwQZxDgqTpcB1U7UNbUXi4GT3uqlLR7o1Je6em3CNWp0XWNLq1Oe/zSKE1ROES1mkpMdtlE93RWPlavzw9YSaCuzBwKA+/WK/QW5QJq8XIQNnkwYHZJjcvZ8gS45gsQwXasHBZ2E83K8wwaXpzqlyWFYUiwgdUjm2cl2bC0Zstz9cvxPf2Yr7VWUjMn2TuhvAdh7js08RRmYXhOiWnFrqnmWeQRbMyDea2PEi+qkkdN1cudR0w7ea94OoOgrW9J2dgBNGBAOcnYCnuKEeb4DmW3PPy2yR1OHffO7x5wjdtpSVSxQsImG5cbevU3yyAzgSGBURQzKcNvznAll4VIm9NriwOvtGInKVY/IpBiqdNFrh7Y4uTt5c8kxQBK3Iq+Mtjw2XKHzhM4moeTXtEH6OeZoCnJO9MHAdpN5A1mN5P2w9eJbtdzd/YUQC4ghRYgvSREztYzgyaTxp+av+uuY/hT+FVvFmg+RN7q5De8GaUIHlFyY87cMPX7pPYZcMsHWr9kmMv+/vgByeCvC2PkGxmueA3N/2FLaPci8/gjf7wDAY9DL5/84XFMaFRRxGdLH8wiCGS+7gym3v5NDHGWMHP+Xm38leq3tGeWbW9ArOTwPRO4P8pNT6aSquAgG09zq1IDoZERLd0BNeNc0BdOimOWEa7m6sLLTopl7mO/hGoVtDoX8SYeuLQZz7v86DMCDQc99/Izz3bF30IHVozOQDdwmGVTieK0BFzoUkJTtsFF2I5QgxudsEbZm/bjgSpYN7Y/f9Ubp0mBJQUt7KRU27ZpgRUQC+03CpovdlsCmhnQ5JEeE+BGelXvQJokgO/JMtME9q6xbiHXAKunoQLJFifqOd3O4j+qeIQFuBXkCs6/mA+ImQl0MhaL2XDqXu2HduR4N5af1+z9oVdtwjropSvVMGTUbh6tYB/MkPwl7ray7751ri/XPjn147k7w+RRngVNHNsVHPvdRkOf3/WAIQpAKAHy6HMSJMfPMkbEuEBjtZx5qFVadRqHPjLOoMspc3s36/qbetgFhNrQrnVKaP4XjQ/MR5Exhmbo59P0dsT1OCujjOt3Yk1yNqf13zk2T3CMsZZfT7PIqhoLvR8iyyCExglxl2O1Gv298fCIc2U+DD6/PwDruFe4nl0yPj+UNVBZVfBEdmBEwKKkD+mKF/l+Dy/t/b08vJgbnH6ZvrkByT3R7UoQDijxa2uRouyZAXfSsqfVMRsF/Y/Wp7CqMf/RIOvcV1W+dJ3MejF/6I829c23pr0OJMsCoBNU4+boEtbefaDN++oT2/xqGH0uc/4+Dy7eo/PygFLsEI86turF7R6+BPM1hSP9hMBgSNJ2CsFDmEopSZXU4hVl9eehAB6TeUa+W554iCHdJrGsc95XwGWwc6zFGGW6ZoMA25fOKz91i3G9Fa6CvzxIDYHHJuhuYvnYLetGqlgdC/eewZh7Wn1RgZRw2GTFdQoMoBpto4eF9U8sGsya4zO1rSDIwjrK80vaHZrFhAxLIqnkstEPWKagEL4jmJAIfOmhdAeC8mhnH654de6DZw5sHH53o51YYe1yezTrEN58tfNdkGtI/VSqLOXY6US97DmP1rAN1/1g44qTuMNtMUXM1Ibt1g3sdBwaHa8JMrDFn4owsD84ap6/gn8lX7fGgzS20TUb/ny6s0v+MbhJes6t72ilfsbIbnNuIYkayMraZD4EHn/1V0jDz2k7aOwbhGyG72So+VHIw0qO3QwWL4iQMBqib/P7GDUUMCC/PXUZuA3HSEw8ji3EhWwEdRk3fImDYkiUAgtNHBKeWuAgiE+uwex8l7c3lE+F7CNzxHt620noUiFI/2+cV2VjTulfV5oRZE2UbeGhj973tv7z/TwBh8Vvj6LUOJ5s8DT2c7Rl0pQBX7+/tujDmuqrukqb2pdGlZqLytWHCEeGT/7AFyzqmhlM6Lu3ZYZ77oGI5Du+1yS1bnOKe2Rmy3grQnzlO+7YlruLLQAMAYhMVrevvIfVH6t1D8BLLBFm7boCUPyAW0EZXXqPpJB/OFjlLXK3uexiiQa9e8"/>
  <p:tag name="MEKKOXMLTAGS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KFGCqc1+ur/ZLkecd4XTqAI+wHNLulUc5iivudi3/BfEsjA9lSuHw6xqq55EfiTJdtrhZgAmFjaEtmMc1OF9DpF7Fwo6SAp6kpB2jZxLCWtHb1lSa5bS3I5Bo0PnIdVqZ3eKeUuVqPfzlSrReJiaMVAlRKfxmguvlzSrTDtXrGfl7xorSWB9jOJDeLT21aBf6Cx2/+DTrKOYyQcgbD/jg69Q7c6dUre47yARuA/FcxKTTDPaVB70vMHZz3yl4f/adu3cxzeTEeXmUrFJP53cxIrbj6Rp8VObuLQ1ZPg8tUe26uSqTkGhanq4jXab9uJNnNUh9pGrjhCZ4cMQ2YEpqgRh4L3mW9L9IN4QdpElpINKfhmz5yhReFqot8a8N2m07lAs6vq7sdLi9t7TGk6j1Wq1dCWXhMk3ZYRhax4RKAY7tU1fXyXCPCnneOw83HI1LjmfXd/WOWjKX+lIAtTJgU13pLmqX5k4ZBzQwumtc+qxPc1S9O5B5ddrFoNKCn6ojd0E8KEYlowC4cPP9/wlHFvJIqmHZORRYMxKYti2mo3rN79jgsWeLIvYiS9vrN5li/v1VdTAFgaUKXqH0Rfrx1dh7Y2oQ0qexBGxop0zP9e1qMIDZjGV7Wkhu2EC1gp2iIpV3oS04d2Q8970ZQ7dc3OwcCsjOawKO5mj9y0iM/HDBZr4IbF+u50mHt+GYLUa3ub3DmDbARdWRHahdyfzZIyFsPPwwB6t7jBVoqnE/ug6snuuLSIC9U3I86s7pudMjtP0Rwu8i8/umE5TDwbJb9neT1Le/VmmesgKAI/DEnqDfSmUnM+dlZmm8GcjsL6P2mVY+UM+qI9ydEi/0pn6VcrVHVr43xFo6H3OZGVm5RCi5zcUoAsMN40k0RudTIQQsRcnc9kJPzclRmGki3tEeuJtRDmP5mPfVIHpLgj7ybZ+8zUYOL7G9AJmAFW+L7Q/lAY6iIYQyam2bSEiKyGLLLKqj+KoaH0PL6n+yGdaGDmz8u8YXT+GmFmIFPurTfcQJs1cz7Adz14iK4qgluk0BVNBBW8a/Ew/7JLSlsuEBfc9p2FDyUYuc5Dm2TdV2h42MSe5TnHNqPpXb+2e4P6DB9SwU8ew1hzyPNuX9jvF08PjJHDcAD/Aub8+xW4HVzHvlX193NN1lh2hRI8Q5YiLBjzpAlvMI/TOCEVx3+FyBjF+vSoTq7Crucr/26er6Vcz+37hL/wy4kgxu3lBAugBQuSUZCtKwGlbuJtLUMpHz8AcHeueyD/P1zA90XNiJRVKOgDs5yaOKICNYTrMR6o/+LNmJ32BgvwRxd+h77Vqi2sf+BvmtMravi95NbGj5/p/VG+NlSwjU2SDazfg4lxwjTOW+J9+d9Qz76yWLWIB2XBt43S1l7Jsc0E6+XLeHd8bpoRgyOziA6TY/Julwh/8CAK++fnQbOLVyqxhzOnDul9DjcrIM/ByZ7LMvddo/6AbI7rFmQ7gE8YDC3jxaaZRk9xUuhzJ3POCYO+ymQLyOJszKWdiWuuujwavftB+aM/wP+2c3nYmhzyK7rbOfxKvba3hf3lofxpSm7x9eKofXp721BfE0vE7KUsHZtYR2GnFZwo/CSOBua8/rhot5k6rVdfApE/Dmw1dDK+GqdXh4fhNHtjkXXrBvygn8vJz/8HWnNwjknLoBY8qs6VW4aahOmltqnKwn/8SR3MTDGX8lSQIMkqAfsmafDNO1PQbBDTv8XQS99sUYdxcx3Pza3/7+fhPDGxXCipa+tGMN7cZ5glIytB6ssc0jPcufM9p2k2nECtAohECcp2zGwFn0JcPVI6M2AN4/nzkQdPMUJahYvonBvEuzvqsFonEdHRWA0EklUtov2E9Rp7g8m8RWVub0UKv4jDryIRrZxf/rbaFWIWm0Mo4PgLj2dabn9jkZyEefySYd0QgeQUJhrS0FDssx8R9RZX62+FD6YySqCBDeos++0fMslmhdbncjlyJBFJ1y5+75s+kj/H/oe61lb/mBXhljSvdrDLLs4Ykab4aULmOEIcERYcC/KGI/mhHjN/rWYNMrrna6W7+PaUW8MJm782hK0yBbsoGy35Uzj52+Zgg4LLn6fIg6bJjF4XQrkTE8FCffSih7IcF4cvaOZpEU+Yakejv47xBhIz5/1LjDmRN3bcJ1F3CY31R5JeN2IoXVDJG+iNvJN34YCGgi3DDdlvHRxhk9wc0KnR4POdvTDpdOJO0PrEQ5kEU0JdjHwkk4E/aL8N9Lyhge42XUyBJvzJTM1d4WWgBTERczTSMKMTOXj9ZefIS+9gLPpIB5ECPyJo5juA7W/VhRqqAsUaqQ5lkB9I3p99oFHR8aW37rYNmuBZssGRk9EMigHb616oEkAU+Ten5pinU7T3NLgyAhTFZDlCRDOU/cxQQyOA23j+YB7VOFWu5fA9zTEjWYLXs+wu3BBQojbtUxyOCreAsf0R315rlLW7EU1JdWGYpl/HcYgUNJmGl68l5SbuU0ADNTTuhFJbg/o4rErbSPmt4hcZkq/7kIdtXIdRc+bxkZkpvHkGoA8/aW1yVwu3CT2xl0OytKEmY+qGZ/K+wyBIkqmi6djYOJMFyGzcylRsoa6hU60u9BrHAMTumW8BLwsfxfaZArdl2ScQfMjltgTJoqhAti5TZj1750ufBjANJZfif9Ur9PfkMzRiRgS2Y9NutuZC8yTScWEQ397zDjxRnUptKsO75l9agR0Qvue45XswS+JoAQNepWUl2yyN0GEBaJB8VG8YwpcPMLz3IMqEIZi2lbWYpR/CUNvwDtcDCz4IttydTKDVhGrRwbMqouRwgsWDz/QGmTRq0/M4z/m2BFPpP5rLji0/OnWHoQjgsQ1dUiwh4tkX8qgKtfoc1qbpB/b56s352p9WonQP5682yI6ZVVHgFjb+RJi+umWEZ8pQnCh3C9nX4f3j4Km9l4tveVmormLvGd0/BYTMsOpSKsgmYDydf8VxLwspwir3Bb+Gr6k0bzqLpeWEUoLcYYxHZAm+fCCcCD4oCoc7nnpikIIflmELfWShGDa5KUQbj9g0QVXzQrqxCGHklNk8GkOLq3YEHXj+03aaPN95AjriVZXNKkz10UirRFLe6zm1MJTHzUpUIGg7UpQ+zsEuSbD/hu+dCvFbY0bGdk1LeBXP842KVIAY6rGjprXw+NuRssSLg9inrPscb4sdZCYivzGRz02IQwJR7VQjHptAjwfKOJT0Cus/Q7YlOmkhfxExifUAHHpBd9ryxINkckDRFocCbdzHW/xlWfOmD0zJZk1Fvj+9ZMWZds4uVMtCp/4UrE4RPob4MkANLnXEolfCpDNczTwoYtrFB5N3ByNUhf5dYxoyAQmxlKmWF4mX9vLpLUtoJPmGhYUqP9xZ4h8xB3h8jZeKAPKqHZfOBF8r+0uzbH5/9oOKIPj1CUHEwx99LEi3X0OkEwlvBUtSrLj6aVEov3xQIN+Qlyj0apGh/g20vZrucARGP7DEGKMKefZYpErDxerhS1LLuqFBrLMHw5/Cjq0B822vtzq83JQKcwAjP/ggQWxxXJQt9OYntzZVOyqJte+ahn4G/r6I7fNaLbfUqb1EeyGFuRPulRtrRgK/5GsfLbpu111+rE/P3aq4LqDZ9RMV7isVEpqRxXEo1P3CX2ojJa5giGX3U1hUAlPCTjNPxXJLjMLlbhvuMLRMFUqoxsSpnTyZvLgbNRgeHY30MmD96UFJADfXVDmZeFENgsYFeZ6B7YYfZuvKZisEHh5Ynh9QktJlVqwx9M7eXcnM2kt+2Q/JuAEB7gD6f3zA37qgVjg0M7NjZhvQRcNLBqgjfX6Xeng+Olp+/3lmCZZBGAzWjGdd+FAGFSNY46mMWFNAySTuoAmN2SttrRZauAUW98q1Q9ScVe6yHjSwesdwJcRrR6wCxEDWKX7Jd1GY1MMgMtvUjICNSjWnoyHz/zL0afSkY7vXfMKTRgT7m8i3bmiuCAlW9qK/4i65zlz52x0Gugr8NiaOxb3YIwFh+7+RxYbqrqB8a+oy9LEsPFSI/4nRzF94y3WIThcnVHFjwVvQnvSSOOmguAeK3CF8/f+ULG3KRz9+XdnVtIBdMYSuLQlM4yFxp9uhlZfwFxRLqhpaXmz70VmHyT0QbYrJHQH+gLALIUmvv1KkMi4X6enoNx3TMoq7oYnFACXQCfFN6xDIhmlzKBBKA+AvOZyWZhmGpk7NGqOfreOuu9nnIA5qJDImyXAsgvsZOHr5lr6ZJdCnBfjcZHG+je6vvP0Gj78o6QqTYBGP1JpmkK9dY5jG/Xj2DnDOCl4n+qEZHz+YCMJQBMsAmiBSs+BoDUI+C5ozwqvc/8zGsbq3i6m+pi881EILlKkSCoqvNwhLAX2mzTy3vOQi6fFUDX2B0qi3WLM9bR3CEc1tOstaXq5ni4WQNXQ1Cb0v9Q3ctZh3fgWbK+Uei+rM93H0phQL404QeIp5x5J5zY3iAJGqS3IzrlFRE5wPyKdG9fXRdxT76GvkAy13PwXXZUVXqfOOXxYe+IVUmnnApKBTawVedwgFUgt1GmY7ldkZZU/8Zh9HGcbDsjW7ifcsg/zlp+HN9V4XQakaPDGAXSZBHmrvDNwjsAxyl2t6FYZX7JHij5/bE3pF3A/nBVbpRsMGqHCfOJf5XLJlB7WmRLPM1K2VtUsS3rA9KHYcuU1FdugFj06jFer4FHMwmvNqde14UHQDBFb1PxAy5zl5RN6Z2iPQHEdI82WOvkFuTVgCZV/hnvKmy7q2/NkKgTs4F0u0VZEAbqhyQDVisxR+X06g7Mrwl/ZR5Kveiw8tVNmBeHxkUFjqQjayJ2fjrVoyOknI1xyKZxFN4cPm/afsledGyKTQ1naF5iOa2EIgn61KcewP1KJ9FfRu8raK0raO9KA2qKLyWMF4ZublicZZWSREtUQROzUEwrUa3v6wjugxHEzjcdHamPY4SV5Kknydv/Xmz3vA0KrJeQPoi/SVyvtaP9ooqsYGhdPgU3TkTnCMjclWsp5sD5eL2PNKA4pWgwmhMkdmTPqME8TCpX95mnKab3yWuy0WVPShultIoZVLx4l1KM33ItnVQ/xuaJ6pRWUX0KhCGwdy8p8LGxe60+UFH3gR4Vult7v/w/sxeinxyRb9vmC5OQAa4ZA2G0L4Y0TQsi6THZh95gxr+InPIhmq2RpYIXp+t/ekXArrKjtpQSp/hOHF2Z56HqoMH02/ipZp1ZnGygSwjSyarFEYDSVJ0AOlEUXLF8bTW7qNiA8hSKPFKQTmjPnj4moshq0wuy00HkbP682k+IQf+f8l9UuQcrVv8r1mOi5t/Y0Obqml5q7smFO0CN2u3Vw+gV8TDCmFQEhV8wBt4rhGzYy/DFz/ZqeZPD5sAMhKbfzH1Fbv0lvcMQ21WyaMddtGnW305Gk0lgRgEdFp8+3DxYu5EL3cKhwHBYaMoVPXnvswtJQBLCbBW/zcrlPKOn5AasvJZ8QR80DETQTLjRxqVfCIb72fvKN02FKGeX1UPipRFiDTrKg7nyKJHC7XbBfI8r1/wyfrQGwCbMAXjYh4y6PHy3tPm35L7DhBpXCCt/GmsPetOnSLuO4CEarVbL+1eehTdUVeRo7uM1cTR6LHYEjh3L670XoBEOBLniPkPsF02hpK711wUsDfebZDHQ/WbKPVb6uTJldLNh+zS7ux+pCqqWHDc5SY5oNvA9x3U9S1madohZ24sS8PQ8YeX3yvvlmPfofpkWThyJccwgTKMeFTpamoBjHDJpv/j+dtO/FucC39xuC2+urkUMh0x0hA8hqtBh52NoarUwmgQRxfMHSv/FCdQYIVNUGEGT50fssTdXVQCO1P9dO90E8xVjXPp4e/QX2MH1ZYIIcnYi2FqG0gUQOPSvdkv3OPbHoRW0NulhDnF7i6J3BJ678vAKnhgNQKavU4GqXTJU3TWA3Q4qXIPhM0BQtZ3okfsjEwCJCzvtCNXWMH30Q2zvxxStSbAJuDUgXpSDhNCX7CPcO3y0Zy3hCssqGJo8SwYKYeGJBtQ6QGAS5uiMUUo26N3bIEJV/mJpQeEKblca0wEmYUYBzthQ+2vBkc64c3DHavF7e2mt4l8/VYKN6jT73CaL0pI2jW1rugmVB48ln5fFuvrWxuXHj55CfDphN6KMS+ei7ZiaC1hxfpT6nXgguiGRjPWCwC2RISTne9RP7fKIRd5x76iS3PpyqFYPvJz4USzhg/2/lAKjWQ+yEBiNSN+GXIwOV71Za4vbf67W/ZQbG+L2l1pz/hk4mE+4sXML7bgFdC7bQPpEDMCCdjjjT1r5aVRwoB58cvzZQNRNYP9MKcC64S0N/rvi/pfvc9Lo/17n/4CBViDKiEwoTwEokNzBf8VFg8frlDBPpmMHIA5EBG74DM03htcsYeWoSWILCFXgbfg2NOi23hmsBN07AePI+dR5AL1/qi8NfSEY/3obbCAFMgJd0T556u0yqlfMhqdu8GJ54uTyAE3BcLWP1nb4W3/zReDwmtrRtU3JIPt+lw/1TFlfY7ccFa9WLl0ZLkqr7/qM84Fv3+fn3hjyhCfpq1POO9JUDa55yvhcHuWAZa5iOoc8FaOp+S9XynRbBp7YbK6H1UUx4dh/wUEoRZs5Khlyn/fu8EioL0OEvIxPIW/3fL5ZxLx2y6h7w9igp/51cNRV93fDUpg+e6rXcKtmr0wq3NE7GVWAp9ula8zsGyVKA6S+5CbOws8TOp7iAo68/S74t8Cz4ix3wFNXE2EqCq6mvSqkE4fpdYDcDLa/Z9dBcUo9ZOvgXY9WyFyYzSpwRo0x/KQlkIR/SVjWV1k55dsPt6F0FIMYC0YB41FMc2gYt1kYf5eUZKD/9KNfHkumU9cHzFCSH+v9inXhqiCmwKdzJHBVWAQD6FTGvyM6eNnwHsTIFTe0JhC6wYvjYQhDjMTRkB82FtNTV6kUbptKSid4yxJrrcay4p/nvlh3fJWxiEZhRsIRxZarilW28RlXgPxKol9eoRsb4VcHMwaNBUA4dKdB3jxMp15PgQ8GvXSgQXfMDncJlPVhWv2be1oM4ZlW2KJ4jEAHrdvCLrSvoYvcaSzmSfU4Bm6BT/owXvTDtf560jnADA/eiPsILuN/eIYb8LmZlw8T+MLd07GaQIVhLSr7QxsO+rpeWvl456Jt0qEzMtW5NZg/icBsl0OJSeMrB3OgUL49DA/oo1my5h7JZQx8pYT35uF/0IWCmruXxBbfb9wYqdaBzarVoD/YBkdTEne1DlZT4f7Wlxe00qw5PWLrM6RfKGHZ/5sr1QmhL1RTtvQJCEkU4liPF7a7icw/Brctr9k8rbOFqdyL2GecKPT+pvSsCGxtb1TJ/vrESlAPUMGNzwPleBTcVMSxZWsDD8YJafEEuY5E2wcGAVGZB8H0QCl91w3JuoSnge7XucjBXrPGH6Gy7aFN0pNmGALXDrfkoppoew/nYxrfibP1JYKYeP0aB4/srGcIl9B+Bstlm2dnKcqLGMjFwjla++E4Xy5A5p+X8Of/iDDKgJUTDllHNdba4eFE+qUI3Lig7cQ/TsU3YLDCPzYB7XotPsoMmFnX9cXxGa+okx3GR77kj4so2Oc/FjPw5m/UNHvrVul5Dq3JCIrL3E6DhQyBXzln39EixJ2vxDWGuhrLYBJIiBrFScV+28+IzDqeGbtmNUHLQGEnYGTApVziTpKoLXIeSgsMotQ7uq2qPI+cB/fp/ImZZPszNXQtLlpTNP5ckMnJK1Us/LTJ6PeD1QfuH3Xq8SUVhfJjzQZ09xW6qtRKZ1DlfnP9GNqhTEzcbQ71JM0zPRUmDv+bcBDYd9afSBC+1QsB0enLT3dHn3KGkZFmdiejZHlSOE4RST/ZNaqpyGKVSi9T7u4L1CDGT3ha8aH52Prkg5zgKm507G7mUypuNMGRSL3tP+flZp+hKA6uKoZlWXfaoVw1Cq2LnJ/6LadG/4R3cw6enSadB75dvHwg4KgfnKWRvDfGH/1/tmopqcCaS+sp2V7MneMSCxDziWZxTrAngkPIS8Xsh7ehcPGSd7UMkJJyb9jdoj34R+CWDs6GfWxwZm/vLTfMoZQ2Ho57o4f6p5tKEFxBzU5cD06N8u/fiV2ECxs1QL7Jgm65fNQjpkRjrVtW2dEZ8fKHvxma5Bu9TwlpjZJtfTJY8avpZgEpL8dj0sUUmJqdTATV/aRPK1FJyjN7PJmgAaHInu0pvppTizF//TL/NutzOZODCDI31sLPrJN4+5Z7aX0JXnCiASB+TNUL4rSTWpCkc9EZcqSpMNYIb8CQitB92OPXOw4yiIoFPDLOI0fJeFcSgWyIV2dQCasUq1i/yNCar+lTgGLvW1T41h1JPKpOcSj23jZiXK/I0BptvCYUM3l9sFkDiHvSRfZf7fyF1gvsluIt7l7CljbF4v9By7oD3pA28/mXV9dxDp4qf0YR7BYxAqAMbib9HBE5lADQEFCqdZeKbZojYVZDfxH16h0KZccIWOAIWHwr09Zx7gQGHDqitHz2fqOcnj3YZ3KEsJHdH1TfmI0wPs1mCO6pLjpYeme30OnjroWza7MGWwp5icZXYOdNgz7eCjUYpoZP2b6RZK4jtQQyD6a1LxMuNVqwcUAuOOyS+oMckpodcNhHXQuRfKlTDuthCeF4BbRpO9jGyVq3tzEhhbBdIDeVy04mdh9rII//OmF7PbFCmFehnNxnuFXCXQpCOLQXa7zJcV6HuVCZOQVXOB3hSHcTZinBCyZY1hp72tOXAGg0GgHDdRHcOBiP36CVlqL+iKxJkf7/sTg7J798F9Ik5i4fP9pElahgMfLozZfd6Xy10u5yQB4GVQqaFUjDTWNL/ogS47FfweZ2/F436582jTa7tVw3hiuMaTN1Wwx/cIe8ra6MLwYXMe2sCzmy2+P1TWaLx6PJOIDwDp70Z6N4jf3ldDwpTM5K4vtt4ZWD8la/fQlNQ1PRCYp7O1h/+QGYwzUcrMmdswYXth2Wk4got/+i0AM5IDFPKmrjqKnV57Bsp98ylA74NFiN/QGF4bxZt7zBMwI9pL7QFXPX825GgQBkVH23XC0Sd8186lYVFIJZd+DVUGJ88GxWNIBG1hxD+wvyMdgKnkY9GslpMNh2Qox0GzYJNtCIADgDw3o22jjxIOIj+/pWFvWfwg/e/rlzxXDebPzCdNy3OPsBXLvbgqa7ituhdW+OKsDX0bZi4X69h+yqpBSpb01otAX2bajrVoTwwQKHo3NEy5Q1hlWPDflM57OUjctxaAbWqOw2giS4+VEdvZOvLCOFbzK9wJLFZ75GRq7qjNS289P7FRZxDK2HaSizmCf1vaz2Apewm+wiQ/n1gdTi1j3zM7fbnK3QIn6kuM0DB9x5EZ/p6DTrdupWbYKx97ZMB1WidkC/NvoZpbHoWvfQPVJzEPV+vUWqQ3UroPqIQhqosx+/+7mjr90H6250gWjGgoia6JC7GeoSS6n/7kJUOE8Q8muz43Ix1OBOOVejT+iJb9rAO8leOmXj5pbEOkhJk8ur5MRzeAo3xDwU0HPnyJO3n/qwtZreM/0fd2VLjEsxrxgiJmQ+evRW8wbkyY/gZ0S3BDYu+XTDRpJuuuVG5fu2UGFNyuk/esCHTAyNeUDlWMqvCn/DHzJk5wno76hV+3u3Lg9fUzdNAVnrnaNPTnaG2z3O4meyl0MfxtdysHUSA2wWhRefti3AwVCoAk9ODdaZZeQ/SKx9Rso9LhsmY6Rz9BH/hM8RvNZQqN6At77w7MIAAxCOMgaWnfhcJzF0n4qm18z/pkLmZh3Zr0aAQ6GY2T42U9IPZ5yrJxScrlb4Rkuj00mKL6s377ODba/spCod8SMmZHcyI9tsNe6/+rChIqtdFGdGOF1y8guh0FWS0Uz3WEthaAZsqdpi630Gmj3/XmO6UPMjhBPi/ul599hZHYMtSO+w+ETqmQav0BlUDU9SXDHwy3s3HQR9LFl/EbpSj+AbdwpBcaXV+CumyOq1aUrf7RxKY+UWRAAs0+vkDfPeHzCUyIlM8LSlB5ZqZYTmQwV+ssNs7/1sKjFVYMqmohulz+XVYFS2cGjTmXb1M7EeR20MeONPrXtUn9sydY7rp0pYA5xz8yj8mVfQPUz/t8xm66Ec6rv9gvmzFCO1JUx92vp6hcPapj3JrbkyLUs2J0u3puSXJidTHl0Defc8CI/62TGer5XaUgWYEavNKlFZHrhBUyv3qDXUaHBJSXDt6NFTaJm33GoV7PIX0Z6jFpX9PgrtOv5OQI5ETUAEUdrbeJq2vrYxr7/qvB+9I4vRunu5OlnJicC5tOh4DOHz9L5kNPGMk8/CYH06VrEAJZX/R9Ca4SyJHzc0Aak4iAbEt9qvb7x66h+Iv5Cl3PFQwRhu1qslqLBIowWbvIV2QH7S3bPpBqT3jxO1K4+mrgIVCTYMxw1GIoUNU1WcgushXzoz0j83oqnds96BBZwtoD88aDFWynQARIy8SXPg1UvXLZtL4EhiY/bMshvmJQRzD2BoU7bS7/yhPxSa3mm0dxDRkE0wB98tGs3suJoJBpzFq6KZGVrz5iYmI3cJN/i4U2g5Vw61mZBDJG1UJMJ8k4/4rPsRraCle0zzcf3UFXp2IOuz6UQPJwWyNJ0qmk4Q9Q5KNspfifhGA98Lx0qHWRe2cI9n0vuIeJAJyb5xF7wfQJpdccv8hDh5Sg3sZeSSgwCzS6kRFB7a/qleYFBzk7W9xCBASY80Osne+wrmXggPZ1wTqtt0IlzvMwl4fskVJ7WIKBP/yDWaeA+SCRxFhpPNjSylUMuYRCTSMGNs0kKsUx4ayaWNOdufABteLznkpG4By792J8saceI6YBphDzda/d9Eb1eXyUgDzT7NrBeq/m0HM4bpKRJpCJozMn58Vi9rsK3+xFUupQ5J6IgVB6TpnJgKeu/zpom3SihSiqEG0hN1JG1Rbq0IWWs2NoC6Dy6mMS6MmXg9KgK0erDdbzD4cmdse2pWU+0FwXYh8dTwVdO5cZIs7zzyC4qRYDXqe1hFtQtrEZzbhklX1wLxZWxQfr3PfYMLbTrGMeEq5vEKTqTYuqYkGImdSdOmYHyTwViPwk40uAeCReWorXp5l+bii5YJe9TKbwq+8nXT32uMsgHzR2HxASyr0gOcXLZFTKN2raMaIh8elz/mvN024LLdWAkhh7n+iyvzbZU5FEMb+bs8LWaMtg7urqfjPg6yKVQMH+Ydjf+Gmg8niP8Tj6Amzdr+pxy4sch7zoodRbvHQ6nO6KnCNGSXi9kXIYRvNDpLplwDlUGyFJE3c24NP07NknVOLsWOIsnf8+P91e4SjmIoj1G9HLcSIQq8keBKdpSfl2EXiyMWJOf1y4dlJJQftdiFWs0vP+13LV9RxAGw73/ZzJ/jnoeyHQunaKtLULDgbS4ylswqJJJSJflfVv5m2MRZ9F4aOil8nrpSaV6InDPlf9njqe2LaDcH09XyHQ9yDgl1P2NwMtyMDJSmkrHjAMBBVvU0o3lNfOiz8YQwFtwLSPXFbKCveHYgf01mNNUmoLm1eDf24Qi/FhV2oiT/KK+JplTJHjwAekgf8KddT5cFbOKMr5jeOurBHrCjyuoqGohGeldySJ+GVsQ/dyisqjYPDK2IV9g7C389C0mpaKg233GccyWyjITL/a6hX/NSP+QI09GaQ7nDK2wsqpa/hNYPCmia5h8y6UnY4U1QOzogAzf0k+PMECJJDZEqTQnv+RCprJ10dSermVUYfP2yiwZtMLgbDGqyYYmPuXcwWj5x6hTWKr9vh0geyRvwbRdQibLTY1K7G5txZkiKa3NQxyi/9DA2YJCaTyC7kYZA0kaRG2kmg4NsOccsJDLB9l01s48tJx3bWJ29R+l8o/uwTPykdgII743oW0hILyD3/R0v+6/IvAjXZOwdFfudWf+BhYr69gDoLN+OTX/n/pYN/5Ec0NSzVHhY/fkv8dLW/OqpyXxmsd9aBnWYVZhKrWDsm3FRnUSWz2u8Lm5YgHCiXcXsCoSMKk+6s3aRBGogwzDx8v9OTEEAqREtEfg13D7OVoKeFAT6uukG4ui4Bd/4+h5eJiYjRsR8ALfof+PubeRL+fi6C+CWQuhUFzNJyRxaA3Ys1mNvUmJbfpOzP6SC/Cp87GAFgp6USwUKFu9Qqu79ZbjbR5ZWYCS0Wn8OqwjfnTJrRo7hSZ1vMFG9Enj0KFfiFbDCbLWSyCNUUTXvOMNdZg1pIrYj1nBOC8KUwrffHHd/mSPcuqOPktLhGTi2aqyrIYmGoqZrYKR9gh2RzhyMdimc8ZGh5UYQRmIeyvQY8QDXfwxBkwtMf4yAniq757ct+4ZHIFaLsbsXOIuECgk8cF+2M1pHWtrG5dol9glg139xAelcos5SVWURijSnTnnbcI0kfD9mLX3o86RmD9I4tEKs/17HC48VX07yIgfhdS4mchbZUwmG2RvClbN7ZUQBqqS4jQq1d0JddemVFC41/nUksNTqnq+5W663Fv4r5C0GK+9f3TmW3SpsYYhzOFee07127t7R5F18Em3loqNOpGYDfsE6sC4S8o3XJIBjVVir+jHJaJ5pWuoR6qddcIfPI1iqpL0zUsrupm3k+DBhVE/dP4HRBaSilCP3SFMt8bgfp/ckXmZ0eMWpXQb4MbhJecOTVHVz2Km0GjSBbQrKa3gDdwJFPLU03g5Ql+S0g+//TMZVe3Vm1oKMgKQSF4VJZnkOBmhgUe2NObfe6Aymcu5pklEAGEKSu3D7BaND8Cl/+OyfVimEhZxJmPhZpeAy5mnxMn4sIxE9XsETpdUuk/nMcGqCEeYlk3QVELy2Tkjo/wAhiT0TFSgULDDEAnrc/B+3TG4Kso/vWexm1ecnEoe0GcXa6zjbLhDitsiUl6LMS9Qy9iNl79W+cVe0KwFnQ1Qam+G52tVw2p2mJf+uE8wkJ59FYxIbwR4WVa50jd/Sut5I3zsoWewLEHSFoHjaOkVT4Ls1eHocpvJ6bEmjrCB1I7ebmo5z0ngJHC9O0f+hF0RWUZud7n9T1osKu/aMUAaSGaVuCHKZ9u9Ke1+iMAX/l3bVCRLzIRYidPis7Ns2xMfarW2dN3DNirkn6tfw77b0rhleSS0fPqogTQe2KZ+c5siTjYMTQ6YZywioraiFYRxaTwdt3pAPsBB+d0sW0AQn/KA8e3zQ6oLVxBEmf0KEQFlfN2rywuyyVL1C1Qhmhuu8Ai7rlRIsWTcmIdDb+e0LTehqEj5q3nY1jj6zSG064bupiYliFDbnBmd/1BI7JUPmUnmMtUBycJLTY+9/uFWxNGazxu84SuanNQWSQDKAo8WZgsdOfeZJ/+mseTKJ1cyZFaTzJHazOf+a3W9McICHabAh3N0cH9TKg+xL8VfKEtsNLE8BA1lgeU/u6SrmAf2/KfI2kYq5nOIIIC0wP7H4lZtylScAToJciFIwq6jiVLxbXbGXKhMWFIdk4rqTW1SxPWpVnGzcpZ8spsTZx069vFBz1L/54CQiaXXCJcKc4F2YUXXSgpkZrvCSH0bFTBidkuvt3yj5waI9X/axCXAGnM/Yo6GSok4QHwO2RKn2PprO1UYYvi6g1dOAm3ry9LfDMrccCDxHJE/IzLyoiIIUTF4gyS0toeOdj9NZ2YxaqPZiyqjO3sYf3NTKc2Ln40du8aPNL1n8E0s4v5B7T79xp2nFuIVCDGTJCgmrrDoCL+PPEw2tLnRJx1fWpaHtBHR0Gsfvch3O2v5EVZY/ioJJPfwn9aoCSoo2fV5Y9Xihfp4rhsrpGASIRiZ9r5cjCPJVgb4Xe1J19dHUV0DCeiFf5DHyylKSPSiPOtLhQCrC4B0Am2GpQknEugCDzuFqpJkuW/Q7OTj1xzsMAWCk8UyUrVHo7A5jT//TP+b5MXvUTDL4qPAf453ypdlj+lMSMfWfroet+r61skAq1jqFy5+aiD/nr6Vv5WZnfbttMxe21Oq5+giBdrrh9bJD3HQhR7HbcSfySxgE2p6kVMlohafLDDpTFZUoGsq8xPtBOZmS0EuEFrRZRbuaoI/VnewQNtNBRA81LDoFp4qicf84c5Je49e0SiWYoVvkJBg/V36uHMv0NcYN+X9P0tw+co+0zUeFPV+9e2DDeldui4f7aMnp/LX7XzRmk1U1vcg0Siupsqm1rn6P1Ys6q3d9Y+o8uGfr11XaDfohNLJYiz0D+FNpEs8m9ZN2t1lkPfWBT8eUCUMPKwu/P9vOrVOT4N4w9qZKd9O+hIgkn5xbaUrzW+RmdaAoiFtsmc7JALPEtcVOYnpIXq8RM8dqqw43aBS54iaqC28zAXWJLfDxI6/uioXW2Fi9FFEuhO2wx9twkajfXNKG6YgYjZJ2lliool+b8LxLnhNbV+btTNYL6oXoczxaQnLZnT5Vmp8AUUDXvb2XLdeRSOi4weP06Xxy2UCVZmy6sYOKid0eKeg5OiQDKGsxWPVKXl5+byWEXrVqgNmA3DukAkeQTCAP9L6ZDdHaL4WeGKs335o7OtfaoSZLC2TrlnQ3nhtIT+bKkBk5Bc2g5texrb9sKFnk+lSk10QVMSWrxJ/ItiF2zduUzwHKkoZId3djpGRHdRER17lfZk8NaAqiMeLjzKPwRpi+otFo54uODFlUowjBYqO8Cre1wCQts8M8HrcQ1+nhvk6PPrOQp/V1WtDHphfULjqS2C9jkWLcxTsvh2xo7zN7QsW6mRODmicaZqsyDKRltO3KYg5gHKmKao8CmAHHXmZ1mkUo8SJzejAJe3jGw6rXmjOXv/iglFV0D2FbkNWaNjUXvusQccbEOwKXKkKAKfsxQG1rhzIAZxruQmtHhC9nhIZPYn3nLNxWJLwk9C1umKDS61STMIaN7FhbVo89r4XCYNedgSNG3v2x+xEX6MuWIx5ZXY8jzjYamzXo/31vILnONw1eUP0khcIBEjDKptWhemi2nnHaWOiwvgYONo1qKN/HOnj5L+38oyOLJO3qWTjnDkkRwUHzpAohIrIE0Oj2fAwO/452ed4WUO+Fhx0ihC4iDQkQYuCunQQwLdasAMjYkZlug79IQ9sD2Nq/U5f+ojPfY78qa6HfEiluDcUmxQlVnEo7EJO6ggwwP1xAuR7boqwvXe/VXkcD5ViS7XrFIPkwY6r7Eg9GlM1/mUrnJVwNl3i4r2AkMF7HWpatQa0TSki+RzIWZBylJVfJp6uEvJMPbq9QkobOfMuF40egNR4QexPkFQXwmin+3P45eD3v2l6SQPOUgsNI5R0UMm+6+Bv6DiJ5o3LaSeFVIMJ8PWB1m5WLhVBurfULtFraJu2BjrVDtj507In62X9Z0gKRErXGVE0tdIpX5ZKmEJ4pVpOu+9tT0ddP5weDUjagWib9yrzfBda8dgZJje/DPzCOEsDBggESHrIqnTeVG9c4aIcCHvgIV7dF4NeRQXHOaO4MK0Lxa41H7tTt92r0jt0Q94YvY2ych7UGvxVZJdJaERzisxM7L+VyOzS+H5o1/09IZ73Cyx9dTtmDBjDxrd4HSHkhhPfanzpQgyBqXzl7BuzCwYoRPzU9+aX9LNcf6aDv+k6zb/jAFm9cC/TwbqixiQqOBIX5sJ8s6uvJtojr9NY+2C9KMmwrafkoUAcWQQN95fMQ/m04mZCF62NuYs24LysUlMv1iIBoWA5T8EYqf9EWvHht4qLY7Y17iwpZ6rka7XKR+520NGThboi9k0MgK/CkMlmbmXmJBn5Bc/hHv7Ixl0524r8sYdCEoLqS0ZVO2Kh0qiV5Q0mvwSZu1MD4zw1l8CRyEJYfdS587DGsRAPoS2UKYDbxKMfjay5MVxY3QzvuAr4GaaTIl0TDZ02zmguemP6mwKO+YoGucQFEaoHj/eWib0JiykPHpHr1e0/vN5/m6VSLcMkxTgWF9azgNLPb++jeoeWlrC511O8hYNatThZsKr7BI3bwheQan+f0Ssorkvv5tL/vmmt9BnUTqHqdfRJ9+xIVjsF77RaAU392xyTn73mYool6p8wuFfiLVdXQWmc8AbLqIh9m3grsKAoExNzGaL1qUqLS7vo3zCe5X730Ld5fXHExCHdsZSUcVxnVN1qxBdv8Ys3Wasg0j02kvMI0Ave5W/9MSuXEXLqu7BuoyWJePQaeyTqFNYB6ihee/SV7S7eMjrTVOomHOZIhuTydEzLV1FPX3GIcT11tpECayvcORjURhuKNoftPpQMVUCPKGRPhXE4rDoG80NT5ilH3zuaG6888U3w3YhSaGx02GhdFAt0KH4ZMlnrXs+1ksPK1/gluXDJ8tEeorCWertx4XPjxTYhpFT+79+2mSh8QuUPAXWGI4L455G7VeA6nEYqBeQ7JLIs2iE3+nm5TXEBvSFskNsEagn8eRz1us7FrRfxWstula8iA+N0SI9drrQ8LShxtZ4OJScdtQ2g+bB7eH5jQg9eHKd+qHLn4X+HJrW9WrqbL9ZGJY/i9OUeI6nNCnt6qLTgmSmIe5rBT3qbPwgS3+N6YS1RkpejrfnRFbm3IC6oR5ktkbaX8atp0sZcjFI8rVamZ57X3i0xBdFrKqWtKu8sfh45g33HCZAl0cItXZ2Y1DwEKpXsqfznQusA1V4uP0oLSscuP390G+MjdgaWJ05hAJoD6Xn5vCSs7wTIeAkeypuSjAewC1OK4XCRU2ynsAYt1cYLVDLZI3Hq9Pl93IbiPRi7wyiRNDO6p3CtfPOfMLPScmfFSCusnjrABwfucjU1055DnsKVl0GMV+iOLEMZz92+of/vUBo4qA/zwFG/Mvqkg8v1q3WcgH09vR1JaDNQ99ujUNEPKc0Qg9Wr9cD2n2bg8kND1vDxD4wd8NZhyJVryKARPStgWnXlR+4w+XmgrlJaji3oJNAoYyPFx8sCrcAUS3GCdNOeSHDsJNjzwWP22SxnKuK4BWc1sNPZ0cLpOHe7y1t2pfxpU3MDFKoGCIOZ1aOMte6MVYAHtiNMo7pfXhKdlo3+XJDmqmwZAa66rqXlB6WTD4aW8vqRx9giJxe2f7z7EK+m+wwGS2/VJY+tSjDDHJ3O/Yb0lBLWhgadM/lZdwYQeN46owPY7Jofu7ZWiLV6tgZIMaHPXNXfZwHaWUNaaZ2logcVg/ZNBVc3u8Dd0vUPAtVrrvPrDVFqAFSKWSosLQ2TYaaCnVdSEbVswwxvRp/LpP/Hkcz2jJbnuaYPTFk4Rd7rp8Rc2nFFlnzp/Q+n0BvYDm9gSeFr/tIh+7atu4nrS6ESRy8rmBK66nTWd7QQuNlpn34puayjSG4LK2iBph3WUBEP1cSHICpd+f4lX0sKbnxqjtRZnGjr+VJqi6/hyG6X3JJQwioRCEwDxJM5T/GVE6gXUAnkIawNUr9y5DVhdG5bRYZS5QzCp3A9iCw2RmpMUmNfk+ua/rDwx0K2vYGbjvgkS4xcWrvtQrg5nwk8nNRz/rb8bFOD7laWsM0vBSARjNHFCe31bvZh49OR1ca6jJ7Psw2Jy1Qt/h9oWXCzAClpGPK2jvllOept6NW8reou8/Q8myovR+jA3/YxU6jAdaJe28HMbobcVf7Dudz507UIxB4myxBZoa/I6/u/u2Ldz7z6u9tbReKMUyEFN56aymJsY6sV7SZAPXshIZr489QHn1cQBEAtS7/616bbVskgabpF6YryTOmkW7TICxYifCo8VXd5o1FM2IIzyK4tFMF2hfdEr4e/WNjq1fhiSp0Z9p2dRi21Yn3gl/9UmSAjVYNExfrnG5rdXtXfxk3dCDS0An2IgdbxIABhILlXuwEXYqhh8PbRd+wmmovJxc9U79JR9HvNk4wjo8KiBCQ8VvZv+NmEdwTBmgBS5U1AJostxTYN+RKirDY2iLaN1ajpkInHqm9y4OQji3i7mgVtFSOcRssp5Bg0XNhHhsBIkRoxJWFz1HDw7ABPs/I8NUm5dETxhMfLUO4jsly+Ld16nZB5p4+WTiKqZEnLWKTVlm5UtVIUSi+EmSUi/neHhJHfVVRFJvOqjkNWKNB0jW5+yy3amapxmXMSR3HOE0EKk2x7nf+otY9jTINu9/Qjjb8dF8QxNf4I7VPpFVQfNE/PPiX9Bkkh54kYiea7Ux5WfzTiED5yWwXr1GpXMJcSr8B+fc7F2Ej8L2RvhPvJVGKdo7/yFjyYKJQmUlD8dIjaNPvkO1euw4oOxALK8L+irmW74lTyBVpncwFSwgrmWvAePx6g+h8A1LRVkdjSYuz9mM3w71idC/4JHXL0cLR8m/nMSCw6A9d8XzG6cfEbBO2GIeQk+0+SZkFZAn3ltMwHY7NPlxmBiPNFmStUTPQLpxkpxUsHbCv6PvWca2KijOVSnG7ZquNqHEozLoUcJe2/t1oz2zEkL0/l/t20QWLn8vg1m6rm7KObB6Albxx49QCyALagq/AYvqIK1LAjvSqn2dr1jhCoYJTjSroUh9qTcQrT4xQSCCleSsKdMULLiHpPV1s/adTsLkrUhKMXmCkledAtb7n2M1miR8azyAJxmPZQIb8KynAvX351c93D5nVqkCn/pjImO3tIJZqRCfC9qikb6mgH+t1MBJeafVZdjxMwn8TnZ8M1mhC9AJZYsy1kAvEUtFWZbwrVJsQWTPRCn9icgtZ0IKLJyYoGGZw1O3bTFI7OoO9VHfNyUXepOxxYtqmXONkgwWPMNudCkRek++ZYHGiWiQiI8EAGbZveGbpjA1/AnCIciG3VzI7GKaNJG/dM72Jn59E8AHPzP/531Rvz245/QWq1hdClEJWbgtwbWhm+ve+EvMSVYWftR41IHs50dxsUTO1vv0SmUaHodeH6+zlMffiI9Uv5nNkUcNGvF3M6aIqQorBnJgP091XE7wbBZJTedEsxwVQjELAbDY/YSZen0U6ZRf1naRZIwqPf/HzLvHWGtSL21kBRlpqfuuWVcj9fCRz/v87zXJA/Gkt3S3yV8JaYiM6tYFBI8cUNFlAyrkrAjLyXDIyAQ9iAFC1O4Rs+GUv9gAtfJT9woh9qbQQjP4aaipuucnYiH+VkqLnVL7QmXLpBgfzvJ4gV5g9NUXFohNKKjKHEHt8CnyllrgKWNPOPd55lrndZCwSmcYzp+fek/I5UGkdhuKtiOgdDwOYzfLvNC24OBAO0qh2Pn4ojcgjjjmrI9XResqBFG3Q/5Kx1KkdIuo2vvNpA+pTlUgsdby6jVMGg7ojlnJXym/diix/JXH00IAFpQFcibige/T2ncpsiwjqI8tmrYnO1F4/LDfdj6G+mhsOx+4qG2aJEcSuUmpLaS9rn5Pj84axBBU7wDl7EXFsUs+YcD4pyS8qw/57FW/jsT4fJVdK0z7XUMISUFBjDDD45MLk3jDfKKqcNYu8G2JrzRHRtf7BzIVLniLjCVMfAIsaSlTUAfunWxS/xvqTdWA3h6QJBBgeu7bicWY62ihd4DgmvEttt66LFEtQ20wU5DgCNjXrIRwxGOAHowIBUVu/9j/V5R0pMzj32gTMymQK1n70525CkEXP9Qa7b+RgtAgYf+htILSb2TehUhaslVD3qi7SdBaskoCd6oT6s44Gpj527rzReacKdRqoGJkQdXwPO6eDqYf5Tqu8At2J9MHsCfbyXAbgYKuIjgPdblj9Bxpvb/YxbmGG/qCuBp0uAz5nkb6nurXOZruHEsch9V/UXZOkSEUTBMWtBuuz4zb/X3tcDWmAlN0pzuJ4QPZ+7MoB5o2VxMKsfhpfdgfC2YA7qhGnrMeXO/bylAJGUOVmG7mkGSwrEo7lB0Z5/TBQ9w3r0Kz2quFmWH7DwFk7MWr5T5JvTqZwPHJkOujmEHo6u9Wuh+BWsASAy6rcY+CNLlG/5zs0sbpEwGrBUq7LDCacLWdDIbySPA22jThtrTOidM2WQlS1SQrGVLYeyQz08pkHKGW2fHI4gIBMBxxZjTH3osAoYg2dxrf6iwodExEblHbemcpDmlJERXS7J/UeWfAahSixyx9C1m+umwS8K5feqr5Sc+D1/eJBMZzidIKIBKjAW4MMnxxH/DfbH2S77y7KALU6IOlxKDzpaqvdWKvMbW6ajRTUlbZnrK3KBtMzUElWI/g5TpGvnL+yMEtiaZkAtJ4rjOY9Tqf+dKeqTIl7FTNV5HdX/5JFuAZFepOEvMP8E6lY9+xEnzoIyGYa5mxgeOldQfcyQN/MCp2y4JUDXwFB/zlCIROpJraDJq4rdzm3qkr7iwPIgMMVcsdGOi7shN/B8/+5xYFcuCKjUhDpdrXuIcVW4lxWSOXHq5pgMu3AUFVcH5RQLl64aoNeQjfecSXgnH8AuCrVDlA47+RriwWueQohdpsaNy+2XnV3Jtqac5QhNMDWKJJGBOYCT/XDNAYIesrxkK20kDGTUjCY1YuodJveVRetCgZqAxv7yVftbUZ8muaYpciAFRmp/rTFtRtH8Ow/tcf8+qQ1t7UvP8qm4B+rMxRjgUORmpdY6v0NZxEGUAQ/7Swr5irmVmalDPCeGA9dj1Ry10stBdbP3V3bQSyvlsXQOQNLVgDTE8nw719/4UXHVTrlGX6v0+KNr3baRyLrOMn1bH04OpIn68MAUuRZQv4g/boNaMSEkg1BE+hZ1MtiKDyuLwJGqC1GL6hxN/s/SZvSN1B0wpnhStgupx1yBmkBIJpigpQk9gdgDl6JownuEVBebjxooWm5onqGFOYPmSInhXu6UZdxUyo+8bHSFNYQ5u3KpKQdT9FwFrlckuqqrejwYmNpoDlPVNRvaTYGQQyADtkPhH08qv+ViVR/uGyx9wllDrQ3CHzJZwuQah9pBU035/3gxzyIMk7j6pi4gEdHa1BgcU8Emauya3GANblMyb8s+GgrB4pYwwmrYOIX2UWa4khV/y+fYjs+/TqKhS5lbUWhrNvBilD76IeZAo81vG3FZo9tAo4l+to66vBRLK3V/CDfp6xVUTg5+1HOCLIfAHsj59stnCOYmH2m9p9aoOt7fgaVgDa1p9XnH0WsEWGrl2BlCGAfajb0DhmdIuBuwZ1+0zN5co1FppIhHLetRqpPf3hci2cyfBJ5pOSJ9njgiAzQ59jezpgsiavw0V384VxH8q+bGbjCdfy12PcLZbPgYKE/SBtglaxtQ2SkxD98xZIstlwSNkvKcUPy6Enbkm3FCMFRjJ9nQtDeTrzLtjwLS+99qsS/N5yN8rKWGcXWImdE8T7P49Fracxfblgt6EFRlNIiHFETmoR2CcC7uMBqQdFIOiZZZQG64n+oXvKYMehqxdKTfi5sFW0NLRO8lrFZ5/R8FtOcJ7wNUpX0FT0ToXjnG/7z1/qmtNUdgfyKiQXW+PETvNY83WzJ0w1A4CwZ4wJ0YRFDlBEnwiXwK3MtengHPticQJmGIvdqa8Ssl3ihm50AJl7Ui96SIi2BPC9nCpc5Kq99n4HadS2NIIy140bRrQN1p2NLHQup1v7L8IxjGip+3ARAd/L8AjAhBxq+wHoZVmYA789Bq/j1/XUsmqpTkzGgQqezH/bVI2t5hf2PiJCISFJYzhkmMzv6iG4O0lwhA560n1INgN8QNM+jZuMAP0FwZ307NV4owmZGRZTnQoHvDFB9Lk+/m68Qcq3g0hJGAmWbHn+j1VHYYQBSSIFrekUS0qIpfm3P4FbwsJXuPO1uuYeykRBwU1FwdlHuY70+eeRG60b2UY5iYBqmDxb1ksCiEW9acvDJiGDtlA+/WxcaoWgpe4uIROVQHAPsgeyG8hxjqbwqEf6O8f4fvpvJVuyvQsBWs3V9v1T/S/jBlosT7dPZN991UJgdJi9588KSM07mDI9TVhu/RflgAv3jONVcLqTfUBfk7nbbd5tFP4JOplQCSk9jg849ZD9gt3EkVAehgwgPqe/jUH/lE9LVF9L5fEJ9vhGe0Z3UMNqeqHpZ+it/I/e22+k6cGc8kKgYLWKIXgRX1MlQ5Hs4rPrHC+lnJvxUeE1xT4dAhs2dNQT8nyGOSs4VXbJVCoLfaWFHov90vndUBlBYrVVfyuEiEwEIZe58nX89b4wNZmC9yXKbWLdmDncLV+L8gDM9Wt1nqVFDfoFiEK6LzqeP4s5qHZgAj9EdcINaK5M41qo0pxdFLrH/XIHb0WK9Qv+DTh8je94GAgUALpgaPinXYaLcJgp8ByYQ/J/nUS+MDnjgDBdGlxehnkj4lg/4ABvcXwgOqWb0WXaTcFKq0ItD2m0Cuzgq18X7HN5cOGXlUyPgjh6HIzjeNR7LA575nffzgKbj0X4YlZm2PeEOqlI0DINdyLpo6Iv/lLrMEIEJC8nu71WArDITZztyzj1JKeywSOmU5L4iaqHXcj+TZUy8/Zdgifh53QmH82zMRUcE4vsoyzb7+76AFDVZ1T0AxWRComyM//WHPISGL+w0aNCPhpPm+oi4EuzEKAERjYoj/jAKiexohGGIQLBzU/UJ+LwhsxlGVHPV+GcPMsRvx0XaUx9xv1fv19ds8uak8wLwvWbGQ76SqMrQniZnLjCS7qzK1vd1l0w+2vZIF4Jn1R5jbSQwMWeWF85smZdz2OYxpI/0DaUV8tNrBYl+8TUy5Vc6zsVZtJIrCDpzypSamhUZstPo8vehHVuVhKqbrvRdcINhNWKRxPXRiWAOj4Ai8u6kCTU17CA1ipzNrdYqyopAU/YOtJKj4ovKogrS7ZaPnhhSR5a7WdEXkxtAS+SuUq7PKlCtTYlyBrBahWiGsJBHs/8pLR14pPzr3CUFZtzktUXB/bN23P1D5n1AzCJYSDehQHo9mGMzq4e+IJssIEGwYDBBqS1RSYjDQyLjcuQe7LhZE7vpXn3okLfcK7NfgHEaH/wQcpeUjdwqalhIbyRsXvikYOucBNE2Wvl8gdUxjFfuJS8cr5M5WsPZJ2L4f47p8xKHQO/zslUXkJGyxGz9tjopcH5hYXCffet0QUKxcIX4h1PmwCe9j1pZLSxgX54m4h2ABbgcl5qEgO5MHNXcfe54A+Wih4f9/MACXy0m7Uys3t0ZLHUimJddb9kj1qsA0RAO6Fjay/lAo8czJXdoqIZ6aBKQLyCA23sfiKkQsz+JXhU1hwV4KsQ9JSv6t0EgWfOsOo4rAyaUe9yKnNRx9dFgp581AvUcLqwLvxB2q6627Wi1DmUcplm4hzToOed+JH9U25FDM1sA0/V6RN2F4dtS35SVwsScysR5lHcFB9VSLXHaZ/9NzaE9piNIQfoZhJZ0+vCEhWewA8xhvqcrmTQoh7je7R2X2fNGtDycR40lp6ehNcX3yZyjdviuEqgu0Q0UQb2XSIAbrYk3yYS0W+w+akxci2hp5UwFGXZCVGBNDbsL6gW0OCz/GPrNPnDJ4e+hQWQ4pt0Ig6at9X/IHAi5Hm5meN0wjIHpVMAGxe4awSO3uKzNhIO95EUfEObZzoxw3wuOV+izq5v9qGVrrc144gqBvGyW+x3GkraldXJQ4FvZLwsE+/h9ltTQwnIlHhBAw65PvUoT6Fc6cCFdIQdTplZO6QsxHvbTsGvGAa8N3VaGU3tRZZNiKT5FD3oE9Kr/7PBgM4xifLjnH4GaMvWLMuTnvQwPXeTOJeS952ISJQGF/n+QQX0razxdc1SB9FEnVtA0vWKuQLB6rXkQz/aa/d51jlqyTV8MQLjFxWhD8mw+0Q1zEHHqMe8t5jUfcfiFVSto95iYNHEMhnrGDhiQIy9kRWqJR8HHzMqytmz3b5nOKE4ny8tdmBvD5rylOSVwPuS5m5aAgG+ccw9lZpw90Grg5u/0Xc2ljHQn7OmmvxLjctX/WhOjhh2lhYAqKIspORerGfRjQmEo9eKy2l2BXpinsvMYMEndV/dpXWQFuX8ehV2sfOImb7U94jF6ngpfzM23qhDKKWnkffthmpLpRd3C9SUW7kTuUx/fm9Sd1V4gnrrNshMn0DEq+O74nQQl/lcX20kQEWFHCjhI7xW65aQeTeyKa5p2BXKcVgedOu2eJajz2gy872CxjynPrD5UgYjatDT5+ZOtFb0s0Go8gNjAeZrS3HfPac4V4aH2FFF+ejrIhubT24FX/NERd2b/Oy+TdIoLJMcYF/3wVhNgBWm71pYe3J/8WnyxFBExeMw6AAFrctJ42irFvbyS0XJIOeZbrqxlP3bw1aBZP1lQ/YrIVaMhDqF8sadTSO5SD7d/rhpq5ROX6zp0WZVRqqocYT1SlhyyGfiMO/16SewMMfQ+sMtxtYORM2yxUr+klUCQCstrrZYkUkBmH8qdH7Z8Jxy0P3z4pMxEIlrd5awMLWJUdBjjq3EYjRlycjhAh1oSFb6VLdruGZ7et04Q0lB4JdFzcK5lGbcpQ0vIBl+3IgDn+r/V8deOQpNGMKsmop2QaTQDMSmcDG8m3Q8+bNpbVyuAE165DnMJLs/DtGjNjOChmQBki8cfGCDhj7xmbkkT9jZcTgUGwSJwcLMAwDUkeolTahHY2SKsJDY3WF5qFhazA+vFWAJzbQ7qgFNH1aqyU0k5ALE83U6TF7abDU/hFrOYaSoKfxK1126i1OZ47gJp5hMuTEfSQXNITX8LYP0keUCrTAMt1rx6cKzI5BQ19D/OcaQrJfoIibSTdjIdjMwOzwgXkVJHnCwtf1kLneb+Bv61T5M0P3FE6C5FyyEolyAvufTIl5F1v0EVtYa6iflNpexn2jRhVbeauWr3XsKM2FKTYw+Dlj45oUAMCLssrClh/KkaK5jl/dsY8k2Kero8Y6UvhZAbBTVPU0tFc+VAuTn2S20rfRmRtRsbH3O+7s79ZnZ+sQDFCfAtUtLpRfv/GdjHcMuSuWFVagImFf7Us/0rcIYs78m2zggKGn/R2QF2NeUA6Y5xpcCwzyl1NKovbHKc2EOCehrSRMojGX8I7DNpSB5dLbsccBiu80KH/r1EBaxXUEJC20sMDM2OUlWkFSYrAnAnQylaS8HdiXhUvC51Ecy+iN7xGmFiXI5T1HcIw56cKc+FQWBWQvDnXew0OwTNX/ub3IkkJ17EqJMtEg+21+5wNRE5IuRywfOsjioB69WV56OBnRHGTFVVcY+iEkCPnCV+EiJ62lmRTcTmAcwWCyY5qX6mOpu1CQePDKkuG2BjUAk+xdfIMrj62SbH8UYs4tifjBO/FcYIidNESa+2QH9uqyd1G92E08/ZJesIrddonpVnGOKHd9gk+Fp0iOn8rCznBKPAMmhU1n3RvddHkhFXzP0wSsz16wfNq8lmtMbyEjnt1HPOk0VIAGoRS/saXHVxUtF2fMkYQQE6nhyPRKrfcijyupFUq3eE85nzVTIkd8ASMAflgkwn0bXEvsLh+3fLqbyZGo7hdNMUaH7w7ys34hbObskAV836wOsOzO4rZUk7t6vnXrIFiX7Li/xxWXn189PIUTJiryV63rVzIzEHuTw3bwZzccgHotYYLF2uQUVbJdJl9HY/eq/gjQ3k5E99RXOGOuiV3sqPVyMgSpeRh4wnB0iJVPGkYJBA6H9DOTHkI+F8J8p2P7AihMxjVLg64iA6OVYG5dl7B8PZZskLyaVCrdjnzTRrFBhGk+86DVpR1XsaehroxgmoV2EZHPDC3aTkEdYxDvMLYLpLT+3+/p2PecdlxL/Fq0oF+zzc3TToLHvksT5GzKeXGBHfklNtyd+JV9MnS2S8XqCdXb8yBSsre+fxOqw/hpHFwRqZcaGgHBM0scYGu2Ii6e3phFFYINm44uZZK5euBkKq1Zc/zaw76WP+Jh1L28L+o9RX/elb9HcKkU2i9KXR2erWRFGEY/PmYBHhhle18RcO83wn0T/w2JmGbEwdLKXHWnYVwbN+t7RSAgyw5j0o6h52UiMlNMfCfTEr7pgOnRq7/7gYHQ+Efb7T4Zh8DSVgkytfv7/ZlhNfE2daPD1XCvLVDJyuu96QXf2AqGmAlwUqrYOeDJZ49rnJx00RJnbIEQJX+eB4dbxodxEsofS0NS9/g7ETPF6DtyUtEm0S7e5zRI+dCWqCdA5Jnm1+73SFX40lttYiMV9FHdwJkyP0cOkyrtPAT2Sq+XtkqR0uKc8L3d/ogktsY67luO7IrFVRyjX+SckHM1UC6PSHl7XmaINWD7MMku84I5kR5vhzOakGnDJmQIKgtOdgCwAej6YEnwuHx3VRHxRJLaURl2794K2G/jMfVsjONztYTDLFEV738ylMDauRIEKh/t9D3H+qu+VxnBLw3K1KaXAdPsnqlD5JbB/iSgP+pVLTXmzbGBhtomImAbE2EWIP14tIXxCSSqGAmpSgkGD2kOU+Xqrsw+KTtRXLFNw+m8vA1vju1R6HieV9q6xhNa29gfAxP6Iidr0fU/E3/c/p7b7fkismUEaCEsSXV/isQMOZTK9F2X6127zNGNrRSZbS7KLrgusgkX+Zgl4RUOfgSLStU4jGfKOjIO9WZzH+MaSZk9f5azgqdv2QW9pSoNWzBiJyD3Jh1uT108/afZOI+LTM3J4qyeF0Loz3zqYuX31iJPbMIG4X3CJVm0DB/vIn2eENnoXJFUKd3h8+lL2pB0qamOGpNjHhCvLUAw6X0pOsZQ54jJpfPuHeDgWqLEPX9DpqkLchsp93mzrEUI6iMbUPv5ZE+cdDVsJ588GJVrU4tIpL7XwXDqhJ4q0nDuSOHRpNa8LAI6YLFJp/6APtBVdGp9dS6iFgHvLOQ+Y/AXF6cvd0uKiY8qm4T4tYeWNlf405wLo9+/nAFDleoJOp84kNK/AqtFllHqGB6/hAAvcVTzFDQkq1IVwTeY+6QBqn/1C8g8qAHNUEPyzgqHhKc2XAwFm1uvo5xhc1d1KB7n4sPUrLXouciJHyjbgEnSjGb2PYMAlx+HNjU35tNHL9gPgOSzqav59yw6RZYT7AkZn2Z6f/AVninadGcgHuGHMHBzlXHEWNngqazzYs1qYMCqT7szRpvDoREBlLY+d/0/uXVI3Y7zcY1A5HvSk70xH9IVCA0PZEqqL73fVXjj2ttBaxYx0nGG16T/q6FewxT+XkK0/Zmiw8t1KkOU28JLs2sWaxcSu6zh2R3UFfP0BEmGdZB60bXcZ2AWV2yX+X7QEaiZ65lgl3PwN68M/ELffx/dIAWkXc/EwrZzp3EOELvB45cKyFiMg7bV1qcfOsnI/xCebzTvslIfWQCD/5snNdrOXin4R4Ds0p6/E5nDgJCg5Os9dN6m1Mx4Vo6MdrDO+P5NsF5HSkoKEzQJBq75JgcKjWHNEVFJvEocpfvFdIr6ejzX5Q5nndBiWgbAMDpDuCikTR+niKqBVMXrqXfovoQri0EgbWyE7eVfMhtqSpEozRxBFuGZ01MTgSkBZOuJkThhZ4YpmVJ4dJg+zfRkaFN5rHhZTmuzEEH7LVR0FZIGRUrZMhlWx4UvahyW1COrly8xqTHF067mpQF5n+eoB78TZnXwhclE4AWZ9rO/Fkc40PnYK7ktD5O9bzJhxCs6um7K1O97jG9SPHHIyhZ7CpPtRsrGeyGYCokQxFAmeOwMzBp3AxJn8GWuUb153wGyTOSx5LG8GycclPYYkoVzf1yWQlDxROtL76/VeLnoltP3jkeA8p8A7cXCbBqUzuCFodhmVT6Vk2h9ljI2PTnUXFxalXq/T95cFvZkBcwwXtN2BAukyZgw5jQu9kRvyFhnLlHD9uSVmYQrC1hdrJiAOnoKLOY7umisCMGl8dFlFKZgYGvBsmwSv4+dEu9c+KTAPdkrpVuz2SvsE6flRofvGsVxEOijleUL2hcarSkfhte8VXKzDDpFZZaQpdfHsgLJngK9EoP3qlP/EtbCLivnwDTOqdctKaWMRuIyEmBbxjxqwwo9j0a6AVMMvIg/THN9IRvgw40Wgtd19JUNUCMgGx8Lg5NKZyul9xfgNahC9ws8PQhOx83GDQOTci6GVRS6UaMFTg3wpPmGqQuSpE2bHQx1B0qnavHMgVcGYLcapSuEdGoQnJNKV6X5lNruGJ9XdETqZW9c1OYmFXYhEt9Cjs6hI0bUUyhQPuCB2xapv0dgL8d7+xoCNpYbSY/qDARPmbFxqfbp23d3lXFIkiroXYk0UzLL8f+NUNSwlTGY8wKmTVrC0Asw8HPLRo9cNXF27DnP1DattpykumM1d/bMPUvsJgNVyc8cnwqLCgr4LDrOZbNfGEiWP0iQ9+xtuAFzYv2lPf/Pr0tncp67AXSDRHSeQXnozcq4YhALKRN2q3T4fdqknVJrVirRP3bk7RNKjDEeMt5DGrpIMUUfrstGE4o6Dhkcu+j9cvq9CdpYZ4utk9T/eV9JrbnjPvKJY7Yc/uWj2MxuHcr7UdQz1UnWCXF/lUIqK5FMDMCnR4wPU4OR0dtOtBODKoWIgk9XKODTDe/ElNL575C5DF3EfcBDTkGd1hWlaVu5LoTJF+z17AVALYsImhGRB8l7u3hbiQXaF1YlSQeosTIQqoxnKtgTFV8QdO+LXjHYUk0M6NBpMjf3NWJPsiHDA5HtNM1go8rLfLiYcJhnTIcp6Wanf5MTH+L5pqsFshu3uX1X4H6rJ7MD/yRyUtGHU1ehwY++OgJjTfGGmvuwv9UT6XUtS31G8K7h+X00PHgdiX/sKozlfvQK5O7STOaMy7p9INdKwuVq/dDs+S2yYCanPYoBmjz9cBLOdY8z4ZB7udGgXamx/l4T3W1KG+wk6yrGIMx5vXz8YFRlfygKrcOsBtnpvim5OT+7TvWmeUXBPPXSrH2ifvc3/FfC7qrSk3/EBKh3iAe4aCuRmw2x4RgF5+rxqTD3wuiwEcdfFZo8KvOaZJWq/vAA/bo6Ic4i9NkLZoMn2Uj+tp9UZBaw2CvyJWz2T+W4dUySL8HYzGKaoaVz3uBuynxsTFAIWyL+p4rQlnNvKkW8p8KQ5yun4Fe9RWbWRkKifx8zaqf6LINmyo6Xkri3IwOtS9bcMOnq4C9BhkByaTKYwDf6XRnK78rPbbzdpYPg9zYx1TW07siRXD/mUMTvyBw09LU2A1uxRqpx8JiJwe0fZA9rQ02MGb3h/zcxSXF0JeBTz4pGtPukwRdlAWgFPxVxfM37zd2qYuhwztSqGno4v7cqOuEcuYGe+g63oD3A0/lfcRXG7uRoAxQHvmvSI1r4CgVCHxyx1801sZF1JMs+s4FRjy5gTEAfWWk2nyu5EB7pKaTtT5QNPLxoMYLGSWmVxxslAL+Y8yHY4UPHfNwI8aQ1YjBCCyDnnLYH9zFfxBT8xbJDjQeW6p0nEwaqWsM6BcXvxMUgeA29FdfBq4/OKVWSzL12RCGJgEoG/t3nJcwnH74siyOEIbfLHKQKpBTlWzXkeDDrvUapYjD7dD0kAV2tW0GT/LHvi3JOU+Zl+4oBa2Oml//pyUNiVnsh7y/zQPSSLVMV+cNQ/wXBfgsEwkRoWKX8VCcstMbozs5ZtqsDAidnixtArjEdVruq6o+IoDTvRZ15E3ihsRagQqa0wD8FhCzb+zxpyk/SvAPkoFKNeB8yLnZzJn/vVEUj6xOp0WDOSO3fmikCL9OuVhun08H4OxHl8Ny2zomrukZ1pqcHKTJ7xyJ2F5n07R9lge0CEPP4vPXBCqfhvtD5HLDVQENh3iSCHxlZuVsoeUq5eQuzu9RxCUQBJRiTH+HhXgdufobivTZoSAYfe+D1lCC+ZLhpXL8er/3AD+7W+d+uvIxzCXnaR044cvO9wsS77u8khB0wYbIifaCDkFJ4XVSrSld3Un0iHXCyYqXJhZwmue4Su5U9Xb+OahxsXoUo62POMoLk+Gax2fru4rydQ5CY/klM4k06Q5sF9NJ4QIhglUUDRIhN+3nkhxGvnqqjzidAwlCmTtFcX5WHpvpruDTG9kfCJJZ7JMbs26ni/fpIghn/OZlq8d+kPwD6/yZVT3HgpEYy8R5SjW5N0L2DPLL0yOYQoGUoIICryOTLPElWXkyLbX7WWBkZBOyy8y7gvo+6p32egsIW0H3zlnh76JHC3/rYZ3cOBzgsB7JooSLViURMkBp1/soG9zKqsvsGdZvhBanlcMcVKoL9ZIdVeA2dJZe0xO5jG+E2v5P/SQlUOUxcOu9S89fiZrSBWPfQx86UpkybQ8gsettbzbf+Ud7xcaerM8KjYR0e6+tRqJEawMbxMZvnNxMPb6xEPqUlynqx6nvroQl8jJ7RJ4gDTZ6cVsQ5GyhT2lSg+9v/a9GNKd7XgUdDloC844g7AcmPcCDaCkqkETWKpv1bdQ/HrAZsQ6jpFjeeuVCroLmfXjw/54H4afI1YfqmbQQZJMD8zqwY6TNtRRnCcOln8PAvq9m5FdFd8pJ5cWbFUL7bsm4oRMZISqc/Wz396jRoY3fmyXGrPGM3kBrw5MPRwzVz4NFFXXBcWT7M/FvS8oTsdbKMQzVLez5e9fGipBddz/YwVR+ri/VDMWhUC5eXF8nuoD0npcIewJeWoNDgiX/t47ifoyOy960YDvYuHx5DdEFsSfdepA1g9HRlc2iRDAXPRuQaUbanwWpsgyQzvC5eODMt4rX8tmU8DbjPQTQAMWWDuV194Pmv4S0ApGFptf//cA7lKtzQ3Qe3amy3NzI57cyKTn1m/mBnj5UrJNA6VV1RaH8f27RFLW0KLpEGaRongZQ2U+PF2P3pfPJB5gneoxH4fHr0cyFrmpS0lfp/FnPDdoeMTtNsAalSnlYZzzAwLeTEc5N/aDU0gS1ylQO7h4htjDZyorKWuA2In6Ops+OXsoB88Fa9Oz0tUBJ+06uQK3+WiL+tK9VLW4fZTFXa6mwxuTp4BS0rThLWC+A0d96FFaT/Xx04F1+Og2G1qRi8A7i+BEvnuhCH2QLtL0CNiDc1n33SIwR0ad99m73uiigeRMd9m4TV9B9EuamAeskKk1kSgdasUaRn/HiNhxGQM514LYIcY5nxCAe0iLDQYAXnAZQb7vO2HqdAzIf8gpLyMNey8Dz/rq9/zjuYORNX2QUkDfL6UB7vUaPysGuevSWtcR91GZ9qEhkVRMoHP8WodbvuaYyjwlgl/RKY3rKAyAIwrcK323OmlD86zmzVUXcaaxiiSq1ezOuid1TaCAHOIcPlZkHNnsUpX6U+FQUPGzP5TrZrbMC31CXoKBfR06oLuWQBiwvgreC20G+S33K++ttc+KVyp7bJ23B3XkxAYiERFGaI4P2Ng+zzJPo/PMo9nA9ssCVcMvl7Xb4FcyHTaNpk0QRux09FivEXXOFXCPBCnbKTIBZJmp16FztjCS+9/4j0dr6huEKp+xtp7l0BpvX0xs4LOPbPcEsY6Si7fX60Y6Ot5zCRRaZ1E+OrbunlHwKKzJ95nllgUhUL4TIH2g9drwUVKWFvjyhPcm02LJCtu/+t9BEQiHFbZ6w02gqVHl6aFFDdgvpPXBqsIYeehMjFTrZOMmcD10dSUNEQPILsxyJCga4u8BlETbfTwiTJNqvH4a7X747MtM1An9QY5MQ+pkWM8HKedu2SVVnO3nkUCtHhLx778zjc0LVuE+V+EaP4GZT0K9/402BY+PM587gzyMHyz4SuXvxfUjFRr1OKfi4GIf0FyHVDr8e1AnKaEaz1kpgEVyBZYvoCRPZWIckEelYyK3icrLsHs/8Z/wAhviX66DYZJi5Fwcla02vUZm7NvcT/+fQFyO0QnpYIPpFwoQIzU45/q1rOIadyHQ6F/o3xUYUNOgqKJ2/iyS8qkIZt3/ehMfWseSzeOWdjT6wiLzZpXZ0c1WbtyYq6VwBZP0vV0CpOsM8L9zBsEm5dMfIFoadlBba065RYIN6aI5ASo1IMv5CUBxdPm5W3Bh1i0zW+sKQZkbIH/QKsyfzRF8voX7KBQIZ90tuBywRUOWdgQMAObj5nuRPWZTym21pm+Xx2tj4nZHPsDCTj1/oRV2l4glwsbol5XXKP/SCjRar387ykJS6w4o7HkKJ06FiiBF77O/i1vlvx6tvmd/GAtOajfC8Bq6iFwB5Dg3FXqaNO+5tYuL6DnXGde/rXa9pqz3hs/xy8YnolY3atucabDq5M7Bt+3ATis6PT2UGzeDR8hAdJG9QD/DYh9+I58AWOWpLCuNY7eQyRmK3/k05QQqt+BDelniEa7jYnaoIdArwVhqtVARvenoXS/tnRFVmvsNeiNEeMMMjmwVy245T15rY37SwhPAO4uHHaXkgG7o79316MozGQWRX4ZtKvEI00OgT12+2Clj1ipIT8z0EwxBDWzeIv21h6VqWY0zdUjFKJUWg8Dqlfa3GDiJNFnZ+MspsSTRO7LWkb27FZWjHPTPRjmBDVtTWW4NRkLuZeIWrLCA/NgxOlE+rFSXw8YiWGfVNFZqbtq5pKJGkYyvbTrOi6fIujlu6vK/AzhbSIHNOHtsIE2oivjydgzRZRuQDKKGSZY5ZRp0P3IRDKGn1fJXYa39Wv9zvKLS+uLjfqj8hpzPnnAoPGo85lu6uNMBgHlbu6LP5w/mFyecTyoCV88o3K15x4/ZIOdTu3XNhVEt5Wq1P5y55y3uVg2SpQPSb48+HC7XnFt6F4FALmzVHRsehTwiF5v4bmwDRhPKnrurZOSzVWLSMpg1mF9F1qNDkqQccukV2Uebb0ZXwd4jp8vclMQ9K9gGH49GN/VCy0MtYAhJZxnI8a+3FPlssuH8n+IUCGPSqU2GmR85er7Q84RLzo8CahoD/BBjFTxPkVCjcOaykU3qLG2z+bWFd13ucvFxv2pGYbDmOUSmPZQihMISI+TNXwYtZbDn0vBRNWI45tyRa77kNblFrxTT/Fbem5WLpKbVEwGzDbuw3XC7XugwKIYVXtL5QYjomGDhz9nsKC7QLpSyPnsqB9CUzIwDE7wEtw6tCtVxPXi4cUs2oJgW7GQu7ks7aPS0ksXKZM3YF2+8T4WM5VY3zRPMFvt60hw0fBCuhgi24BIbotsw5agsCNhVWkxcT7k2WuLmJhfgqAsShs3stQ5Dap4wnXu32MKiT+VTruKhm0bEwHNwUNTloLUVkNi3SwbNUpARyYPjy9d795izioaBwxqkyOHVh8vRzap4EFF/912xjsPHkTRqCyhgSXNFaPINWo523ozlz8K0/UYlQcGtCfP2XvyNiMMXRzkpbs02c2TwpFc9GR5RjOBEIkV+4kxGfwlkCteCZDxI2pZz2Z7Ewcd6LSa6pY1f0IZLCSJIrVFQLvNsu26em0BP4Lm+Z99xRGp6NhCCXXECiwtFIuocYL2/w="/>
  <p:tag name="MEKKOXMLTAGS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NxNJXTC8wNlpLutnvRDSKFegBBX/Osx3MQjAdH1tAPsgI8n6uEUyMji11Uo0c5Nbw4qe/Ub3x6BqiT88fwwvZo4ttjBDfReTIovOjBaNaQKni4dEXlUt2iEIlrjxSJcHSzAChs8KePCRtb8wVO8mX1bdZBH7DDmA14kH6hdfURtP7i8z20UljfLrMM+02a9sSNoGglegV2pUIpku6+RcQF3no0Sdx9mGIj4HgrIAlGP5WSjXs/JnbnBPgb9hfqzEEn9Qj/Ga3NXQix4/MZjJNejIbKnnt1ZXCmuWahE6c0uqqCpZ3iPbSESJb209WHFcMJdqYg9tVoX1TAB3DHVAQzaIKyEDhCZve/vsFbBjgIq+l82/96moIcXC3XGnprIjBzFxs4k3SdsAWs9UAg6f7+otnUnZ++Qg2Ou2NFNjqmdU8Qo7yWG5Pgons5MdEmmwqVD/ifxkv/BQcUrnU/lKIi9o03elsAU3YSjswfi24m/uCKOJ5cE9u8KtYFAr7BNpNf+UaPNTGl239qYXIjRL3GQlSdGKy6l9cgLCpQ8157OEPUGf66GAbkUg6brUL4RjZsN2sGEroX0ZZwjfAGDjYufIzP6a3kpeQPlPAVjaNH6zFDfJDnSu4JIoWq1pH42UVa/WT3h3pSRagcmAEW8K0l8uhQaaSyXdeoTIuar5vNy5/fJ2afNYoKL/6FxBXSIzWt416TNAgLkTurBiO0zhRTX8ljRT/gCAOTm+qoVifq2tD2wMruGTFWSgDcah93caLpE6F5o2ciOJ7Yxaydscf/IS0HZ+8C1SFWHAac33/Qo1z8Pa436nKHQES0i/9T8AXQuHqjgoPWf7b3GJRALKGpp1iYEkBqQfqKX63eCvPnfGqKfYuk+C/svaQctP2Ppfa4CkfpANF3sXVo20o3WG9OZ2esQl/ccIRYTnHGvV9o2UAt3jujQXl7+byJJD/7N1z2IImLVdV0PKosdZOhMCfsdgvGDiVRWRI1Qfoxn5S9b6mRRBwcBFdp3lhA5piwOC9wd4Rqyr3fZn1n2IDBRoij9jzH43pNa0vLMo3BbFitPJjw4vjNuVFTaVwWdLCBDPN4wl0sZgIN1LtZWNPvhMAZxr91rcVcMwQ4lKeQYsJAq9wJ96I2eioS+UdlYRYdHt82xl+tBrB2MiNBXAa1JHeCvOzzztAhweRlYfPtAW5n8hJsaHe1iA4b6BZkrgYYWl28ClanpnRCDNnMtIwjI6EX8+skeaXGW1NUmM+U9sJwX7hCVfFA/cX4gpTj5kJJmJ6mWN4U/kr+jfj64Yr+o2CX4GFSLgFyeAY/OnSyOoF9AMHTjk1Lp7X0Hv01A4vkg3USyDs1edx4xaqbK+B5voJ7W8cjSmYNMu48P2tJHgU3I6hBDuZvCzuusa3PvyUlRUas6mdF0zWsS51qgT+G+X+f+mrz0UUd2IJ1Hi9HOqExw9G0OVPYQmmdF3pK63q4SMhMakavKrthoWBQHZzdaNayPJLCQkDQU522qfnOnnK7c7QlwKDGha3u7PvmjQTasRysU6sePNAlCbzMNDOaokQ15IFfYsRiQV6QzqA0d/i2EDZSoapvTvLkYRJVuSzpUjhnR7Br+AmCmyjUvntFeHGWeajbWXtpRKaFrWP7Eacg8RBxnoyevUES4AShxwjry23cxKQ/kw2wvLj9TJBgObmixdZIjsOOcvURL9AYWFT/59sPpLEWsJ/Pqk21ZJez8NFIKlJHvevor0N01I6h55qBlIhG9xrMiAyhtnyWpO3I07MBg77463Jm2XNWWk6J3mgBTklAM6piTUn9shs7Y3kApttHincKJDJRaNCUKHC7yB4wrFPqmW5gqB/FrT0EufZM6NyCqmjwSnh0CisuO5QBI0ULuqNG+sEMEgzO4vt07lxllwoQUp3vkHQBuW8TZmRdsJ6Xvv9+v3DGNKl2tHWlJV0ShXOKfKrJL0Y1VOupP9VT3MQP0f9um4tOpiPZ88drTNII0b0Ykom/CnYnI4BFTcfJh2VYJOX+mjzw73Z3/5G2rwyINBalJwIcnPGJkf0t7K6yWvupvXch7zcni5oVoOzuqUpB3jEj5MRWYshlDLJCRgOZYdnpwzPZvHUFQJE3hts08Q3PrD40iDX5gJxSHxCp52OzlbvSdgb0p+0f7DMpXNRTDSvRmgz0QAt7XDab6qLlGRFP/0nC2V3mqT1XwUUohRgM5sxFZuRFGr3XCwRFq9ayCmWGpmBXMC/9JLOfN1DvtiD8OiC40iBKGlxMjHHkzTMNj9Nb9c6VBr6VWKSKZ1PZ08mWnVYzLOkSh8cRKe15mj3shoLuQoup+x/1qELHjvsI+8EBncmTbcZsdvMj7JgEJeJ1bQP8J0HPv7aisyAbDDMM1nESXT7WO0egsDghyz4/WDLgxDJ0inEHEZeFsjAbZGgfcXa3Q3xez7nXKSRsydur1HXa697Kl4M3nx30ufUH+Pqg2XQP3+aGlrBAsDx98+d7WgI16UmSkTMJfR+dRU98SWM9waNNGZdy8b3YNnqNXoKbHRy3YZSRgDl2kxxSMhKNpMD/9rMlbpTmh8dy7zNqSClrrUuxfy02ccgsxXRh8W6x5UV+KjvK0Imb4IYX3VOK0zVZK6JIykMPxjbk7H8IdMTNHwoJ2bJ9GqdQwZBaexSp589HXaEjwdU15Dz4Wy08lfhsFWhD1OGfVbcQnDx8XiTtvK3tP7fMSIGOM4EfpuA+cUfiCEC+L0E9uk5ZoXXyL5uL4tHLDrC02AtIaFQAI5y5+pRD+0bfeXM1BWZB83r1dddj8Xw0vFn+QcCYWpfCkys9komk4DLhjam5RygDAFMsweU4gC0oE1Ly1G24JGSdWE1Du1L/V5RWUL7H3xJwV2mPLH2dABAYSTqBTTuihew825GszIeAuKZ/eIhQ2tM+0NEP9K+ePTliiuH3kI8g9wHtPgn0x4TcEfQAbzu+JPbb8l5QisyeEXjO3vHQs82EgGnrF1XAW7V408lSqkwvC5grCzBmqWOa7J6jFZkg9RwvUEMYpXZpsCtZqqCDxrzuWN4MblciSIMjtnN2pNGG8SzJ/Byqgw2UH5aoPQDJf75RCOR0z5tojbi2ND47CZAQ04PUCfuTKNcKJPCn1MboTbPv2lb4Ws37sGfFXGf8AK7nvQ6kbkRflisICWMI/l4t8da38mJ2uzcHWcV8smgWWG4MfEuKxAmNQOtB8Vc0o6tntKYM8/6Ryji47kJyZ2IySNWNU69UK44eRyQBCzjQGOSb99W6ij6/4ah9SzTfyBjIqfSBM8zwnCsE8pxtSGsSmnlcpIBuYd6IecHvIy/8a7o9/rl3JbTVLKrc1ZSeEJbvopi2TzVWWl9VBDaRnu6Nz5nKHLI81NB2dmHh0EeUJWxGWV4EBjL4pzKAuee8bdNmQMwZ9iwMTw4cjAL4oAXs35TmShN0IRBByEDCW/lKwxxWI8+8IKFq22jQXZ/o+mxiY5W3HlUi/LIen2X902jGKEgXig3DQMVclIjQP30VQNiabX1kX4Iju+PJGjPddvO4fRU4JHRaqkxw6b5qv/HAILFMmaEJ1gWXybouvMAKhp0B9wwRgpdYrw9i9Hod7EE4uJWyfubibWnNOk4UpYGRCpmLv4MBo8y1axdi3Ht7XVEtkLBmSxFlFZ17BfvqjZ8taTH3U8CCmotJVkb8m4FYA30fM/CPtS95Nhmt6u9a3SXg5PIM1yAEio2JCD/aYHBMettlAaRGwn6qlJWBQTTzbgibcceIcc+KIKjvrYMpkCB239QDvVSBz9PjC+KFDoPMW3OWdqODuhwzp4fT02BV+b/cPDZtttAOHzlzNLWQ61T4ZiadBasU5Xio+F50xfu+TA97iz62Ru3K/N+5fbdtSNywlK95OXDfKXjh2D6uNTMOhu6JDIHfbnNqvjgjKVtl/WEcIXrMsOUKnP75xkYqUQUnqmPqoxkGZz6hiusnAkdqyToM8uPo4WEhb409vckZIPw0z2t1LN1scg/oZkBTVens7FMSw6mB8CpMXN08HNARNghUeaci+dU5xJPqEsytE/tSFHbKbDvtILdlOki1p3sP3wjEbZ7fnVu7q1FDZG4KJMPt7X/UYwsX5Vfgramp5B5cV4b8/UZU5/zDb7ME62kL2luBCvP579cJ9FAA/AFL8KPiqkTS46Tv0vxq+jr1tevjHRrEMCAaZE+AydH8nY77xHeWjZieFpJUnazDMd67gZ4Qsr8djA9bgyxYF5hvGTRlBU6KJD8M3sqT3gLSrNNiQuMnmD7mPzrdMy7Dk6tinPpH2S7ZbwwY8RrdL/hJ63RHszGxwj7hM9+h5uZ6aoa0uOEZN8uL3eHnRYttnBq7nKDNWvF/siBJ0VPDXaSvQEleWqNFJCVXMuwHXcwY7+uU8V56JZveQtOYfjaxKgc5NMCC+zWRZzyFwprsLkstq2gITtXQZc/V+fXPbIO7aY+YFQeEztZhqTOMTGbHZAPJVetvtWm+TQMun196hg+cgZCgN4nP9uhRRgaNyAIlKFZgOZXiMWFsEQ5c11L6kJ6Rcx/flByCWCG2JH0DCzOsr/yGj4NuyrgmXsbn2OGzSHUehR+2TLwUTDiNuo9vJZvedQqUbYuA9aSSoY3QYZpYbujyc/Oe1HhIY95Jo2UoGRhWQKLr2i89Pvley8obYrb+KvrvZaOOMZTBb8xuiDq+fMzd40USINm7C4RAzU5H8NDTatggH+c34CivZ1NqvGR3sGsK6eWrn/5dS/8cMnpsRoxrjC2GzipS8mL8bUMUXf6/yEzPTquRAlYOUMBAWahkh9qJNlroiJQL3oQ0cPLJayCsiDQY737JTv/7/13O2+0W2dC6vTZl5t3tM4860uWE7Hp08zoSvcElP6mf6IqKBdiVGGwu4qogpzSgRat/lJ5TaKlu7CVoYMlJZeMklh3BwQkij4CrF6OEdPfP7U/kzDFg5vr81pCuduPMiErq2dHfBcFvkvIyMiJFbDMAuB3wb/5FsXD9LzaE+WH5bkL4C5P56+NPWogT4Ffp47YJdjn7uMHOmh+pKzX3rxBKAsBnM+VqtOCFKr6VSb+QOGnfMapbxREuu9bXTN3RpIpCEub01opEm2woKslgcBmp6kTu83w36+SJwjdl2Q6RwjCIba1qTnqgC7KzXB8u9D0ohMfrEkw7HkPHg2kZhEF9EmxvT34nu+M+r5JTwm1RkuSJZeEashDIj2Mi9Fz1eeO6wFWUXMNAAsnwfzZwDZzxUfJKtF/Drw9hE5GiuyT9lkzO75Hi4kzmBlk/nNMath3Nxss7kEkPB2RRgkS91VdJ+FsBxmGd8Ms2NvprYu6Azi+U7Y3HmUJ3a5mFq3wV0py/iN060fF2GPFhAgSX+HHjnFpgF/fvdKXuCtp51Zz78M3U2uyPRWFMZoBJivXiG4WAoe30zzM2jK1kzEfQwwJThDzq9O1piyz6B0MJuN0ryPg91/jRHqSsnzZFZTK8TOdELOGmtA6oQ0oWi77Lx76Kw0Ta5tAwUlMYPJbnCYTAxSapIY5LlDn5MexMSHE/DL1gSrm1ItHYC3BBJtO6HQb/kOlZi2cZVdD625KoZupKTZ9enVcvm6GHjwCJJv3LindfoFd+p8mWyb1cU9I8yr1sltRyKuhfvuFX/P+6HPQ3mx5wNEbjkonVNtrYPsEwAkAPCN3aSbJUNdnY58BTbdk9TD6qzHmJdtymvz/4MOtqOZWJ/yBrfXRF+MB/BhVQeH663Ig33/q39roF/AQvfA9OcDYbSJ+udJTsejT5h/KvCBxZjQu7/jPx5JXV5cjFHnyGhaqRHWfk+Tv0ZTDKg5p/50TGjAU715aea6nnc6ZHf8To+5gvd0EeI53QQOuhAzVxNdB5bEKkZdbcmy6N+ZjGRw8TnoK2ZVRVW8M1SpI8qfPzj4Rvl8sNsryGq565gv1ULmXrx2+YVUSxXRWAIOKlgpuG1L2yONvzyiE9KRRJ4qz2zIBgglNCzWiNthQ9Ed+9QknzYhFvI/MKUmfI3Ft/Szkv42vyp7EVcwKBp2DC78OXHTXIL4UlZ/xDB5lZlxw2vPf/37kuWPNvwq7hXgO0EakAApCTtFSNGI6w0SymruXftfh4OO+ie1rGr3ea9Dn2U/DD8zWnc/iAsrRbdtyTG0is3tnH3ghuE+ZrRnWeUnFmuD7OSq8+ycudz64pW3HFPVbhogz9XUDClaCEWC0Cl+3itHwDUfPGxOtQx2W3heiT/0R4LVXs2pJ4YXO2DwtFSp9rMMXlls3UclIkArbyOyDpGUHcdVGBP9CicYCV8Od//3+08MPqqw3vHwx7uHprxJgBQgrxG1hVh2xxd5O+tLIW129OgoJnrzbpYOmDWAy7bhoOIviLZL15Wm4PQaPGh38VmFLTAsCLBG8dG0IV1AR/EWxlqjMBq6CJzkjqDDOWhq6lAPxkQ2ZD6gMcUXZOIx8nqQJcAEia7EjjQ7o+bLkdqj4mqJmGpT7Dh+Vusgt8e42nmYcXy7zVGeTHt96RjdZ/8vOItSxRGHFWC6PBKXUh+E8n74p6eNUNnvTFYlqRZrTb33RyTMqJKVTW6xqSGu+NZVbhYEBARwKQ7gFI2ZlOXlhKt4MBUh6MVT3MCi+YEx5Qs2v8cV16sJ6BVFi3fJ05I1ZyPYw+dE/8zTCsm7xQbVsWW+CjtkYOTdoTiZJkk0oLfn/SWLeVFWJ4wSVX4w68oGz22z/Q8uWdWtnZbv7THq7/uu5EjjqkL7D+SdqHZEBQ8BLJbZ88sBd528JcEq0t2pvCyYsS/KW35Kw5qFDX4L4hvucz24OTkFOvj1p7g6bPToYzgpfMkRHbtUJGiTdNOegpxUHzDx02qIWGy6S6QoUFSZ3WovYCluT4TU70L/SisC9T6MA9dfbVqsJuLAQOoppM0BP+KUqkT1X0SEt+dzCNYb3ktqIlqEYhkrdO0EycG35fmupz2Re0bQb8IDsWTG/EWyc88RvLyzODW4Fof+G/GQTYzrK3grvdE4ql7pttLVvvSQSAW2kKvsVD1sGQUKqEw1DhygOBu4a41yUTI9cb+EA2qxSt4sgU7s0bcqQJgsdE6xJ/NocpGn7h9JPhMBTc7A5D3syC2MuHoFS56nCJZ/98uH715UBn9N39y9MrEhNEZ1FRDWRvayRkpW3NzLLl7Ilu13wJ+qsgkzaCwmAe6stT4ycwIdqE23xTKCdcSYM0b6D0ziWvK258mA+Bh7NOYGOw5UgqIs2gRdLvHLQ/fcjRmoQn2rc+J7q4dHMloKjaHH0gHAfZIxun8j3GbiRADsUEvp0XMLa4knc4sq80XyO47Hs5e30Nbu4DzUba5hkxYkLK44BG5YgizVNjWqvOf4xT8rYPVn3cPvjAzlQU0RpwRSiLnRrUCDY7kXMpHOiLf0lh9KR8MMP9PTpLbwxpJ0A/iJIYLUsdPBwPe5gjKpprAjlTEo95JDftje1KosSNti3t09ynNmGjJgjccudnMTyq5cOemrSqZ4ikq2rez8tHv/7WKZY5FWVHqPL3MrL/grMYfji541kSv27OXcTstJUCWbzL+pFgg+yqHhYGNaoz0nirR7JMzdqbgTgHVgSudhvexSxzZ8nKLWtBq10loqc+gdNxjL9JAJfdiIHapeUcfP9syqqJbs6L7HPQKC9Q0GHqknNPexWFVzBtYWcqbWt4xbfOm9sBcRJCQgnxMosa5BJOqGzY9d1YXZAcJ5lI/PfMrU5hhs/B3FygOcQ+Durxdo2DfTxad4BxaLyT91rzC57la8XubdHvO0jNcEsIrql8va/jRkTKcT20EHU4T5QWOuTez/58oB+LRLeEQumWu6rbK73iMayfqazOtHX5Ahj8XIeV62CxSbVkdNmprTSv5w2BkFdAJHVQ8g0RysaS/MWT4+v1xRPibz5Km7ayWtsEqv1GltJFljyA2InrHqNOgCiRtyfGivQOq/IOIAFQM0iXWIji/9QQiPHC79oJb83T+hxOYmWeQSYZL2q94F0X07VkbZycv2Co4wsyQY+0f8q1PvnUp3GCIQmkkLJbd9trkdCB/pbM5OwoGzcddiYZ3drNhJVdBhXn3KDmQx4PxO/ncNqOqx+SR4NABmFdxTjH5HVOXLUzSxHidGMCC/aQdP2y0JKlZtrrdop2cVmT7CHLLq+78XAjalFSVt03WrXBKkTJWJwuebI6GFmo7ctzjJJvySBu6JviCT8Ldg5ZKM+6sEg7j6dxibi6Au9fqIXI1l+roSZy4x5+GfMXHvJE5iUtdtzqfA3hK39+JWo4bBBC12yOaFcFwtfuUbj6zJ1plJ9uPrnhx2kWh2Tfn9lnp6VOFcHCBKvLwz6cMpA/whL2poaPXdlVZ/iNTDbSlbDJlOabrSgP1NuZrLsbiovTY5ncAbfmo8IrA46ph4AkITFMF1BbP+0UYX/GXVKZ84wjXhfqx5A52+LP7wkWuFUtjbO3206oDjlYTBnlvcP62g+jxQWG4hN2RuhGkqPmLk+zqwgOc7MlH7e4JN/AG+KdO7/cgfEiE5zQGk8FBa8XaiSb9IUt8Bk+eX5ToTU7UL3/spPzyiWiuDw77/DFmNzaCFw1vBTd/iRVgkF/jSwfCH1771t3wptiCLF7ykxvpC3dPAglW9SW3qBi8apGMQchqpg5QqMntbtO0iWRD0z/anq3t7CA4bwAgBgXqAWEezrU16UlkfUi41h/ZoBaq2T7hWtoBB9hq5Kdk/6cGrD1jYQAP9Z74sG6S4c1tfoyKVI/9QkTnazvqeZgBR6DmEQujA0//4N+/yswhjVXxHpggdh1VT5ZLNUpD21cKsSKKaPVQxFoiVDJvPuZMDd7tIuf6vo7KeRq8ARxV2Cw13SNLJq+1Z516hyVEUow7z6Qcp8z5GgP9aKC8o073+PCw/py4b1798Q7KjuG/xNHCoFQoPtK10eQIvd43ka1wtEgR9lGm7Sso8vylOor0ey2yWq7/uEcmmEjYvhCG3Oit1b6N/ZlnM6j7kmSAMPD0KhtRCMRVNAADpeVb/n5m92cvSg5hD5dv7besCULqWZqO80JBVw/jkyaqXujFeEajR8toD4xfNqMfQKTtiw8M+ObgaDm8UuOrDcfMpTPFO7J2MGlqNyFScvxvjkDdYNuPc/ETfTq+CXAYy8r3C6yhqGJq7Aw0GPcP2Q7dkhr+q+2+Vjpt8NxbSwN9D2Y/TS0YmctN/ef/E3SagCG97q5PRHZ2YAWMSlHRUlL3Y8SlTvytn+N74ABnDL9lRPJRWY2qz444Nl5tZb/yJZaIUg8O/rWv1ZXXbjyUip1WRdnFPLE59jPVtmkQtx/jbrSAeczPg5nS18acDey+u+TyjBl7mjoFPCQ+dM4F8FjwqAtwFPt05v8Xr8xTO5y9NmH1wvHbAuj2sQ6GKfcxnyJ616KTSuxtTp4acdRu0rvPM9g/TENaERNa3gHmGkP4QTLJ5srCdMIqLu9JrGkR+FrD7o8eN6YJ2LtThzQeXC9cFzoLlvIx78wOs6IYsxl51vhmTJJ2cjMxYHyR/uva6s6ICPb+TeFEq9PQsNau57/OzzFRjHyJitarb3yTtelK36xVmF/sM4yWh1bKqFMV9gwfxi63Hguf1OKHfPoPhWMpYtbzNrDLD3HkdJT2GPrckjQhJYL9nL8Kt9PALSCs9M2/5n81UcpFWlmSAL7TfUTtLQXNlSn8DVDAkbJOEdw2cRbxFVsj4jLxmWayS8pUejOwjQxFXsfj3+Fo/qQtq/AyU2O/gBuM4O6OIlV4bw0x8fdH0WSv/0kz1v/dxo/Zfp4TdS/sLQ6UdVO4qviU1kM5OrH+H6Q0VX4KytS9RyJIQd9Mv4mbBEc0+WHu7dNlnU4Cy9+0wXjPWZVej3/gSFUFesZMVjm2zcH6Di91rgmJPDoVHPCRhLX5r8Bso/Wqaqp7GpmsgpHGjd/pP1/96utbQZnv08WiPXei1pYvClX390bwQm76hLEP92R6G3hsUs5DBOPEG9aEH93ntdOgcRtnDGeeVe6XfI932iKZr4AII+oTWglSmEq8eWOzsX4zPkcM+aU6tCub9UbAgOwCuj0UxQOLXMKvGdO6E793bq6ACGDz8moV6o5pRaZw/BQeH6vuyFV6W8z0Lk072isVZMm28c3tutxggr9xCXIINt881AaX8c+rBn+pi+/rBUQqTAwAX7ttNb0mXii7H7p3YrAK6Tcou5g63h12rm1p3ZfSSDn6yYW3Mr3sVFkFqPq+68wQ5b7b/WUYBuU+K/tHmjVAqN1xkrxtAR/K1gdVIZI57YotHKYhu3VTBzZVyFrtEtsZi0t9u1T/cCq01MHgsSHTlLBaGiYkvc6PqX+5anFL/WyNcHthbUh7TcD6vj7+lJEdncbsGcNGm7rJ5FH1eOiS3vULczktHCjPMqfDmteO9UZcors68GqC8rWEji9JGULrhT+PNnoqHNHnRYxPYPQGmVm5H3kCGISGLFyrV1aBUvwJshL9rEk+JamD4XSsZYzxNYP7rJI7SRVIvI7w4bJpmKWnUnX0tA0TdIGRkBholEQ7Fwpq/DEGFuxYtvYhMhS2vOCENGNgUqYdbDsli1YvvK9t5cihWKzdr0dgLxgViC6nUZBlNhwATITl1nq5aRPt55Hquxphay94HhFgqCbgL3pRke55MuO01Cky4fGb8HUWfpzTMFp3vG7FPpRzptKZ5/w90RcqJT3Nq/GHbvPXG6tjPHTXuVoiuW7qQFmOuw+AaUbx+WR/iuPs+YP8NSN++JM9NocQCovo1PmVEiXxVFcNB+Q0+guiLbGKEFKITBIukmE+NC4jRJ7vKRtcJq/HprAw785gIS7pWDtHkS7ZFGpA/3sJE9uKGhWa6I/KVbvYlOO15PkxmgGFOgjiLh70RF7iNnterMoILGZrN58gylBfmQN7P33w1Sscla6GzVM666J2rptPmLtAPH6zT34UfdYy1nuPv/Wy/iZqbJ0fOgsfPN4viDW5TKv961Yqv8jRhE3fhXrWwPwBKUK9od2x9aXzDrQoFg5pQ/V6t5Wec3MMql5LHtqWsLFho/aoWA6p2rsoqm6Dl44zsfHdUVVsY7Me5cUkV6RVH4Yc5rX8viTtMgDJj/YD3I9KcE3E7LEJNK81tU9BrfAAiwI2g9bAvveeED2Qa1oFrdr69yLMY/Ggh5rktaGjl/s3F9CHc2S4a+w8eQerL0onCEBW3dXbymOG5u+alQMYwn1BDzEU+oWKWMtIx8giiFnTRs91IQzSsmMjZYccy4Q1hD6qt9tlGHiAKr7IAMAfenrZG9GJSm/4x0FimLN8jW9oSSs6WeRwYKunW+gAd6KwnkYlk8LBVLMFpDQG2zbnB8jMp3cYpXbFoAkpKHL2laPRqt5FL9LlXM5RhXEmETHDNSyEAzoLvI0eLAF9Lp1PjBVKw1pb3vVy3NcV1D8KSuUF5fO9l24dVRh0Fmqh//nk1Nx8n/9DlISxrMzQ7cY9NMKLcclJ5H2R4ULSqQxPfsYzQF7PgKQhG9ZfvNFtJF6O086VVJFeLoC82Fjpgus15KkHkEdZ1ecx/PPy7FlPJwKmhx6CndbaTm5N28ZwznRzcNqHknPQnOkmrPgpK74HswVHOKC9IwHU9Ssnn4vpvWrnYyWxcGF5tfT1a0ibMLArn9YMlMA+01Zu2zfhO8IbJWxDxs2uWACvixNCy+3nDp40YnApIc7RjXB4qtrZO4rYelCUYqNme8KzRHWQFuDfoJ7Kbq2UuBLoEzaO3w6mLqQfkjT0cMyR9+Yf6P7Z53pkAUXTe+SPTX6iWhCVYk+dvSBEWy9wVP7MZQMb6JiuVsG6EpKLQXQseoertnytONoqa6urPtor3Vnq8LNg+8JQ268AikujdIHRN55JNQIJD/SioQnV/69CNOy8MASMuV9jge4eiXhVTQnE7ShYtsI3ZhndzTq0Rt8f8QDY3p7L3MCNsurqmur5Bzv2D9QSyQra3IcZBPsLRKbRuq/ix8uZPc7wYEX2iAbs0UAghp7FmIx9zVFQTXAiFLtaBgnaezDL0nWvV+sFrI5wjJtAM5QaUanE6v/PzRUfxqB4l9FHeAPywNLzEsjk8ae1i4sQst2tfICHMeeM4Cf4KP2LgMxFUND46YTK3DSA88kSFL4AzlT4Kfvdre8hSODumAkjFPg4FErbqPoAJriQczx3boaw1oCc4/n54STHuU9gRheJV8WlzXBcr6WcTqIRUt+pmZjeB1gYNAFQxCtRZl4jB45BYcSYcM6vcsIJtNv1cklImjvGQkkBGCX7YnVmvtkKcVkfgpEsn7IAGUUncfxjOSz7GIuwJZocLbqm3TZ+My1OzArfx7F013tgSw1deZ0LG60fUd+SORF/wyBdzdLlKWlbbZb8ZS2ELBmWxr/NC0ffkIQeSOYQsuiUsyLGl7CqaWtrJQNRaKvMd/WMJSxt1OKTL3vZbGs7aALByTCZdeRH4Q5XtiampD/s9lN7QbCv8oFImTJhMVw2v8VLGKVb/tv14TyPMvTu2KAOU4b+3/8A0cWqOfDbWqpdofCLvWgu1M6dS22GPgaYKDcGq6CjgSn5uoJjemdrvifrkO/uITf27z0HFbDRSsn9yl1j1Dqj/Bu6/SKUVvaoiq4pyiaklB19qelXxffVHrFWy6IzDlWR6ozxSugPdTs4dPRau07FQcq1CpsB3FankveiXhumG/PzctkLeqf9j47ya3HSwPv5vTtWT9OAgVczMOgHoaJUOW1rWpePnbCStci68Mo38Gm0stWLyhU+zJxwq5BfjwATkL6fihnfobxtnilCS2FQOtt9qGMK104cGU6i+blWPVxLwjQ/j43i3XgQS1HXg/dj+2RGv47iZ4w8PKhFiOr+yEKcCCOKevTPOXZucbgztnKOQt/BX8PVW7Y+EYNwLfVrQdb5czk/7HjWuUMPuCQrkcY5ujzgqeBFAeX6GxQ3wdQbU3TIQ1+bZVictG/u8ZMM1EPgt+hHx25K0ufvTQrU6+42k8XmpV42tpTp3kER7GwpWF+lBfTRIm5/n0T6KXBg9ksru7h1oihIMeL6WOXh4G6AR9QcYCGj9wRJWHY+mSFTHg1hXjbQuGKWiuKH+WKN1Ib3ydvqFmMGSe9J4INZ7DO0fy/Ak9Tm8UwhVk8TQK3ieJ+fI1nZUooXS3jzvXEDptMRu+M1E/JL55f9yN9nX6Z3jHnt/+lhmmed/WPMqN1K4oSeWbtRf5PmDpGLfaxiCqn5m36pg60GFr0PRu76q+3t2dq9pRcRz9Wb032O7snY9ufkMYIj1K8U7UmPVYv4NNiVUeIHQASobOiAc8BLrBvVXLLcPweRoXjFECgEi45pHEOX3mUWNhLvRCr1KurglhmW0yKcF0BnwJMCxEjjMeYyHStqTyYC8QCM7A7LLiWtNwz333wq7GfMLJ+LvQ1l7Ti4tinIhWcko197fOy3YXzD42Eqz8aNuZIlIe21hey6S6/YubJ+VusHw34lE9eCHVqsLq37cmObK3W/iHTlLFsu6knaZ1TvTq3e+cUKZX1RuOWIYDT9Wis0f0NKmemJ1v9Vfoo+nHAoaPs5ifwwbup5QhnSdGAdTyYlhfbWYK3dJxu+N1YAvp43W9X0KzSUt6YSVvNwNX3mb2Khmgzh601oYmXr/tlCJWNyEYFgWmk60+itoZmxG2WhgsdGhirJDyOsuBMHcWq3tTweU9rm55MYQkYrE6+BkaerS1gn8G6z6oYPQAMnjvdfvLdYDiZiuYPqzFqa4Qil5PciN/8Iu9cFCn99yI5bsHA4qYrOlA98eOPm8rA5n+la/AqwZEyRStqsk2Op/Up8dj3LKq0H5SiHDU6gddBYDGMkLrRRz1yQkLXGsSvJxDi/FnedZvI4m1gZGgWAjxcbaJzJF6WF1I0n/2IudMuaVsoXBwNqSKrB9Px/RHjQeGK6CYYSARnth7WSkdP/kukADhW0X3x42ozPM3z0wBw+vR7nfXAo4lCMfP19zQdqCJgd5CghFyWYVL6uX49IHMAdCHoduAd6VrD/u8XAaiGZQj/ScpfkOP7vfTPSVbLh7on+jcxSeZSJkFe2gF5vTmniwcS9moCn6p0D05JeH1o6Qcx5w8J96vRjd/6ZbnjWienbsk4N7xT43PuaNLFKx5IRNBAFQZsEZQ3NG5jJ1kypTF3obvv8A4JGgN9+3jaG+CPg+tnso4A4kWKVt/wOSpW1QaolVbuiNGZjNhf02g2t9pUHX3MYcCQ5Yb+0+N9CFUlJfRYPFHwvqzKOQn4xBfPG0vz5Ju9/hth6AagO0fJ1n9jqFzBgMzibJa4yMI+sgJYtqAAyVpJeZUNL2k9ASdL0tGqsgCZct9hKcmpTYZr+nSy/LmrRueBVlVrd+bM2LUhCZJvUWs1rN+n3VXbzkUWlp5UcYwommd/MQ8vf1MDjJL3WVxgjazH6yRbaaMQZ63aZlwDz4rYRTgdheknN0pwqktNRC+OvDV4/bE2WCVdomTg4X1NNMC7nNEmIhgIwahQvwclkFnWZTJozUyl2R/zL8WqZ1FXeSbhg7iitS7M4ZeMLtzT89Ngm70L1rgKsQoLyr7qvxUk2v/1k+n6sUNCI5HPpM/A7QRuh7E6TyK0ImhYMdcdsMMSoCW156fyKQU8l90wsN3en5xQungOvQFthiO3PSNa63RJ7edblOc8SS15irOUh/KFE2OtAgnYOO9f6QMKvQG6TCwNbI73zvxbtBQ5Rqs613tOaVlQPJjPYTESVY7JlX555MMGHzs5VvVDtaWbp9QukfPgD7WGNGootHl12999OnlpxyY/OgpHZtktTE5B47xeecSziHsSf9q8B/FMWE6NvOUq2b4YmPMfJwmDv+mdBot2gf8RuE4JXlmvFWncmKgJcODFOvQ+uXYoQIvfhKeGs8XMRc5NyMTXtFhwGeuMh+P1WeNCloJ7q15wR9SV7vTz8vDZ2qDZ/4mcs9xRdoB7920mJnqeTsnbZj99AgvTq0sW7Ncq8TRGbD0XDgp5ZbB/PU4G4U49OYMAkKnSzZegsyi0HJmyo9io33o5hWxyCUPuEQCLMaEAIw2sBi9PwQxhp+m3uSrEzgV4OVqz7SZyUAGg/gOjLADAgUlY3jezofHsO7h43L1iRpoYeJC+ZCbpds5RrZGk8t/uIgQ+Z0ypsgtl/qKoOyowRxBQ2QqKJOKzqxs+aaJ0LVpWn72RDAw4+N1b87wN+WSqBzAhUF6litRPRjP/wx09b0E01r/gTLPj2xT9bgI4QnzmYyRAOTK7eiMYiPBtLNgG6/abwwn7S6K2VQbZzzifsG75STimbdS2PeHYrKZ41Zi14Tn0uPv4iMAfSdDYvC6T+meTqRNIwWgxXW62c1jHDlj3dumKXAwwFnoiPjQar1f4lYtn3MS6c0BbTE12CzZkhVCfmp/Pb0hkjkXd0FLZGKq4jJx8AgdXRfecOJC6UIE1Qi9kxzmTL0aOjowSG5yMrZpL++Yr76HQbaspbgAoCedwS0N0YmpzM00c15hxdoIzRuh5Sr9fYrqoxV1261BDLCwZgjDFJ6hJHBvUPIczO8jRGVlzNaMX/y7AoThebuMe0ARESMtGOnFTsIDPNj/Xu6nVDaCXph8sV8l/xu21nQyXYDLcTm0oRjO+DqxHRkMmRUU1aFVIs/iKec5xeiTC6ObrLlFozdx0SIw2chGfzOHTvUjM6bMCJh58JicZjRaBOUFkBOGQOjWpx4WRRDy0xLp8VcQOoczcCyZVCKLWvY16a88iTT/7T1n4oOAmel99bxYMwFxaqGanqCD2aH6FozMzLVg38dmo+IiGgJ6MxIMAKAjIP2sSRbCgQlQjeN5n1lz0orKveEOauzR1Y3SoIPJb5kV+JD1UNgOvleTUo6tKuyMbWKopdU+d15BIN38e9euwpd+Ex4kjZIT662rGfowzlrsHjftUvDgCCRSCzyCRr8n++1NEF+WJ51ZS9Tu4n379neSkGTesJwjMBm4KxvEZdz85ikX0gw/rc0wezsA+3deR+TOgwFj7+LZGQUkyzSpHCACON0GvkWoyvvm5umRsz+8NwkluvVq7gizmYAcqkpVCqCFUv6p+UxKdKV0WN5eVzzt9m11rgfBHTRg+lxPZ3bWHTMCeVoiHkO7Lc7CVeXTVQ+5mVNyG+mturLfQGYWWi7XxeWI/pMVIdOwuBHnvG53D6xYTAnsVq9eXAuxx5bOlcCz4xey2ju+Z084c7vs5Byx8cu/DG0KEtl4O4pBLA68dP1Vuaufk1lqk4yKSr3fWjHM1kmCaOcdLtl2PX9swxVg09XD8L8WswAgwOKsWybXxkvzKnKchZRH4YtFhQUR3HPi1bbhFYj8ACQz+4fPriu0ZgeXUJRpRKb65Skk/tusZ523HQ8c/Gg4CbEjkzTnXCQvoK6DXqOAsIDglCQxtHyN0LPkM16lWXcEHparouIUWBgMY/tk4sW0PYhzpMefWtnjqC5cQifhgstbCenZI+fG81JZtRMRRDjsLSpBgtvtBfY4qpOujV2yEH7jjZgNM/f8/uNjGFrnwR3nnfXNudwJimJI/7QjhdrYPKyP6PuA0GmpL8ZxrTUOEFvXfSqXPrTfztMPNH+Q9XMeFNqZ5uCuoahfKgOfOFh7e07Atf6GHDG5T65jcXHHL5rR/mT/iyIwUqcY5tmoeOMmjzrTFOYZLCqvnv1wlIN4xcBIrg5rHZvEuJpDCboMll36pBcNfrxG3+zbnacvE6sMSfqBRs28PXX1JHQfYGahc60cu2XfJjN5edokne3Nm+bLZrdMFTALPdRo60KdMtx9ht6Jwdq9AA8kszX4f8YVC2U91bUm8PWp4fp1vwW50Fca2kcKxDt8JY2YpEx58HSwLOI+aFarmhFhWzvs7hSkYVPdVvo6c+ZlJErd8rbkFjIgBixePxRDYVOUMqm8Sb3UZWnpTge/W82EEsTj9rdPIhf/wB9vkK857xjv8LgZYjJJO+44NAiyFY2HvQ+O7UELm7153oJyvlQOOgi1VQLANIj3t8ONJ8/iAUaWuOp3Rktf69yHWifx+klpFWmM/T1PA/t/w/njk06P4W/hFIp417glKRYX3J/xdc6h1ApJDvUjK9BWyPCPPI7mWWE79Wzmx07O1cs3YgQW0C+RUCjjoDK19Yk4VWRL2y4N+g2SKqrePOZQEqhdmKVf9P0I3n4LamUu7Xt1szg1p4Q6V6gdD6Ap3pkQqI8Iqoj9RzqBCfPbRt8U2nH2R6AgVyTUBrGNcsb0gmOUmqB+CUOd/VwJ4d3f+krX3jArsjsiZVbUbQIjnez2vVUSaUdju2FHx9DDEDZG7PNVPybccWqDfiDEtGDw1TrwcvVIF21cMlO0/irhQGjl4tJQXlf1pEzT3qobdWSmQgieIAdLI72GYdsfHYyMXd1eE9TNED+IWs9y83N5vNl7YqdTZsPMHEPs4AkQvi3sLGLqPNVJBCloSJJE6qKrr+2dWhWnMspShRPNstT+wK/zY7H5lMtXs55qqozz9dZdcvxOLZrQ7aS844GJOp4CfPWk7lrdfNuFYoSVZxPlro8u9ehI2sSIrH4ybc2huC9qLhYWMWX0zy+4yGc49FFk+Hjea7Uk4IeN+wgHjOqmCGGH2tziyzJNbFI+Q6aoyk0eCa5HGhBWDB8zGMwoETyCcuULezRAHkAbsGfq3e3sH/eLxYktdKVtM5XVtY6uMP936RhW6cagHfOx3vSaV6unH+FFCRN/29INgIi5Rht702YuFvWPzXTKiFMO//iRHLLc+uNpChVPpNqy/nl/uM34HvaaDAEh0Yx4BVMgsKmaYpTRm4kfbIg6rkLqqUQ2ibi9WklWDd0gxxA1x5x4w7qQymked6FCBYdDRYlvXs5W/EkEbQZLD+L7c9YDMsABxGJtWKz66ZTFYNmS7xR4HdMWQ5ZMaiXGh1ThJ4qR3sCOWsrmJHR2IqM4DNLNp96twrX+3bUZcsciTmr9qNbUQekjDJ7FudAUI4ZP2Vj/mG5zf5t8YF8Tel6b99PNdeRtnXwjWD8R69q71wW8uhm6wCIZ30pwvR4yC7PNaeNNEJO5tC9l5sGqI+vMIqEaTdN8QTvIfSzcXstImu3fhaKefLAqH2iqMtDstwPF3tXxU5Bhasuh2sGeZj2Gqu8A9YrRB7T5w9GGT/ey3ygaOpbf5XnhcXIgVbzvqK1z5JHOw89cIj8IyGj8ksyZGb9u9c3fY+jn1+g5AUG9d7RpzKpUMQKWuXIQq7tQT9HJaP+A5Ree9ejiG6rW0OYF9FXxeVp7W5+teYD5iFAW7JJUwtwjwvqy3BTeuMxp6JrnpHhu7+iuglMhhObDOPsZYCwgjG1JIZOn9unfxuybX/esU2DpvtVriqLxMpE9+e86Cc/KUp6IQcJUsk4nTbLloIBH5g/dhlxjZJySEIaY4zHtx/N3PdzD67RgoHRlVle1MzItjZH/YdiL7jmm/OK+q0+KJ6n7LPcRbv3E1YPysdqoXYFoNjoZCHezr3f16Nbc4sB+6BYciQM+rTv0Q2fpD7VNk9yRXFlko2NgYwSCqX//78A6VcAKI6SCf3DATCsbPHN47O6I5EiKlwdmaRrLRrj+foyVuDgOXOVSOxjWhthvvUwBQ4GgpDUsPntxEaur2qqtJRoCV05jTs0LhtTiC1jYfGY+y9GlOUTK0sq4vrZ8qQ6PSXVjO7M5/eu4RfWei4mBDF1lL6ux/F+sIVH3K6eV7BI+KOlh5GgPSb7wv/RFxTNnO5gbbSuDf7wPnC+8Cu2gNXBLZRful7JtAnqYSz1mqY0/UZ7JYBbmcaiCV/NHQFuip/3lMJJxw1Wg3RbOWLgXdFnJb9fQBse13iNKvey+521pV2IVV+usVqMo2XIm3eXmC4QLmrTx9dlTwqFdnkNZPeXqyKYbO1RsnEIhB4+xtTateu3jh+Ls72CtZ1u36C0dcbAeupQTm3U0Qc65r4dTh875DK7hbjycEARsh6vZe75WtnJLYawFzlCWCruiuIimEqPnZ7wmXDop2CFvlehN17A462dvfDbfMYuKv0Vt451pRjfWIlQOFk4vI9Cbj9Azho6A+Yxln3MYZQCk09zJpgKbw1TeTrDqwmG7dWWuaGGQvihCYjmXqkZYzouDi/heKBIX4zdOA8WNfiI/9qJzHfDCkmZ3xJq4EZktKdsScHRPrW1SCWSZReimjK12o4AR4L/gE9ImkL/jfFK7HkrlntQoId3yzIsp8TjSbwiyxbkeuPqdxIJa9NJu7aiQq0/QytHvlO6oOl/uhXyQCyAqJPaa5l3WLsWmXN749QV6NhEWRpb32fAc7kwjj3qQrhV7AzLuHwhK5p5BBTau3/giYwV3hEJAksVme6PKcgJ1uE/JSBSXBJQV/ZDh3WQ4hefSctu+oOnR7EdBRApqtJMzBHmHR8HLArtKg/SE5e67049viAI1l9KwfN3fmYyj/2K740QV8fHumKrg8q5GMbn+xck237KAxr+90kJc7h7xoXiivx4+WyTEICP+ooViZPXfKCmGyNMKsAvwuiHeEypLNTJxRsxl22+6Nk32VNlng4kK0JJc4rc1TL9E9Pzrs7NCXEOaflxjfvvhSS/2bfRRL58lYeQFQfGemxnqWXRJFq/3RmdRUaL7olkXFuMy6NL3E3U4iYX0XbbUA8g0vbSFna2rI9Ck/DymXFI5RG+KBkh5/FjX8Ksl/CSCd/2NjktO6aE2iUDeRwdZe6zpOc4mfFZjA5jvZP6xnq5zI/4ew8IsKGZ0v5TZ0Ux2/8FtVxpq1J2K3jvHMNfW2IiuEICkVI6CXTsE8/YSAMuTxI/zrS2D0z7IiYfPV4lpM9cPuxjXaDhPoKYlB29jpmQqfBxUj0SqCwve2WRbct/kDgnHg0qqyQokqn4MNIFBKTJKDKEJsdl40tQ/2xJCfdGnQNzUPSjWWHSMVYFwbOrIoqAVlSq16UUWK684wLIxO1baDu2coDuXXLfh69zcWYwgj9ob2vOKRihF6MjIEDFSiHWjtJqkpemXFXEjeuUQStWj5I/0E9Pxtwr7p9uJarIPuJuh2qEZYCCYcokdl3V/ckXFNigMLnUItI0YbMzSTnuskbkJ7MUMzs3M88COnbhJWNbDiIlVXvugogB5G/+TmFAlF9splRRWPg01zZz93pr4UOosul7fD/vDeUZOKElUbSrWJdL4XrYpDO+rAPnKQkfqehikLuUAZV7gFLTaDEPSxvS86BijXv+5QxIbFjlSrcLDiCFblCWTu8nYLpwcj7tfzh5gOaXIraw/ABadSIrCIBLkTZc4lQolVSL3/S/d67suLwL/64axWOca2blGCOvP00U7J/52/st8ufb/hLcEh2A1/ZmzzgyFp4fXvmwXvPvY6VOJVaeo0mSi70DcYXhylAcjq7c8UzvoMK9f69Mi1KBbjuJHvihiAEwhp34x/nfzxAbMbuqMEmUkcWuOr0iOq/sUdB/QpuO+jbpij0Ugzdd8hpwZbArBDaOmqyuurANDZJNkh63fhn/9udXH7bFK/wCm7s53LUpWVsIvUh9Hgul/V8xwgp8ZjfDwURAk4mammv05wQR6HZ55sGncTRCKPRMltW5/F0aWkBbz9f9O6TTHM+D3hjfj4NwkHIMd+AftHPfBzgO4hY0LfhQCBu35hc90Bm/7YlyGqdVPSi0iM3BZk6cck1RWQmsSkyjY3PK97tDn/6zKWCAiS9C9I5NOMELYrFdpW+aMAX2onn49eatQQ3jW+JqKzUcAKc4cuHAMQaTR4fS0W4hBSXh4SJGBPhLRBPYDyjOHWfoZPglAmasTEyCtwcITmx5t6+9wYhwY++/W56hhjqcPJJ1WOkuQS+sg4Qd7qa/gGFNKKomB4cUAeh3qC3IYNMdt5KfDXHhV4zkQ2+eXAIWEBJ68RwNxfTikuRLF/+eap02wR83ZfA60/jZaJbD8bF6+6mo9nEXxoCCq+0gpGCDKSlJk4RbVYaDHnSygiv5jq3o7W6dF3BpQLkXnrk8NDHs1rZhJC7OSe3X3p1oXWnKbnNVmoP9O3LcCjuru7MZlx09m2XywkNN8MqBFSMfrhIlLlbs3XAKKy6vaEs+RyIlacg/tzlhjxalnEz4BQIpj6YdBQKOhAQP6RQA8zzOSysdqJTO7fQcizHLy471ielgfYBVXlWdJmwdauLWsKgL/U8UIFHncXTSG4gKW+YutC2TiVG6Zg4k+m+8z43ql2O33wF06bUPV2ONRfVJ8RWhjpPju/yUTJOwlaD6Lc85Jegh2z53vWkDoCCepXQPw3J/G6lUxQNvwPuprqXMmfEg1yMJuL6OM/Uot6Vjx8wl8sJmtqfc2DGtPeqGB8w/zNs+L478QlqchV+TmCC5GxaiZqQTxlnG/u98GZQycjiCBX7AwMmYwI4Yaqf1GYqZoi4Ppa8oyUsnqg2eSh83MoVtBT4s13OPx9JOv6YeOH0kNW1f1KviPc8bDusylBO0X//sIyY7bEWz8BIlbjSRUh/7dxjkZgm3FpQFoy1lHnsYdIya535AO9ub9KrDuklRGcK+hyIYsLY2fEG4j2J3AV8zwquQe6/sGO72zuWrLHprGaNtq9OJMZw7pS2Kkv2hdnWfhCkaf+OFHNSeFyUboTlViq0bZM50UOscSrX7fe+y9GEmvUWvmMgiLOaqDws/AXX/uHMT6Txg5F4r3xNFl7RufCgEf1Rgvo2VION4gGzePjoPJab+j/g+sVke2h+TYUWuxHmhRf+oYlk5R3ScFYpoLflPP9nbC/N8+/Dm4TuzRJKApwsV7TuCMPT+jt8xcXqgFePZ+nVDMcrPm9ARGK8DEhQBJiGLaXfAj+l4v0kMfRcxVn71es8skk69uTQacM5OckC0kxcc2cgN3YVOf9YCqkrDhW9MGvx1MJYG+7F7AQoCZS68txuG30Cuk714zt1KN4EjXQJa9R4Fpj572isrKHGFwne0g+Mc+vtjtJ0HxZiEKhkffTv1JN61WXoapkyFHU/8JSey0dqXtmvmN1iVqW7jpfv4g5hnTJV/sFgqEtwiKO6vot5ovXY+pTL20Bj/37fTGYE7XMBTdWDK+t+ILiKcTp+jkBVsDyK2imIGJuj2Q+toG+ng8A33V8oGaeHqgiaB4Z5N7AM6oLDCkxwRXuhbQlo23hyHET7rU2EXrBLcqjm8GRxzspvFuoWsGVoyo//UNKMzo9LehRducGWBk7mNv49Qg3GrknoYfLUqqIlv/5wKYyrQ0RG276IJp+XDUaSMvYRtlv/PWHf7+vOLC3dIgG7REB2oThgXIvsm8z9eP52QwWuGeFeSGTVVF+nF5yIbupEHmnOtHXzwLSaeBsOPvnpL0TG6wKX+CHlG5tSsTVr5seE+aofDMN7DU1uKsXg6S+8Nmu790jwP7mSUzNxoj8OnBXTHAUlVId6jZM+88XnI+6OHp/TsqeCy5brXHkzD4twt2IaYzA6R08OCWUbC1gvMtu5m+ySnBal+ztOHLan6PXoBDISQnYTmLaYYzzkeJM/2KBCi95o/q/SvWRSurt7vks4or6Eocm141rG2RoJClprF17v+6w2VTraH7xIezdb/0KFByJDh85j8vmN0U2q7xrAFFDBS83mHA7Tcck/7bgZ5cSP9eF5tx2dMaZj/J4+vs9aN00YAfsmAYgGU9UYlzQrY9ZRrFpA7Uq+wATcek9lCJKcpxw2As48TNxeqqcUaPKonFvLp6fxNAwvHWUPlwtdfpyjUvVSFyvjNqY1XdthSHqq7duYu50K1KG01LWpIXsqHRwUifn2r8EJgGUW9fnWI3OEpt0J+pcZqxhX1/gY7qfiC/0C9lcOCbsJXfQ1pDPfVBNwpbF7taG37yGPGlp7H7a3Ppe0OgKnAqnkCLq/XZ/UCDFHcO/R+WomboqWQXikwMs6ClMd8dW9OlPQ+LEqyUHKvWoBNYIEzimVeGPCW6Xhl+qsM/y5Lkk49SfuWzEHXw7mRJf/YtKW7MOqZ8vDD83iL3V6MQpLIZ9JqA6qleupCSQ3K5Dj45crVlYnfGhGmtCZx/1zZ0A0MbwkCU19Ke8s6CBp2hHJnEJ0hkvMNlgh2nvhYrZsplCBgCB5RacR9VEx2c0q/DZ/kvgSbXBeVvU2+G39dK4GKCLnlfJWur3Y5vdspya5hEgCBVS39YfRUaViDCSlTbMjHV9kA/VcoUv0ci9zEW0kIQaagyyVG5s+kI3rnKbyMW2aZMFdKBtcm3Jo5mXJNkd4kAVXv2/2nGZeLsQ+Idhtj/ohGIuUOF2ad06oCwwupUQ/5mS9px+W0odToI7CRY5VKqfBheoVQ5rGOGkusIV2nJw5wMwdoPQmNFCFQDrJJQKLuKS7bHm9WUqFPZQnUMWOsvuJ6BrmfuZ5snsn0rK6IcvRkS1MKgP1hKUCIppaXpkLQustTaipwu38AeXYOobBJMsU/IQOJMpENqsjDDU3eb92jxsYAxrd5q4dqDuyztxIVyvxmvb9eekIWEtVUSs/LQMgnw492CxCkvxM+HlW275ArkCF2kG2JYeybimovJ4LZCB7/pbKkbV8lY1DKh2yjsMo/swX2D8owkbyN5iKt4xW8V/2Hr8dLkuSqdqcTZRNWZ6lrVGpW83feKXxomzpN3kJJNW8W2G7Z7jMQ1M30NrJzceAO8J2AzZibpqOv3vJ2UWwU047HmOxalwi4FU6vnapXFx6cVAZzSXDdIwoA9LipEuJ7HV+KdGudijAvrFnjJEwVM3GaNM3HqV4+bids3BHVZffo6cxthpAEqLgUtIs2iSW86Jq2hJ6UpEFWDiEgAP8BSeRoOIcezQbHEObfW7iXCRi6nKl8ARb7G10H/UGNhW2Ls5w59fCSvoj9bJ+75YSn5Qoqt4UrU2RCR1PeBnWFbT4CG76PsY88CRoOs/QpRoRxC+0GK8rSwkofTNmvI0gUYymyKIc4JT7PSFatzXDRXSBYijAWiKMgLVjCQqIDEE9ni7c1ZvK3t5jmkzOd7+8Xt4YuxORntdv66VLz01IqiDv4ihM8IzUKCQclE9//sidD/Q6L/kcgAdqp53aoNhyexglxiyH3W+ytHdwyls6OWuwaBZnpJnVlSIGlPKlmNiy6DK2mcOOupoARh5hdeqRFLKXGvMdV+4vc83Uj8MgCxc8pbsKTnQva4I5IWTyBwxj5DKUenz3nshSB1JZm4e01hf5BT0YCM9VVCjCpI2u3VgnR+bNF6Jz6Co6Mx6mCscBj+o1LpsantU/qcIsmieplXJUS7GipNn0XGtscHPCIezOd4lqsDrnvgYHQw++2Wansj+w8afBtuOsYkd0zCi17mkUVdj6Gl5rXEMuJ+JpDIIsJbwZ3IJp8hvc+/p4nYquOGpz4nX5Ny++7H1QKi4PAptcnPvV9P4vN+e3oUtsgoZRNRLfUCgnfGQDxKT1yajPISbr8iPTVQb2vPwjteHh3VyIy41ODtlcRm+G3w9cnd482WHW7wYze5vqeH67OPWQuTaeYSSYMfc/IJuSjJS9hAGu6c2Vf4AjkFF2PvBW8hPMl6S6Zp1zV3N+kWnngMUmhFmcFYmS5N3emOWRFPuUE9vlYYfVFpPZR3erGn4tg2K8cY2mlnKZplGeT3vmUlx9IuV3mgTlLb66c5O0nRJ0rP4JEZzvKwBGLwxot99mEiEmMVW57pPOmI+HP/q2HWFaz3TGPobTEN6WMcNZVxVPMwXZGbdKqQ3upF6TwlpiEN+UFDu3ADz8dlbUrQIARDjel1NXMALRWDjVkXsaLbde/5LQPgjzHB1iBztdQ2ABOqfcKGMCQwt7QPbZIGQC5uGSTINJVXnlF/IWhz2V89Q9UVdjWnsM0FV5joWw739UGGLrKmrVD6g8WLegKTKuVs+u8ySY3b8+gT9oGdy8oDPa5TfeBPG1pAJ0f7iLsQ92LeDX86wrGjMwdg8HurFOCn+Ily6IX2bHxfzMGaKBY2ljN9RHMxpd52C6hujGH2VT1YoxHaLG1tlDA9/GDGnr6fLlAVxz599z8qS+JXmHW201yPBlFMGYDNxy/CHRDGQwlo8+K8m3I0cNsHUXbvJSYVKbjHjxWu9HsaF8TghFwbQ2VGjS/98itnDxvUQQHeI+TAkHW0kIr/NdbAs3k+HR1cS6zc9Eyy1lqnyNeiaPbLKjzVy3Zy4aiQ+qXvXbdn/GmvP82N5u9lt45ngYIFFQgINP3DlmH4y/BQJisThP88Lx0CLGN6nsa1ridcsFEcHk3jn3PzIRK1elNqq3CBgG11CPFZXCkCgIWUJm8M2bvlKhLKqGhtIA7v9V0HeNhy3iVLCvf1uI/2Ll/Suj4/oYVrhYQthKFuaRowq4th8X4FOZgpAd15DwAgsjpRNxmX7ZqCvlvuVUWZGwvJV/DgqCiCkd37i9SgmGEuG3SlP6DiQZ72XD4gzI/KVyGXXeKYp9poIX13lZmyGSSn+F0bMyUkEm/15u8Zlw9kiLUpd+U5L3VkxZCxc7zENegL28a4R3VuELTZ/72U98wtUFW0ShsXIDolmerBx3ASIERllhsbQq5yshTZ5mLLM7q1Tnsr5McF1WACPgvhiXAGRZpYPYVElg5oZQbRodobMbDl0b2+AMteqAp39U0aO40ioS9iouPnNHiDR50bWSq68y5p4ES7mFcfmo0l9svO3Peet8XNU4TgKsTLWvrQCmGfWYWeaWtj346L+wR8wgL023JI611ZWYnfAlk8k3MsLs1mgPa4dpEBpVA4WoMkL4IIlNVKzbjpSBuD4QnQ0WrSIszzuJThTAXZap56GaNyCAM5wBf1Tizfs2cMSfQLQFvM6Jghb1/fkEqsEp+yRo4feDTTDNflkGxMo5qQ76niAMou8SE+62a+0FxBUSFWS2BvrSLd38UL8E//09kW1DxXCkkmqtvUtlUkXfQ9OlftKv5C0OKztQAXsIWaL9SBt43l9CYiaWJ6c+nlXYt9ccXOXDLnE60pquXIJJE/ahYjKRxLqg/kNqjfsRIkKK46IYb6MBcRIQN0ge41oBUAHiI9BaHjXvM4pnJm8Q1bBBU4krfb6xmndpyW3Az3DhLKr8y+/F+KsMyENWgBC5vofFK0zOgCY7qH+EiFU2g5dcMCG72j6rD6uQbUKusE9YECCsmo52LPB5lKWkECKz1y4ftKXLceZ8Yu0xyhJnwdDSZZYkT2VrDIpjN3vok+S1aodbpRP5431/MwsTJ7uYaArJOE2DV4QtCgx5pe8/Np2StjgSAGslJusydzTnb1Oi2uu2KgsS5TjQjnkuL5FuX3V0T9Ll0vK9RMwa+fO1ic0e5mIzC2rl7nW1uJpTYm1W1uUKQCbGlqtRP2MrB8kyK/2mC/lLCyUtFj4gh52K8uNrz4Vh8LEissVyii+l6M1UI/+quO4HMicpcq9HlHMFE06VBj9a/Yym4o1lr1tHUN6KZW6o87b+wA3QSMb1Kq5N+B199sGjtgdcdEMWyvLso/vq2lJFiQaL0hRdnRfYJXWsbQ4vSaaV60KzllOvlW0p9dkHgaE4dMvP3bts7n8KVtZyuaH6XF3puQ40zC2Y6fMqY+xsdvMm5ykU0b9uYAYAPE2TTjMijjhP4J6NvwMq1Otkd4Qq0YXxP/O2lpUHIKAEjmcVtBzW4/X70l/7A095xzSrLNcWikFnW74/Ikp/nxUNO5L1XjpqWTSNqm8lJz1NOvm4HR1KlRc1Zx9m4PbP6jWyb93OsJrRkV2Y2cm3pap3HUhBHclXaU6BdJddIROCjiNLtcpamgRMULoaZay/Y8cSmDlIUaMDTnO26CBt2onBx4HmVxAPZBmRlquNxxs8HLHEC2fK3WN285rnpXPZGlFQ/MVj9sOJvv2IDQK/lzPfQiepxpDRAKU2FgM8WssRu9h2NUcRAybVLObgVtDKKeTtg=="/>
  <p:tag name="MEKKOXMLTAGS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NxNJXTC8wNlpLutnvRDSKFA0btgVIUUpThl5/gaO0PlldG956SO/DwGs86FIu/W9lnx9fnIIXEOeEvRM1vItBe5cjF09pwycKPwSI7rTtMX2I4xj2BfuYxo9mO66YK6r1xwD5dwEHeb/pfdLrf4pi6VPlBtYI8cOlUShTbCHoDKgw4Xrw6fy6mhQZIxn3sBTlIE/jINV6y+aRsageniYe8SDjgT+Bm9XeRVs2YZEFsDCZQwdlOXou40sE/dCHOoywG5NGmAqIGv/zCyWrmIKjAzZrBXYOv52Gf1XnqYwqvwsjVxPKS63joBZQlIMDugC2o0mYLdIzb9aUjxKhmNK9FTKW5LV0fhUWbDZ3HzGnu3I/0P5Pi9EESJYd9cdDwI5ptzC6ch8hwdEdDYwSMeXzjMWupY+HmaVAeWVehdub3ESy+oMaoIshRw1wwVMJqDOIluRmuF6xykUXIRyTwhXkKij+SjROQbFmPN60mm47iiEw0YgZG6OPD9GUxcloh9yWFWPnx/l0hvVvAQbuemj6wLI8V7YQPvYm7DRmceyp1k+kXNKtuc96NXcGDecXA7wdST2/FaDiCLe1uNnqXK2Tf/eFxSpmKTWV8N+KhPVyqpf1Otzv1wS4jAycQipcXZFi1WTC89XCB8eSM+4NMCpbaS98Mr7RbEubS8bfRH+uBROcUpzgySe6SntCFHNT+vm6+KcbA1lZIBza17myz45nfJcvPh1Yr68wr5rJb6D2Z5MUNH7f3cpb2qpKVkzT6WRACK3FgjZuzagFh/Ec8BzNuRZNyp/TMAUXKpbtqj1lTdrn6jJeD2pB0qmV1XEt1mTyIZzpjlfj1Jn8kWXSUyy/JJwr44v+beoyyE0V+H9mrtea5zTc/yUgWh6qzaV9GAeRLzyGn9+lDECtLbx0Hf3qjoBx7g5m5dzKM/52eOZtZsTqqrNwhzVfp9kjLgr0ls3PjRA9yJ5qs0XniExorlD2stzJxaoq1aLuThPpQ3A90mj609ChWBDpmRjJCVVVGEBYREu7jPV10neWmkVqN5Q8uk91lD01YfOSkqnS/zBXqdZtrFbfFDu/oPFcVeF/PdXN75nl1oNsuwXS0RrG9iuLDXuYtH6J1EJ5WaWgl6SjxEFxrrk/FCvqSJgk/OFFDae646dGqy/rEFD4lkkBdGYJ+VL8XK0GracZ8g3uBoFGU7kw/UNHvsf8Zk4Qtq9w/TM/v+hDt5oSeu+Osp/ZLcjdba0sefrL8jHlmQRcFj9mH0f5NIugIz6dPK4Jfggru/6tTa0HII9est4H+3eUVeObXZ3JydemDvUXM/FSuz1Gbb0OxT1WbNMZIhl+uZPdXSaEWN+q2q7QGycb74nIwm3QpYU6R9d6ieTGw+gGmwlEg96efWijvV6wxsXa7yVWh6W41ZrCl7mA3Dp7eUpDlrohHB3z1y++fBCUDEz1zrYgPUEI5/bMJJhlI2FHt/tizRIu+U/nYCQnD8QJtvWdUSUhKiM+EgDYJwMJCavpr+LiKYr9PK09V6RUJffLRNEdsMCzPJwptyMPz0Bde3/IRSOVq38yOi7qQ9Zh9/lUAqafNAmUqdU5lb6U49LLio85bZxpYpFDD5nzIG0d09Z9KmM2Zp033HYdOqUEO6a7XAgOOcsW1ASLA6f9ZJjCIZna57Q4VbDSn0e8EE0EYe4yOXx9VNzlQ0YXRVhIjqqDMs6hQKQbN9bWujmQfV5N7yCs96r64UyiwWLUU1jK79xSQKGb2WdtnCcRqG5uexmc7tZUz/FRb53ygp9hMRL/njci5tZxDGKica/Sm0soPZsISRHas0kZft5/umK9ETnOyVLXqmgrhx747lbf2QECPhtM5skkqJMbS2Y4TcHV7n7qzTnI2e3urd7bBMxM4nCJ+QiC1I4WRBYRhNJQo06skRDrn/eVlWMDNiJfmfKANf0ZfiGX8VIy12wSe/gfsdcDFFo1X0CahIfkBdMIvLO5DUI7YAwwTWSmo65H5TYZamE9dutrG2+PPd2LZUfpBvQSQ2d9TDo9Wkc2dcRfFfPviCKad4lUO8uQJWkHFksWLto5M9IzfwCea7wKKVsk7hGkJ/Beu0AFFfJie5g/EsZDrAPpN5spzjgzzo5dIHQ7Ix9IulRFd9q/ZwE7tBOoK0Z02x8gSAampM2oeGO7P/PHJb6bOwbHmAPCIL7NVKOWvlmSKYIHer7Q78SgQdIzI+w9e34+Zt4v90uSs4fGunFlO7hFZGUb+jUwfSVr83sY+sxiTQ3rCN0CPuuEn4dOrOuF/HTRJc6DWV79wEnlRkE95bc+RpATzU0MDlDoo5t59iDxnqJH/GYfo9hzerpN/7o0XbyGuBo/WodclibxS+4BeY5wV+B8ro5whd2BBERcf7hQxvxkVeJ8TLJNfka/nq5wRR0Fi9gSuvGkDZjGiwRXtafoI7rklwQZlfbFC31bfvAIo7TBfWe4eiunNx7LM9VJaPrJi6XzPY47yGnydf0H+z12xKSwf2GFbSmhUuP7BfB58DupoxAHBpSmeXqKg9/7lut+36jxIyzOhHLo9+UPH/0heuNdXycpQdr4WrJEeyM8ceB8To7WzeQ9IkP4Ud58P9FknBSUSKc1cuqCx9ZUMwu1iQOncd4qxPf0axlOIzXXsHJ3sy60T24q532U/8GukizcNa1c8GZO0IT6VFgY0aoNmesUYFrP18oKoHoBtU37rwvnPPcj0JkBVMXGfycyvQ05wOgQnQ/Gg/AB+gSGnKi4nR0l6if5B4OnX3VjC2uI5dJVBwHX9rXauSg4g7CgOYJY9ZrHPLzsubpWNGOAdAy2SRkzyWaZs3cG16TjwJEYVkmbAJlwprtzgMeKq+neez5Nhkm4h0H0M1El+YuvnsoU4LDSpyhtuyLj1iqmHj/smd8pr3BD1dHlWCQaO/4gF5QIxPC5k3iO2RfgTdQV/Do//2lEEsVsHJSOtQ5s/eT/EdhFDJJOgozM+XrWnd8PSj9XWiIrwMGRcvJAI/dsn8Vil/yb3jzwTuqgQQLJhFf0+AlGm9QdjaIdL1xkqlna0C4sXzw072rzj4LKeLEfBcOv7f6ERgQa+pKCQMZWfgPiHKIkVAfWxaLfvm5cfOJSb1kGwcpl2gt6XKKCWz/vG+rZjR+Nhj5jiGG4EUI/g4+Q5ZcdsOVvA0p1jd07k6hixMNUgMPj6y0JPj9Tbe2SeSHelhchnqAvHQ27vYzOTURnaXjmpM3YnFOx2waHgdnilaN/+I4V+e1Li0PmyaL7RqLL790CAUWamEFp+ChY2ORfVYlVjc2/NMgS3IDhzwFCbdzDX0XVIefkklYyldcsHPgjSdwXW1KfJWJqFvL3ZVHTnGQnHsBjLRzntOHJOJLuCznsJDMStJ+WtUAbA4cOVyD2zbod5TaTkh5DJsSA9Dgf1LQL3XR4IKCeNTo0SCF+oh3BRjH3TvFYB+TdC/7wiT7l1FxeEj9dqhv5vsLPmsI/QWKjf1ViAgyGNVyg80YdbYXKJ4wHH0GUj6nRPSUlgz6L3x+SlQKevFFLVTuwI6zoC4Gucc1Of01oNRzToAaiajAe66znqAauJ7t7H9FI2HpP/C51ZZRvQYH+bwgoCaT/eJHaKkLko73TQ0ldxlXIR9KzhioVweX23M0W5pJGqBOvFgwlOlQjCQckbJF+C3WGF4a/7LChumJrQTDEEoDkNLbgdZGWTIPZoC02Gx1uD8gT8xqeKavEhrH3+m73w55TF76KkagCvmw5qOuQRx7jpcyG+SkiIoQ9dA458W/H5EDI88tutUiFjKVkWqlBZWLRhjrL1lIBfAjaJKOn8y4NFOGNtS0LE9USAFvx3LNWqDTN1s3c5u4Lpv93xIkreye9BACqe9stzt6hbCTMBslD0F7q9skM6Nn+sZqu8ypo1FPzZNVfQvbNSEyprkSUsXgv0sQzCw9kim/Ofig+opvdAALZOdEawWOEg/bgLEuTy+zaBHu9bpL8Xp+YkjSv8IKXDmzS50tzf63FtY6RqOSxVELB7LlVjYlSWI98nQfT7P4nBl4qqMQT3TccRbU739wSmgN9/3fKWLDSJKIKP+wCNlMIhKB3wLu07Xg3EaGOoPMn6gxuKmuw3qABDyKwJWMqc/p3mbdisAEfMwZivYvIu+I5tDDmZHOo4aP4ZWZJfX25lmSqp9QFAq1VgxJsE61/qg/iSqWv+TJ0fDj0qgWTNO8JeFqsdkT3F7XJqKMgd+s6fYiw7ovePiM9WeMMnNc78NzddQARmtWtfyblKxQVkhCA8omwjK2osQZsMTZZTaoQQeqedFU5Q/RvljWCrFHactVUD6xNo5a/ypHo5I7SBq4q+USE0LLTZMzmtNctfmmXjAuJ5TqrrgAcnxZyiNjWv3jR7g5BNc5ho+oHnMJX96J33icm9ga6oZyuA2/0zV7R7qYIqj4DhajYasBtT5/hZT0mzSBqA6/pHcuNAoAhlyJ6SU/oEdexaw86DbLiCmjkFYBUs+43AHEprITYQ/YGjnJAi671GPG4Q53kf8cIwU5pIeEoUav/rRh206o4fcKKvyAnhsitj9I3JW762sgIi2GLVW3brVuuxXUCEySqBc/TUpjoOZ+7GmQ1wzZNSgQh+4D3w64h1MKURWsWUQ69UmzYsSUbSnUOLQ+4eXgpUC/GWMuTHVSJixUw+p14pe5YGlXUcvsEq6yjyP/diK8pR0T8NjoqX535gwx6ff7cNA+tOXgP9oZQn/zSkl8OBdaNdkjzgjQBgY3qAxwnn0F8floOVSoJhXO/B4/7SadP9Fe4nVnytB2+FbuTQfr58qTgTNobls+3uW02iqIxY3h+AtNZpImL0QZsMdHLN1J5gn8/PiSHuO0ni8dvWhg9Ra7sLg8JTAYgQ955p6wpy8oQ64lO9oWtex8NuNMHGeBCZfAE0wQdNcKxB3bpPCirLK52WCiU5yJ9DnqaEc5jIT6oZ4a+kOPnNv9U/qp2R5WMBJkwku+11BXMMWlmDJZDg4pOePnNb4SE/rE4DBnslAf06tjUKDgQzHKjEbKC0fxMjbl9k09bgloyFtwSyx4H2c7gr9Eqi+oTs+V5UQA32L4pG4toRHpJaWiYxKEnHxHcrOosdYw7D9zBQhwgbX5BM9s8FzflFiZnPFAou7FNcvykQJa4Gt4kYkPEXW18NaxQ7+LNoBq6jmXa6UiC0psAxMogp+BvIjabWsZBU0HFU/szXzlnFp1TQoew1N/f4VvRKFaG2sH4cyODwr0Jomp8xOOWZnxleNxz3Gg2p5hZ63zGrjp/fQasmHW9wQH1A6AqjYmgSHv5zt0dMDWuZwguyR3g/E/PLXI4Uh6ChXiXffYpqMZwSbUjQZpY/WBCC9RdMiNuFcWP9WcDCKrMDHXyKuCxjwWSWvbzZmFm9LJ3Pk0hF2iKumeKp5U4RQBbaznvNDpbbPmovEpFUY9Pjm1DQx+jhH611ihB2al/w8ld+Shvg2RIy0e4Sesmq6fAK/UXdfODIkB4nZre0hwE9UncisZa9UJeKszaNQ2Fhkd4BI70cYYWugb4e7U3tucMuF43+uPZEE/nvtw/AXV9VnI1Ca/fEmXqjqOMZMzQvLvE0GmKMeOrr5QEqzy90F7MLXs/XIzRhUPsHlFbVHmtzOOCRC2IaMqYwE+aONwX0KbQtaStdjByJWmGdnMrfD4o3MDAYzKo2lm6wtakL/QbHbQ15cN1n4azCezARtrtKnhv5pheOORXDc/qhxOVTIRVNOs7xGgodDmk4evoiO78ExS2neoVEf5eZj3furFig69Bz+w86PVhsNCBUbHV65GcLTlP+1N0QnL2ykPaLNsvwRhgA0NDdF4A1HOn1bPxWH3Km11EdncHoBXi6EgHc1o0SF8XaX1HdgiG2XqbRURuG57/x+VpMVpvQB8soGNzinDRi/8I83RxbcWP9sxDZMPfkQ8f5r9FqaZeP7+pahhft2a5EWIhrt0IPQsL88fWF0BcA/uRXVW1aLeqh3lBlqW0m7zfxPOlmAR0wm+LznPUrPaI03DXDhFolkWepPo5qmuVPXWKS7YrxGHiMW1M7sK1owmdk3PdabRmd8sU8SsqYLrrdrKM+qVfwf+O4OKdMbISuL+bLqORbihenfySmr2GUts54oeBDTPMyDLAMBTJaksHcLXWJMd1FdMuPXIT5dH6YR/CNpo4k2CIf/g0Tzf0Uk7yD+Fyd/nATd7oBKkAZ4WxYCt86nc0LMDAj81qPs2QeawqrmC1RETdkDxGfgw6C8W3mQDRxd5fJ6o92HUpuevdYiiyQpABM5znVsjzi99MxKhXd+wi5+q3qbl0bRWXpnDCe5HRBRcL7XCCo6olnt9O0UgKGV3SpG/NoQEe6BMQN3W0AniDzznPkJ+kF1UJO/O0FOuvzCv8opKGTsuWPh4ezXQdppMb1SYmKOwseFLTL5utwDrxtur1t4GTVEqRZiYLXHef31zCcdeVGcd28qGNIuWBRkuPbjR8cGLerXS4z7lO6ItKOMsbOMSGUqM/k2jbu6eyOeKR0yHh9j5TVSnX6qpBFBq2Oc9WySf7/l2RDmx9UO2bkCLUe2hHM/LXKbA2pYgctuFmOuTkc+n+mvmbLwDmV0FvqyxNoaordaVg6s4cbLIxlwSsyReICeOu1V8qDMwY1ZJGtptI5C8sD5kImViTdStkmSAPoC5QWMMkjc3GGDNf7y8U8rDUw3QrlFO7e5L+JdWyQQKYwvKj5BC2KQA2c/AzJ250oU1Szlgpld0XRu3KcfZW2P7bHsky2jMAkXslwGBT7Rr9uMl6pMeoObTDe8KuF9+ETCl7njBm1rwQlhxgc37IRyu2ZuzSzkduHPlTDRHCfC8+lNvxugTUDPQ5BQa/9o5/fLmH4YwwVDgJ6mbs6RP0UJfa/1RPhOKSFoEMnpYeaJOoYf4T/kzLB6Iq9zekOyEmpIoHHeEYG0PQ8EjTDY308eoaCBTwzOgI8ftUp2FvMG2zm8Loka8XPazK+WP3mUkRJNgsqcFiZAw0eNHw1Gce5VrMBrNbOhjGifajdPCb7KvAx+Pt5ksLAtDzxw7zFjjVoHHxO3I8IYMWejyXLi/xrAC2vs+X+FtlC9ZdN1qAH2FPjc8xM4NcW007UVAD+cl3cJo9RizV7/ks/UZnPuC2dEBTHpl7GvxZOWVqaQrx7DJclfvnZlf8XGM3jSIkYyMzLJs82KQT7MHKdP7eWVzXF+gBO8V99TkxoP1KIWYlD1UL/QQvjwp1fPoQcN58RseMwDtxjm7k2LsxbkyUeWWy6qcIHwnQwqZ6Ig1LzRR0CJGNRra4O4ZxTyYQCGQxeZovl1RTzo2SwHqHDk08fafGnJ70hbAgHohcSxDpnhOOZVSP9uvLoVTObd9TbtElHJRACVmiu99JUioLkJ16JOiqJqLg8dz974q6dH/Ui6TCV85Uwnyd3e3K0+ts6hTPGChU+b1TLlGI5SMCIuj8VNGbrWxBtVFs1hZ8wY5UYWR2awnd0FD6MNkQqsshiHlsjYJkd+GLyESlm8NOFC7Vv4zIHbR10y5E6A8FiREN0W6P1GcmQxTAASfDuJkZDxOv4uuksswGsqkJ1z6ljL/KuNtLypd775DNZI73e0KHlbZN0rQMLRShkZdQjXWcAFln69RNjxjIjL+QRMK85fISgPA3d2ONKnav/agk2NNWdDHY3ZQNNxf/Piu0VDeieOOB0K7X/vd89UyL5kPq9GfN5KHZtOQZ1con2I/hEuzvvZLpPudziVtgx+0N+g/V4t46SmTsmpZcxr6YdWCHxDzq3m91ZravqYL09CJ6aEePUhWWQG8186nd88UJNrLdfTXyPmIRy6jDpYoFfQGssua71aGakinqc7fYjgOAazgtMH76Q4rUWUWWd3xjevL585wzvJihtxkK9UzahrL18bK8jAGeFzl+OxrhfnBU6zhkYGI7NX7iYuMqzhf/ECj9lXc3VPoP7OOip4jp8OdVpK3in3qPuYkn05+1U9ciZ9XHHNkLu0s8n/3MZ5It/nAGFzv5AIs/RQiKDAxhz7ytogDXmrDYvH8MeQmSjNl7uiAk5Uy65Lsxb+44LRSxpBfIQBga5Rgn1eTnQYTfMSg/O20EVH8B4xEQXI6yCmSL9mb2+A0Q3WeNBx6z+M+aHgNV1RUpwyg2Zg+toDNTvPOodFmzkMirS0t9ms8KDT8djI1/UVJ9q86WdEg+J+OYj2GQtOVvcZenBHVmBwCK89RMez9/08Pie13IruxJxFv20CaF94RTh2PN3CZWuzy0W4g7Fv+Sdjyabiz6ZgAoZeLiNkAMDElq1uie3DF7+kTo+yG53EamDBDNMR1C7XjyrmvQY+MOnTb4sqm2QxIKeSGhQsj/OhKDi26rJpy6sfYLwcunoxg/p+/MpRFlYGhSwC8ZPXezk2UAdDHTLGvmX1pc8AV8cxMzo0EH7wi/UGf46qXwie5zsnV5yX8T9SqJt52v5rh/HmnCZUr3rOWRdwDkRfpoUh96IdD/KLy9m66fjK3NkbfT14Jd9PLPRQbfsViTzdnY95RS+oxNEcjq9xDIh27xXIdleeJqZ1i7F8WQHuw9Eh3nv4DZKgCjoPzijg612zvC4MoV9ZGdZ6r7F4msrZwtK77DboBQo4UkQBLJ3D26lf325ZlHen43oUX4VNNALzGO7lc2uPVvWVxYoyiVspOYtKY6CATH1EhH3DKJgRqA9CUDChBQkU2B3Tl2KI1GSglT/lS2YvDAkV02YZTpZSWLN8JUY2SlRAeCV7q/wmmKbqIfLqQDUuDUOvRyiJf/rUezRYHK8tZxwcRKYf/4SuyAZ1wXY7DnOPN6QO2q61BkQ21uQviDUwNQUaIBN64/cHM2tK9OuI0amMnsfcVjGDB9MAQv0wVfIEhun6CPoQ63iChAN9FGuCeDbn8c2eigER0nmhwC38BDEjxtibAXKZ4mFlT7IiUlvwoYiv+DoovC08My4W/1pBG5KqC/xUM2AyXEYTDuHbj2zxoSVU2zLYQs6l/53aIJZK8b6/B7AJc0mcJSGiHgew2r6XRwdMYGJYx6FQNSAJhbeK+e9XRcRt9HUMvZxzrtiXYPz+O4h+IEFLzhdThhlSD+ATvoKJ1O1Hr3x5GOHuE/vUKHzNmS8uxs5SpTV0T+KZs3LEXwTw8WPnkoFJIupP0WMwS7cq5uWUaSY20kyNzfD7eqQ3Di11fG/ncVcNHwipCLeaTZVRFNsgvMW8EWxotZ5Gf0hbGuDqkRgxc6ST+Aa9KGy3o2KL1g4vkG3M8SAApR4TIB6LHkSrxL4t2M271qGObU6v1iYSS+2tl2Ya4zmOxkSXj8T2qHNdnoQk5DqvTTXY+pTf95qqmbzzelFenPHQS0k2rQzmc0iwVANWfWg3HbG12q1wwq/UG+GFNDkequigk9Ljt8sIHoRWYxYXxTgeXM3wOazfHOPFSvfbQ6Mo3O8yK8yEXtpDm6Oxw0r8croSYk92hxYCk9iMSKRRYTq80BL4BOjP4s+QjRgUfmZgUu5w/FyfL96sPwXpAwkABFAo/13Q31UaRec2VjVVLdiS0zbHfE8ehHIbTtHlD0nKMljoB4z0FQKMaATke8wwnOMt3kImZ6bMMio3P4zoEDY9qLVnGrTOjDjU5ECZ9SOC4XOGd9yfmKe71aWQ3W1kNWgAu034DiJvqu9pwAC1PLdTy7r16cqcYVL9csmHh3lISyq08MuDWuUaqnxa6NcWItUsPHcj9UI0MXdJtll+fxWaL3ai1fYiETpZp1P2rXLI9cKlmq95QKtfrEADaheE0T8iVkSuw5ug4qIsK2Y/uJXmbb3F5fu+tOC+PPEurFo65x0vbjeoURykEVKdNoFtGJEU4NTCvuDEWUsoEOfgX6djNnHt0IyhBymEJnwM2/00uH6L4J+piuPWs14PN+cn32NZGvHrZKES8hMeXsXR8Z+YkuRqYH6iepLNRZo7Syn8M1otmd6HwgiB8HctDWK4TK1WpSK5KmEhiT/7TDxqWjwiQPZUfup+aVwdqzpHb6E579nhp+3hee0ZszGucZh/j6xhZARuP+dNAtLme983k8jUI5YPTSL/FZyYu8VkcdOgfjQ2Aq395pSDJQmWqCVrVV/8ia0UidMZkeFKRuuIQ1W9UPVDwJMkn20TvLUSDk7Zyeevd3IiTVpbUr4nTmnQt+Hr4r0n+lz3pn6lHY0W5iQ3014iZ0XTVq9GATlnot2GcXR5jSIdj45Qt+FdM08IZaYv3S1lcOIQpxXQotEdM8wE6QYv8dKXm+Fz+0YTj/PKf8xv90EKdlFvltAFDgZfregauFjkoujSMEAQ3sX9c5SkAB0taDC9ZINhOXLV1s1kdCO/h2g7WRpU0501lycwsSA7yGzzqQMiNjLBxfOABKzUh7y1cFmm7CPV8xEUCVrp+ipcv5HLcpxOXy28ydlgYyo7OFXl0cbzZCVimt3eNqRJlptCQWOZAl/WFW9r4RfeADXfBePJRcoXp0j6rW37tQ9llKSqnyY0t6dJ93kc+sEXGbP2vSbzvuv8yJTzHIi7b/ExNXyiIi5HD5uw1yYLVAhLjlapglPpS8ekQghYtSkSOxdLXmy0B+f3pCMKGou9rDcrs+EL9szZ0O5ZG8G8VTNJaKxgZUmFLqtveFN8UtqCfToxIonzmGeRTHkyj2t+7N6t5yUr8mgpAe/YaWU5zOcZ+KwkvrcOByaCIXndRPGL8+Ny3eECErLLK81Kc6U+qrPcPAFILwnxJGATzb9Q0YbUdwIRmUkIodfZ6TGkGM+sY3vvzSR4Jp8rQvd/gg01Oephm01ud4UcNYzjHZUL3Bjddqrexp44DiH88HRBv1dUiOp2Z/t1OTUh3JLzw0pumlhbw7Rv7hkRRssq9RnXkO/Xph9qGmNbIaQuDo5xUwSpZkFvjf5V2VrgN1zGgOkCSGMAay/OAjcV3sgLbEP0B+mqpJ7seYfQKHHjS/BmPPnXMx/xhIOMhz1yr8ZuszDNsF1e7ExIa7P6y65XkKlcywn0DnpSJykbQO/PB/ijZ0zmeO40UAwW4AnlgXeBL8EiSEiYEGuNdcBGih20rFllSpe4N0J3eOl1JnLtOa9yOL5Ea63hhb4HgA3HbUKTS+6Vl/9GpqbfswyGTaEPpNaUTx0MYAPePkbBG7ZPtRwxxtCZzqtOsI/XTGGa4nI//EaohaQILkk/ld7OdGA8bE39ANgoTTtwW6s3dlRfTVbz6xMY6J4lwQBR232o+AX5fBuc+9cXfYI/aaU+u2grFh9KB8U2CWGkisoyevK/pEPK2eQNWZQz6DUpJ9zfBHfXvxNgzjSU4KKhjKQ7htM6cEjMoDgUAGK2EQ039SUHcyUhMqxSCpfzPYmRetfUfHLpaSbEdxH+P5jhBxgHGvWQedD7xETspZDw8zcrQ/THDjsoDBMY3y11/74gwnSiVRtoDKXE9jDCxQg2tw+307UjTXKYlQRGqjZu50TnxiYMt9l4BUs+65BqLgvM839nOTumW2m7mW8Y9FktMG+PmIUHeswp58Qu9Wb4hzwFyItcNdVh6cnXdKqae2IuLVrpcIf/y72XbIY1CXmE3m1pESSwRmk0W3vUCPUTqbuh8hCkS39/RSsiALqcNTISFJu7PKtoJI6uBOjtCsr2eOfIpu4CMp92Lr7wHD2Z7Rz0HWX2nbxjkg8tGmLNJ3Xql9xImllai4eiOlo7/Ou12a3IVg3Rat7ptz0FRmUwEKPgxOTLTkgZdbfqeOhC8PeNTsDNnjEe67qfpYS5W+PETZV6bsE+Yzzpv6M51tColrc7czryOvdVuDDcyTDEd8gh/MpsaORqhU5KIX0ZiqbUfPYjqKe3iAInSYSZt5RQXARZ5klgUVUk4z1eeI/89jrF1Ym+37y0JQQQ8Qp9xxNuShG9RDOhXQadDPCY7um2pLxpaRtaLA3vV8CU3sxigHUrNhweDGNDjBR2JDPInwLNOdrKLbTbPtBZ2ouVKt0SKsUJDQivFmJoOop5cgybdmfFgXJ7QPz7SS3Kb1LYSoTscQceeA3k2gWeTH6bCcVaUmtBRQy1R2wxQnNWeKpKWrLK1xB3/YiMd8CIX58g830F7RI6U6ssecZIaUbymtvsOmUWxVRK9k3jYaN5BjyHthVhPS1Qvms5P2V38w13bXDVPOFS38UEtt5eUx/ubcYJbRykxEZTDXun/cP+1+sHjTYofBrwbxq1mxy2eNIpnhI6+jZc34+26jvBff67nx/jELIQ69kypSTZ4b/Bbn/cpmQ1vGzNKi+96DC91j4d1i3ZcnCAEyDREirWy5XDET7ED1H2pvSiI7/kC/c7CtZ9WJJBzpihg9OLLRmEMQ+yhiuwxO1NEIa45iyIXaR3AWSPA1GyjsFnZx/yVb/hLwol+SlbZf5PIYsC2y+FR63fIHLNR3Gq5QyERKdTHtaznwOQ1M2lQlfljbYVzWL7/ok8SmMqCe3b3ONt9C0ONopmsiXr75oTeN8FrwFAt+2ilK1yMW0RA9Yl/1SGIGiiFsbJGUkwFlzNZVNiNKzSyeKrVRZ1wGiuWjwZEulwDl4W0dLS6Tzg3l3thjvHQl2uS81Ch/hWhwGIJ8w+kWlF+EnRyo5FjkuagXYRo/CJ9AozEK4bsG8Wh78D1fiUdIqJHj3/jMwYFK2KyrFPej0XB5/Or/6w0v5oP21sUMVGLL88FgnfwN1F0uRT7Wg0FYBFDe6AD/zkA1uJvBeH/ioXxBj8BzgP4HnFp7j7cWAOa1Jxfop/UkU7asvbAKNgW50kjh7vnJIUlBB/+QPpYtRQDRIRaKv10xK069o8Y1J+3lar+YkFk1BAOWgp6Kkbpyqm29TxMa5fp2XOnTGQ+CNLQ4w7fFK3cpqkzACwdcAEBvStsY7MKL+h7Uy7r0l7vanxyyS4HUTYDROSvvXiGlekU7ZZ2JW1L9qFjepgtZmsi5YvBbnTo+Kqp3pE7AE8i2AK//us86rPqX2ptq0LtIkytMN/CY8OHLAxcGqE/Ay5/TN9RNHd2VEWRsKcda8308ho9kedsHmFXVUutmLHVUNVpVS0vtmFpf/42qskYmz9CDGonI7UkZf6M/2Z4fTRW2Qpyy10r8pEXcnbMYu2ZDykFTlP0iYVKVT8ozbdzJrZSXq3LwIThqWGa55DwrRzF13tI9K1GlpqTGBLRFBjYwR72NGKio6tFXcDzGJMnErKVNK9R19e0wr+dkAt1BEumsIfQuIj4qlef54MeL6D9kV1g7wbJH/HofB3Anewu/ljD6FNdEnbwtsh0CM6gUNungs+Ms3WkiVQT+S6iE7WUITaPE1Kk/ukp42OSQjNEHbr5m04mDEmV7d4Kg7JY81vCz8mbPYrvo3EmJ4BSjk1WIbeIv+rjVoDSIuY2sbAwtdchzHGjTwkftfr81rXppZMqtGBb+f7FbWNULyBVfjK/gnloRF/jat4Is7I4YAc8cuc5jnYD9NZklIU1cISjKO6Wjar4YUJfnn9lHjhkpZIgqfZl1aoUV4BjIbcyVFJe/dHl+V00ZhJGzwxrAVXMDUI18shXx7+/d3MvmcLIreu5pjBsSKvpvlGHpo9TyILCdtauoj5Mc+A/JnhBM1oDTr1nxsE1zRnr4QvYI1T38NvNFvVKk+9LWychfjibjhsIp01+x/T+Q5cZDuZbMLfridekP9zL0tV1nFht61gcKm6WKce0qyPSL2LoN6bj59tfh5PyE3CAwQR1U+r2cX9EhGso5n/FqmqlD8HDviiblU4nejS5lUDc1kF6yqlWOf1OZ2/JSOjjlwU81sJE6C3FPaHwyk+RZl8ft3wfFFTs1I5cZ/m3T99h5JFeyQny1/38AzNM5/tYDWvanRD11uA5HuptKgZzVP1qtj1bZ8MwG4a9pmBG+ungjjNbKrTxt9tzaM3F57WZxX19QYm4d0ef+m2sF5mc1u24TwyK5+T3d/ADxOZ6hwfwOCnuTUzAR9Nxr4tHCW8SnpBMbOpwIhjInFxyMOxy8MoLZsyVPnvH1c1C5W1otzHgZWniwIg0DqrzBY/5lGq+CQ8weNBU+zteCN+NK3JO+uE1yYaRyLMo9M7cB4b/9WeFZcqo4fb94ICmFpxxgtEVrkEYrouRam14GpoXSXd4fJtGPKmg1UIxMNiiN6zlvMgJqUjwnUhVOibTc3vd1H2oSp1wQvwfFST0dQkQq4CKdV8gv5e5uHixQY4j1WJZkNLN8w2Ug+RQDnzGZL2vl5b/MnmuLpdG/iGv1be4yyz5E1IgOPRQ14u5cLLay0T9rtyKN29yTsUg1QXwR0S5tXR5oKFm/QorFv0Ep4F8H6qwxcJiACHgVG/AC6iehMduewGvOivvGiYRBMi+0KTzzh88yFswtPbbbkwSwlo1vvD+014MPy/MO5iLqPI9KaP06EpCd6UC+XFcvWtCYc1IPClaWm2R6w05stQlQFl0/MrkjwxRlc/FjDHpZN06LUlVLfJE63Bz8NbLy8k3XiEHaLawglMbH3crAYNNq+6hMPf6mAHvr6g3rvqAHtdN/j+btqPuD12ahxVRtcYJUwz663iGFrKWj1YY/cXzbBtajvgebrpS3gHAHvcmht8SdMhwDK710wKGgW9VwNWOUcYKzrVOvoB373scpYYiNIKIX/S9QsvwRXNMEoE7muBv9X8IS4Os+wP36tTYKoixOOCoq5Hn5VZHXGIjwJdhcFMHXcJLjlZ4wUgJyhG1iei2n9SdVzfulDiInndxSlaDLok+Pof+gTBdvXzf5rCqA3I4KQKFC0DqNwZSfE8xxYSXVP7k3AF/MI8obIKi7fA6N2v5O5F8uRaNB+JTaStH+Sd8KNQXGAfuAa5zRwTTBeVfWJ7tciPmXvfoFAJnM6MadR58Byh9tgdFfMmyCyCZeZBzMktVchII+gAsXaHE5uaXXv9oCfF2B6qDkICiPodTq0FBJfO03/Q4aWo4/iKdIjk/WnS5Qz3q1yy9FOkFRh61p84+SxmRyWYUGVRON/StFysAgJWBwI8bIx9W6JtzqKJdsfWIkMHnoMEFiE/3s32zrKRCmOBdTeL0M1zVgHv6Z/XUokgYb7ezFna4XA1iY2LMODC/cRed63JbDFD3N77zATCCZcEMI1qjZXcSf0zCAUoKZtZe0DuIOzNj97uXZiwM9ScA/hBpEQnnvXKi77fJkxVss3n4tB4Kb4IHS5C/7+bNLD6pmkONVT+C0Z3exAVr/KskF+2WUzzw/8PgY6Y8I6UCRTeKxg51DI8MjIrZM5E3eu0EEGdzGXbr3K5Xq9voz9b0okn59/V3Kadhscdph1781pQBFg52i0NecpCf5mmTA9fYOo3uhvo4trZIWOHv4ZFLiz69I1LgoO2mATWhxNDl7ZPRYWSClfRnWJjvDxeq2NGeKzkPADTR3Ofwq+PiVHmfYPu2J7Q8L0fiRQYeUt6zLjZbuYoyFKQAJ2CqN3Do1LizQMPlkWTaNRt8ZvD1o3UBz/sWSH2IN19r4LtrmtrrS7P69dudUj7chucRexavmvllFsV9ZTykjsjpebNNVRrNamBqgz4pfEbcuJW3Pvu5VDQQzhmWnU1RDjqnXQjO6kYl1h4uajn6o5XRmYwUAk9u0VL0nk+pwmoHExknfRIQLyiFDZC/VmShfcTmbLkZSuNwjfwYmsI1EPiGZWvmsMOHW4vwPR5+C9pT7i4J7B4V3FOvGjQA5aNWBBlhesBuiBmUyHEGDr0CRXGf2aX/Or6AFd5JPjPo0hxZzWbwNdrxvPShU65wNsadezpiH6PABwpvzWqjqUX0P6Lsx7SiV4NDKSWpynNRFJPFoaGrHk9Nri4Lcd/dDmmFSC9ghOttzUxEfhLgZGwGez1VFMgbypaFSIs2lBYmU3wfRT2ZEk96ZSPk6N77IF5d1LZs1vD6q37VcTkEQsCX3KaZxz7RrPnY0zGx+GA7k3fhn4B3oJt9XqMcv5NQqyF1w2K0+w42o698oecqb2aX4VsKWLo4vZRqxYKTmYPE6jfxMsK7GNlCrOueeeJmCA7h2vu34ifd+DMb0j7WhVZv2sPQ/5Ul24Ncm12KmVgR8Mph8oGmPNj/YGU4oJC60jo4kh//F7mF80/hkFdvl8sQwKdLkeZb+GdHgOVkc7b2FDV9CXZBX6HSUlfTfsPyHncrXJBHpJpDteABdXuKmGkCUOw8SVP0zmWA6D+YwcO5z2mVQL6FHdSrzKf/fezljOZjtjVu2NycBu+SjJA6xzPURLdptJmIqAeLmi7NR1+GuLmZswhYqSe2gJsuTOAdd/nSp8unTp1iS77d5z1Mr2gOkuE0p3PHr/nkz6pgmLXgNI9n7cwA8yosCTy1rnNm0gC7IvXOrilzZL4ubMZWT6q8e8Xe7KprDmJ7dcZnHn0I8fLx0dhYHOnX6XXTyAyK7zyxp8v8sbHSwVQV5Le0z6JH7t/YNxPFcaKBPKPszv9vxylbWVprVknBlreC98lhJr8OohHDIw5G8ImlJQPIYnbp6TPJ4zwRS3G9yamevNgsLTkXCxGLj4DHw7ZoC61QYbHPmNoC07oMBGQpMuSmCTgljWUi+Ll39fFYp3TxaMNw3gqTp3sk9Ww3NozhxevJxm+Tu9grEdZDe3K/tthbXrAV7ukfBn2Spazr/In4UJp2PbCvQkA6JoAhKUqs30FUCpMNtXBuuVde/RGsCUntBzS9hDpw3Nopj9tKMQ6G7hNIVlzoDUUFrfWYTT61yQNI9eXwmHt87ufVgAB4EGIUUWX7CaQLBiUChMxoc5Q1AgTRkSz0OnemFg9ESV4EmqnY+wHceWPA5wB114D/Y5oKUVj37qhXFvsEjehLmt9iIi6cN+bi3xa59KA0cAL8wJvn289ZDkgVvQaFByipd+nU7u3E5lSGzAHnKVjY9ZjAvmGL1Q7pjHst2bWwLZ8b6u/bf8EMVWkWFYLqJmDTNT+rIcHfRGKqh3Vsid18VXhOBfZpjm8eSR/45fWocgqfFX4/EJHYfkzsoajwOEkbjGMlwVDLt1tsN8pkJEOqMxLrNZqXOF9gEAgR4oHWjKWvTqv/VcydNhGAAPESItjp1KqEzDOzV6hjOJkHepDmyP4aR4zjG3VVeb+sHcj9pILPOqzNySDsco9w1Iz1WywH5WUgv5wA2OA5wZQaL17JvWjaID3KqmmnHGa/FoMiBEfY3WHOq5sKDlUKlqz3Zjd44wlkjWGPjFGEQSJ9/e4/pAfiqloqhI9CZojK726zg4bSW6QHuAwONR05/RBx/jydDMW3ZogWpIUHPc6fuRL+KIOg64gR8QdMDQtnDGOIhOY3Z25qt1DUuNz5PU0sSchdDeSUUSpvUlEoPbP0Yzx6lW+2nfb6Pt4ciwKqJrhbOQrJZJc0s9d5AWjB2hwkmODwtdOEnMlLbxyd2yX7yDuXyDQGn92gHfqaB7RM6PouOcaHLLKwe/aMIt5UODv8aHhq1NCdtDxfFz64jF34i0qkP2Me2bNxHoOdo9dK/F/XuiMJcS8igXgJZHDyDboAGcibOR3s8bj/+xZbsV/KJdb8vSvPLpv4CfaKXRLubD7BaB+1S2iLZZjTOcJdhs8n80aKYoKcE7dD5pdHO0tTSNjCKMfcg4egBnbYGMl6SDTO+t2neyadVrbzrar/UZ5KYP9/qaLRLQ+V14m3UicnbdbCQhxH+JTCUZDOjGq6Vd8847t0es4KoAy1OZJPXeWQ/ZzDntXEeRGbV2UItUxoFnFNZg8aTPdERAD96KswPXH4QP10Xm9O6WkLcUuCj1o3wSli5zcDaIJYaqS/xte2db30Ba4h7GreQP0DpnVE2oo17cltVjxEGEQS3CPbXwaz5fcgfSYG3GsZUgMFcLrvBdwI4Jib8xQ7h1HPgOPPz6R9tuI5bfk5kaEiYout9p8DbkyAV/200AFda6+szYtC5Cf6tE3JezytICHnlfiL4qw/QdJXz5+HSqEErzrsR+GetVB7dNnMeg8QO8jg2eR9rKufGvUgI5uIxOagKJQ4ioMqDf7wzwYB46Vfa4JuLx4wcb5a1lJAX8VfQl0a10DTrYKlhJ8sHf2/lp6bBCwn3NINDu4Z7Q654jBDYiU8qhRJ7Y178MUzpvdNVTmm4Aqpq7zPgutY6wtsHLTHNJEh+7JznCLyD/59DW+M5E2I7QPNl4jpqgdaQ3SECX2CPV6MfoXxguN1BvmVwqLQ7exibKvt7sPpFlQwLDRiYfHO3JNgYRKqD7HsbKZHP/E7BMe3mtvmwZ0JZgT6K8fMl/ovHtESrsLKDSxEGdITULpI5D1C1qqKJvuy4OB0oJNg3R80t+t1psmQtrO9Oc9alvBGehpkyj/Zjv57J62zDX8wA8SgjcEjqXdElDdFBUYCKgylhqN2otuoFGYGaxBYL9EKeK7OmepsKn92EScReV3H3HXfH15GyGCLotkoYpLALYsZVya+xMXrY4bC/7eZYnssLmE6ayWKnAy4ytwpV40XThaC3Jzw8T8sI9DQdO4Rrp3jngzuRInSOStLlmBSgUzpSCIC3yqnaCb7dkddOc2CuY2zat6eycIL850vnv5csOrtkT+62HHdFPqKv/iTbiAcCf0cNVg+TIX4H90RKg6aITpMqovOPCo2yrlvlS2WINlYXvSepbWp4+noJHHeyy3Mdo4wO1l27LPxDqfQxLLKbYNrXeZj0K5Ro2iNev4C06yLUxNIYmOjFz9j7++2t/U1H8w2Ggcj/cPUx6prrqd1hESNRTs/B+yMUMGTK766Obd1PBaIVq+Ia5OcWIm/B3Dy6cTZ99wbQVapE5M9DFUC6T7EW9bQjlqZkUqs4gByTwG+JiYVjEDNw81t0M/gIM6UMgXmkDvOK/aHqoRU9zgZJunj0BQINsZIOAqUWgc51dt5qlOJKLyCH8f2sHqUe/gWwrRMX8jfSbeiYHjK/wpCqgvkpe6UAEb2Uh01U4uTugAUTvy2/KJN6IE1KXmUB1wygwXWRQX/2TPtlrGoOZoyLMzeiq0deB0aGcx7XIeZ2pFxLNuY0drp1ez8Iqkq7jmRM9fInc7NvCRnh1xat0DLNeTZHh8byGyLFU5bNfpI8loX+qObnEvGmxEfBQHlyem96xPJ5wQjBhZl7x/Hb/UNXCJlnz1G3Hmby+OAq4ZPiv+budAVr9xdQ5KR0t8F8kO1CvSk3J79dYlIL9BVAuxI0eDCjxSETrvDNrJ7yHJ8LNpl0VLFwcWjo5v5UVW5EPME8y4s9n7hhqKbC44ybT22asfpfwKmp8gY6gRvmkSCfgrAT12AZah/+WCCeGzHQ6hxDMoanL4XPDEm9H4VvhCrc8lfTpL5K+x5AN8F5rSHdyvGsZjF0qjf5wQ6LlVxIbyLgYNZWYUNCVOtKUANwiYvAXWo2cN84SZ8Nk/28KRE82ZESF5b+nOWkndEiODUDiKYFZuXcTB4aEZmisnbjKdHIHpeMuKEsMwOPh6M5F/cm0RxzzjYyM7ZC2OnDPam3yGrybFrsfkRD34EncGpRcpUwqWYdpZCi/TM4O4MgA18OGUGBwSxx7ayIvmK2vNdgtSLPdgDdPOPPzMTbIkuaVQs1Mem29wSup7sj+gY5kIu755jpKO05IC+pIkCHz+iGDoEUeaGoIVf1dVT+ErOAgHwvVJpms1nf7rtdf0+zjw3erZeErjecdHkIr/y90ghbxhEz2k3vtNLZpXj/MWVQ0tFRv+RuSyjI4hOqMyBcLW1X6KcR5S1gPG+0rAzIqzFNOCSwD6/P3XCkZBuokmNWs8aak3/wXSRcTrI3TU8HQtXmUqvOQe2qlA5ANmb5pAaSn82BrcwSgwoc35JvlMM7+sy+mk+hT2H7RiYIbuV0GYLuAAxRmFyARUjtlo0ADNJjCRnTvfNnLztlWQEVpPj6xIiRr7QsIi2TAugAjgxQCRGVV2zJ2aVEwzmTf/ym916OjBehbVwSNsVSzGfvGSQ49nZ0fshQuJZj9ubJkGRUf3Hg/jbXaWi8f6dtnrDaHnfs1tOP5uucbZKz6DAILwfkFdl3Me3l6djsbmPxBNBRPR0FgrMYhZdx+tePxNMSd8JJ6ElJTUfykT9LAKlAtFqhdFf9q5y+h0YhqA/t8N+Bk/3B4HwabPOX3rtzNbj+pNxHaI6z7iJDwwfDx2VTVDTRty3sPRV2W/XpUj8D04V2FMpZTzT/7OakzaqkeE4bAw7Pr8EWcNa2BrtyZDs4pnKovI7uM1K7F7qW2rz0xH2cxlkQd66qi+0/u5kpeAv8bNo+8lgEiMM9PfJhM6UrwemK1xI5SlhthQCNy8jZIzQsDkAjjKrulJdM8pYgHxQDgSKOJtYmF7voSP/FYWSz9+CLozwt3jLzw8NFGAM+ukAWpOe44arSGb6aBuMb0N+i40YWNS+6b4oNXoDVFap5VAsOZT8fn1gE/3JNkVNe7zeAyxLnJ5OR+MflJEL0ztrJNiO7qM+/p/LhPY2z0ctJ1JnYdigyxMU6ymA3dBwHy3URmVp0X0V+A3Ak2fXqeAO6d4zncKylWq3mw6gLCfXL/esRPyMxJIAYLXTSyJiGlT3sYXFFnoYR1vWIaYASdKyMbILcKUyoWNd+j0/bXAGu3Uvvymn42i/ucF90xNMAtY4JD9OsXfPLhXBKuo6ZTmoVXBCcDnP4XiSbQbliUvcFp223wzKcois7Zb0pcv/iV78Pazf63uVLfdrcwDr+Rm07/ZF1tnasYERjLXiJxHUPrKGtrRH5DuiLgeIMb/+EG7t1BRf6Y9Es1DsVz+h+C11U0uG1YMJr6L3MTkHk3J8onLyVSqzA8zYhWpCH68eIBoyziN9AEQoo5lWAIgaxii036yoQwmKmZ+BJsIUWokzLQ7qdFDmTZZ09VVKXmlqU98TYA1f4lEUwaSVZDZ75fYtGCjb0jhTVvJBgUcAGzJjzvwJrskMcpQchn3IupYElI92sG0Pgr9W2bQ54dMyTMpVzOGpciggqhKhXpdSGFfBMb0BUuiIbwalBVjVRi5QJ62gZNeOkxM1BUtZU2iAcLBBDEDKoA8NVNbHG4r34z+ght0Iguio0/MsWTRcq1d6FBS3xKU/iYsw8Oc3ccK1Mzg55/pFOYJFvsDgPRsPRA/cgCXwFyms3i5Su9XCfHh7tg8GuoH+zcgemhWJrWP8F9sgk3bIdMNx2AuNuq9VVVeRwmf7VGUWl+yPSIBDYaUvRUpQbkdiLCqjCwBUe7iWJHdZx5UnG7Yr5elLuXhGI+uiDSQgoPfsKqAjis6ftFIK/COd33S58Yh1yflXeRHvUbrOrm6YvmFRPaAJIdcR+XFblZiKCsgy7E/HJ0H5R5wowmaOFmiDm7XOvsMsx1ups/qaShQ5uDryCFMVPhyOeHL5BzxDYM5zZmZqV+oFosGzPbk8jOmo/pudbCAlBPfs/2yWBgDp6e4nIf7UzcVIH+lLnNZ95VjWmkoZMhHrwdET3xlCLr3dZQZzag83xWLV3jQ2vJqmkbATN4jDVtCvEeGmdYCNwoLEnFor5JqxNpAuzgRwFI3d8jBMQcxQW+BbVJpjOoN210QBEwptcfILrHwfVG6jtWnVkelErtKRwGa7k7Xpy95LbhEYs5Ej8f7XXA5SfXDUnAqajN4UhjXmlsocE8In15hHjDVgfdYXuo87d+YNAYhFB7fvSFQl1KUle8j48+NZZH3OBUQxwXpBEN5J7wxh/dpnuOKphUV6Kr/JFL0pJiXHPYr2lqFfbngBomTRncy7Y5rUB0pdwUeswAk/Mj0qzgTJ346W4OWInwuJACgvhS3N2mVs/JWBBzCr1nFH7uqw74nr/v9q8o0eSO/nNNZb+COaSppUFlDtWmszsIxcrZYlXJTegVqJJh/cnTFWxxaHAnf0ZRUOdrg2tAxgw2aYIQJWG5JOujVqciiI1NQHoIbeidX0ie39HGHx5CZI0ZRbPFIX+Ij5D90rD0AqZYTKwUeHzA/ptF6CmRy/5JJfnOVP5DK8ksdS2XhAc6pNGHo/edSfbPT/RC7LFQCFP127yCouVy2uM2EU/A3rn6EEaT64jT8EicildTPIF1vHO8il1Tblih10L+PxaFbDyDXFLO+oJNy09krc2mFzu3Zl/qffRSsFCWZEqF8NS/SCyPvqk5ZBIPClb1Ri99h5zfYTRCOlxVQ1zh+0iUa5OLjHRM//duS/t9fPDRATEFvuY6mc8dSbdJKE8oErydxWRQjMhX8K2ZBU0tg7zl3QSCG0zXzzp0ItY6oag1tshlDFJxCLN97wL8kHJh8QWsDOJZlpYJ3Oacmyol13y1rAZTrjXC+8sDaZ/14CcMDGBU3OKJxfDukciMAr335VsnN9oWf1chdY2VB+RngUQG0E0Xykic1Am4scP+6a12CaC+vyIHndjPPR6vO56TOrlyBGXMD1YJuWThhRSYBbzCBfiVQt+kZhzp3U+gCNB4v/IMwA3yG+cZ5HVq15eHbzc58GClbN3ElfBIrgFiEq6vr6NbaJif2Dj/5qG/to6bdPS4RuwYRb7UoXiDxP3tk+ewc8E3V63T+3JTD4sjHrzbUSkoQL3IP++NTUU7G5RMWFQGWenGvXZXK3r4Yl/jl9wdrZ6o1L0WJVoQORicx98tEB9u3nowgSSOjfS7X+CkvC4jnjYJ1YP8yYOtdoYJzQaBkRAuWXXQ6LTkgkdRvGj45xcewKcFLuxJmPk2DrAD/YEqvz7HKK7c5Amm1Uaxo2tPvtrg8k1bUycd95izLPtI+fK2Fpjsjcl5SPIAoV2RvFBRyNFATE80tWDhKEO5N6G4lWmW/eBq4zeIk7erSxT6DAlh7jUNzr6y0gYfdfD6bW+Bx8GIoStLdiftu7o0/COVro0lThzG0GwVFtwD0kPlVM3HIMEiimdochiXo3W0Ba2RxvD2C375z9O423WTqWct9Gl5f6mJz9W2WTCVmY+AKAMb2I1XbaOcHBH53d8lOrKogWglR57iZf2gKOWD+0K21A15moAI/tgcC93bUuVKXnxH0HiIVY8kQYQdBi+tQT9gwarHqO1uz6d2BRiQ8NYLnu4R5U3DfkwVkY2WNj1MK5qdzxCu/FwQ8Le1v2SaVqDISfg9MzK1xwxKRrM9RyHshqPmeZDcBZu6+gmf34oEPmHclHAM9LIc0X5ScoWoX5qr8+3wRJjVo6bYKS3Xjercf88xs0i4hQ+6ugBzuCNvOU3pNYmOnn60jlvlHc9OllGMEF6QehTzqft0vKxFwYe7CYJA8BLFI85EUaZR3krlz9hPkSaJ2na8ng7c2juhL3I2ClDoBTtzXGaPu+a+UQiBhjVOSdsRJpP4q/FeygStkmBh1sG4Bp2vEs/HxP2zmuulACaNufowMkGcsGW6VR1rAeZxdwGSgMgv4PoLse385Al9GCbipePecOvunComq7bSvaqfu5UI7IfeeKTSRB0ADHxXren+E9GsUVeFHE4/jsGDTkjAzT84cTx5JKpzAn7DeqDmPIjQw9rAkmPWKvMcpAlBk3KSajcnmMy+Ngf3DfKEj6lW6K8wdN5XipqQe9rk3aQvQReVmsV6tbdCmN2bS4w4QqIcErel7nNQqkF/fNf/oyh1hfUm3r7to1SkvmTtjRdXnuZDOhSlGXrZbsMT1EGZhxCsIqNzCJMbGS8FQyypXboFCrd/3wbT2etVxCTyL1bn+9RIAHurhzkQBqgeu1NFlrUoQ9ZM2IMhJmQgstg+47SB0FPb3UYG1JUXL7Q1EAviHZzuro3jzI8pZstnz1hxjuK3IStbyke/kixaO8uAZc5JgEJ9kg2aaktHBr9RBbQKtwuTthRkvlkKQxY0KT6xUQVafS+Akjo6UZrVdSE+Z+VhclfaxO9QyV919x6KmyvhhUOaaXIz5DVkZGr7EP+xFAOyZx9Kf80ABGHCuKn36c5lXQujJ51/xS3EcIrQI/s5Kf5lSN4ALa0JWa80n2tkmMY/g4n2KxubARFjKCu06xAO+Cqs2k7X3THQlFuBGk8aoOnlP14IXu2gFRJZoo2SysG5eBAw0dg5+bz4TU/sdGvdQzitaGDz7/iZhpvIvcG87rI37o+ZN2X05c4vUAM/CuW5d9BRbboA+022wNAdu3xjSSVnLsL8kh6UcEIQ4G8hC0cXfaWMetExIFLMjStpN2N8Ky0NiAdDJ041vAjTRJX7rDGpWPrix8VtwIIT8b3O7/l92wRvcXu3n1T0ts/tkqAUAJCbZW6eNgzd2ZLmkNSWejHnwlJOdBSsXIPYKFdw/0SC480uLZqSk0HdguEqhxOQ+QFAUGfVO8lzIIKOyd9/0ejXqWKiJakOCblirUpNkBt0+zQfbk0XKe72a6KkM9E5MyeRxObDFWKZivz4Tdnekj+2DP7u7oH4c60/7Nw9so3JAhQWElKHve3pSwQ7u8vNM4DSNfEYiwBwQi/jwKEkn08VN6zojYOgm1sWqRVU67m4lNj+sWvCVTOsmIRtHeECWkQMDtaLdCzFT7ARUOvyp0uBvI3uq/BjV1P5sTis5AXlqpxvGZ8pyqTDgvjxxlVXbDXqWhgSkAq0Gl/PbCRS4xar6NZweFxCvygcEABHSMYn5kcjInSIDs4s3EYHvSNj+9tNbMwqbiQaqh+1SVRlmjgqvbLNFp2cUPVET5hQO4UsmlPVasFPnhLDF6qNC2k8K6vgy2KUetp09SCKcith4ACR+EejMFWVpSfzKCHD9fF2fGoXSsZ32ZfZ7jjwQ5Mw3xTvskx6E4ZQ5q1tyvaD/3FWK/a+O7Z5fX9ahTeuVDXgnfBtn7GRtGaUhtDD/uA9KFffEVm5PKk1VxqE2ZXYBjxvhWMRSjdBuAiI5+c4N359qevyuQRyCftdBtu6F6WNTqA8BQbfZYZY6fjxQAXnVwGXUhjC5Xg+q3q10hDdewRz5R2+k2U2nh9CY5LAzB/55YIf28ooXqswCsZf9wLipYvbxlC2xpM7flwXAQiavI2OBc8xIbmLvF/mdhUukFMUXzShB+WNJddHyob0FtBO7TdWEpP7sEDgk5Rgsx/eCme0vpDyygpUJ3mWLM41b+evC3xcX7Z8lmSvpG2V7u+9arL9iyLnOgNadgO2a1+a9OEFYM6heGeT9mTgW7R5Jyl8HqTNFj8khGfsAkrxlRHSVC1CILah5SAQd5Y7uYNaNkidcbQzuX2tG0pGk3tiIfeucYGS5oQXDpo3wXuM2lc8mgHn3JXm1WwGLgFdF3vly5HyCp1pZoNtP9LRAVeVVzPdbgFoqNfSxBOmm27/gGTPHvSB9BLsdffNaoiQi/RXK5RzNzPK7pFAqp++u0TTnh8VdbrPwZabHueOydCDUYYhlO+MB+SdKnkN4HHHGkrgB9cxv5uWI5CdmRx9veJB+T/YwA1yAA709eFD2tq6g55LodJskHapdf4r877hdGcXbtzVLHNj1aG+cVy2gMu/sfFtYaMI4HdWp3fi2AOQWO04ekgvbHKQV3vxPrDbFc8iJmTlGOvyreYjCpst+hq9ayPv72AgHTNI8AscsmV2FMa73fd0/ZQflpl8BmiyYltHo02kc/rAeBjCpAeM8jSoakY8wHNxxfDj9T0jjbZpZv2H7SWP5OqxHXk5px1iagNq5ZvXdTUOe5/8XEjq7EcGp5dzgTHrlaFttRVSZSyyUb9FeWkQjV/xWfKlsazdMyBUb2+sAWvzcEkDpkMaNF2oi1XIkXPWkQCGZIJoZryd6Pw0/vlKPzhHLMten2Qxp3eKNTSU4mlVCzG0urr1ULQstlZIHh0UxJxTEPH43y7lfjpBWmbwf5V33TodY+34quN0kYxp56E+AR2CF3msW/PSYDP431EW6hbij9Rgc2UeyytfXeOvrWv+VWZHkHO+nebs0yanhRNQZS6oSXG/ipPLr+4CCyKzR2ewaj6pwJ67t70VjQM9r6z+IsxLRHJzuJt1wqSqebZmYDBrIl7g4VElFarjmKO2/v+Mu4SwM0EamTP7wVeD2qMppv+HhIoMeGVS4fZ4lXdbHK3WFiaIcqHhJpCsEaYFxMKDYNy3D8vO/LEsLvj3nx1b4pcxH4yGD1ZGBtTWMbGXG8rdMdWuzuK6qgE0V7aoWczLKgIeiEi/djJUwli6zP4yWJBPPMv68Qi74nYPG1Jl80+Qx0nC1wtqyYnsrTXtKvH2MRMrxpK2/eTKf+omoIg9u4B0aeCluX4tT7m7qAgm+4F1+xmzIcE+RfVZlLCUFBFKNPvdaJQlAKMPrXs+pi3hfuzlUl9Rc5RAeUysu68+HCmzI/bYU49H3UZXMkdC5Hd1ZeLkjXj8vPHwFonqbsfaaQNp7nu7JYAxhvP4/fc0NSSrM08YgRpYaR+O5i3gaglMNoSya3iYdkXTmK32ladbivfb63fTwG2dzfnbjEa1RxH01vjkftkyaXfoVHh6OHDY9ol2orU77vjemQZULXn+cfigJ1ubgs9Y/lGQVDRVqw1uS+avfGGCSKzZBJOLMn/ElYdyaOd5DWlYDDaeLHSMvIHtTaNuOthENno8QiiCAIYHZz62L8YRkSzLV6IY0OE55YH9rwW9Ak6JAAr+0BtB2PigWZ8WX/Q4EHSIB/9iFaiSKI+BuQaVD8F/yQCsDClvQxQuhYNk4jxFA0JRbaWES/ZPo1dQXCk="/>
  <p:tag name="MEKKOXMLTAGS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KFGCqc1+ur/ZLkecd4XTq6NT7kO6P6uvPhpQn+Rmx3MKok8zRjUDzDF2XKTUG48HMiQD9pEPF+OFo7+3JuDemSMY8XufQFzx06IlPn/lvLxyTEjGMX/eipAYIC1AYbSig0croiieJlM+amuMQzlP8NQirMZ/MLl4Byh+fehQX9Fe+B4Gyp+a0R7O9wXqduB4WEIynMhBcbytTK+pQiGVwPP0zxbOvgI72SecnO3ZBSCOb0bEjsdLj9gXpC+/vMuCiAEYur5r2gIr7aoMe1xJ9lnleiqlSuwUe7aZjzbRBnq/03CxQnPuabfPD6v02CW92Iq5EJP5oX/IRuTOroeWzYJYdT/yvN3lb96ndPNs63jvdD7Q8ToGZ/9QFlaz73yo9Tt4IW2mIK/4FEg550wgOFxr+EuD0lSfaMq8CLrdGNNSLTx83bRRhWPgSjmmzoRnLuTI48NKPMslAOnJuSykzgQgL8DF0L1NohVwC+lOo84JBa/sx5dxRLqg+i++607E9HUdWCQ4c+h0z0H0XIss61sHXPXqByKDCYxoaWNWrpqOk1LOFM8WGtDWnI4g4BhFpmfKtuWAo6/jwtQzyOv6LJf6TRLrSqzMNgLdoAQjMDvsckq37mhtmhv/Af1sZl32M2+PuEeb52tNHB/tg1QjzE8Q1nTgveYnDKaQcGEJXi/V+EAAsDbFjA3DQuZm3tZBoUwLyHZQl2G1qlWc4DQZpLILon01/OuLuQbSUNOB0aFpv695MAJJA4ro2jF9S9KwnMY48KT3oEsn3BfdaFEhVsclbkoTh6NwuDDdGEV9V2JJ54AJyj8kGj+DkTmGqwkSG7238X9YAuA1ErfyU0w8EHGa/uaP5FqrG4xh20UYck89Q+mg8V/SlfMO30bJvZ58xwF1Wt9OJPGiV/9QzNUffq0VTulGi/bKtLD47KWUxDFUPRXhmBc09SxJnKif/cTVJ4fJJdGIpy2ueAtycGDzTiqINTzwPQe++Hc87WlKIqLwo/aZToPV8RYKBO2u9jNryG14aVYE98REGLfNey6PfRHpnzbgdqHjjHeuuz/+9JrNTNvCqIpYEx/c+x+RiHo7tESm4FhkyDm+MZUEKzEuQJD1ni0KnTMEpelpPp9LN66ry68ruE7gm4BmZRw15s/FH4+gJUgXtLI1kP3/+77tdkr27Ixy06AEgq7CQJHhZWBR4jYzpxeVdVjvsEYW6RXG1lcltS1zfat+kO7joTt5DIaHr3YkEyhbDOJpIqqZ9VkHnsgQ72kGZbC8loM7owyLeVFLVyXqT+KsASdy+TS8QsL/xtkz5EsDSuGaRetM1iZTOJufu4177Th7sL+du+FFSd275E3lNTLCml32F7ciGAbo7G0fDDZ98PAttB2wqo79jRfoClhjBGjq/mhqioxjzG4V4/TG3xbC9VvqlEnWXzWXuzDWRP57y4+7LsH/CnPZ4k2aQL87To6wzuN1U24/fKtGj1an+RjosrSJnIxvO5v9kBi2tUc++Or0F6Hv3H1Ckj2P4aImTqGhd47566R9ZbIdbMOh3036nM7RZA5mzfpKdITB2zvnMFbE/Nsr6OMzU7iVYDbCAnZIRID5MnWKhEYonGffZfLUvsotzLxZH2stmmYEYnMr5abCXB4El5uUrudpBgIGfcwKOqboy0Bj+X7e7N0nPI+r2ZwwJSyfJqsL8EFpgFNlNyoK8KNq1+tUIRe29X6gWKWqQ4PxdzmDU1eO/k09vgMQ/4bBIuh6bqH6EdVAu+PodXHLJHmP9CrSqaMEMqByYbpltMs9Zp0yW4WmBK/ak0h4LsbzekRxBr3Wg2dLY3Gm8DemHYBJbsrDO8yfMBWcvFSjm8ZM0dh+k5cPWSzKBoG8pmUQjSy1uR5w3Yt5KUyoXmTbaybqXA/QoaDyz6BvSTD2wgfQi/6hPKu79Goa/ETlSutQzVLTDTcyfk5wzzf/4yLZulBdeQGqTDDw5IPMisVdCN8yz7vn8cXwrwASX2ufMLwTvr8dVchQL+G+Nwn5acLxFqVxDQ4Lr0VKEmUD8Tj61vD0+/cdc8PWigZP3zETfcrn6D+AxTOV/CoD2+9sUm9hrN42KHmw+Kex0FTLS38nYWUl6uSEQs0Il7gHuda9epzKM/oHwQaozhLGcoPUchz3HV+8DIRVtpamTGwPfBgidbIiM0LNULWZvaOHSdjptpWIXf/jqdHOe64eJtrqlBisvbOQmA2fWibuOFq4CX3QIpWY2SaaHWJJL67i6PQczEEuBY6gBvbY/VHgZ/O6ORQbjYZ5Y7XsCjlIeHFrO24RKFFJ/ZNSvhe5PjCr1clXjRtwW+eCjRSrEFafBIhPorZ2TJm0mGtU2K0juddtinssOAtEXJQR/Ozu2CRZnW5Cg0t8Y7zznyxK2qgzo751Okyvw2b1SbDJ1gYXnKiauKvZ+9Xj3b4k7kD1v79MZ3MMFyvmLEjMHgxUGos6pCdr3mFvmVo0QTb5fM5s5sweOPmPSS0IIEYd+EfL1Z98piWL1jymP2mtB9PIsUjXwMY5xHgGvstT3NTcRZPVpTtrXCZVN0/83VZEqJjaAqGIAAsCaYxQS3/kPVTzENQWcfqILZEPHedHjqJRMFF1qzKgkfgpCYSxiXfzLjucjTAo0h7sNavmhuCkxlG9jEijlxx7KN4zZDImkJ5ppVGl8VidHMoZLPjXylmxf2RoO9ijTIkrBH/HatQprfeVo1sC3oEmjEvAv/RFyE6abobNA4dUxWgIRIEfMKJ2ZRTKpBxBot/X8VMxUi59UYMMFU/x0mLYpzzByq9XXKBVi0qKKds6jnO3dDQ72dq7P0JbYxstwu3R/9X1Dg8Nrt55U6FiQC00liqah6pbXEwRZzfLqTuTtD11ZC7nhyidvTqNxu8e0+ZsWbPI+yX1NnyhysJFbLC47AuVWbah0PY57fpg0IsS20fLQ+YUAuS4dm/H6h6c0SgfaSl2RLHjGuu7NaTE0JxLyk/ixjsKoPglcdkpF/Hfhev7hWIIxnjwBo9uS5lDq0xb4qVR99i9wDyzGrLr9E4Z8S8cm1mElZ0h8ppLKkPSv1l191wT6wXJ2t4ZKx1gRcIk5c6nbBSVajE87azcqkZW1u5jt8QHQWQo4lTn9eUJRwLYkuY+n+DKM/nzhCg4dqaQ55nW6gnLBYsB84J155ykVi4dcl4puAbbCdr6P+MLNXPXZ/XORhFKq4m2gUPK/gv+TLyZ/eUNLOOG/17IhQnRms8ptpXC434vTJpCU+9PENh4DL2A2R2N8FuvMWoCkjgBW2QuYsDuTysqtF9HBxc0KXR4gj4zSWpC5Rb9L5cCc7fDTBfNoDnU+exu3J/UqK0WE1yLB/gaYnaehy2FwW4Fx0pq4DoqEPhQtWZ3yjnUMe8m2K4ofdfBW9+5jCHNW09PVEmQsyTBlZuD9nuMQslPQImv2+FnxJtbuPG4v628WvrpAE9bH3SIzVNL9sCpFMa7s7LFiwIo15qcrZm8wKnPizQDPeDTUbYdvWRbudM7LXk8QDD9iY2mL1OyjBuTnGay9p4nLYqioVAPh1Dy0mN4aaQ1VnvWwACPleffORUXnUvvtFS3JilOKvaHbDq/UzWnOMxgJYT8DIvlOMYVekdwHANsibKeOKPikjMDOVhh6sSnXXQr3MaaVUmwIV5l9j9M70IVzXpDmqoAQS7h/dZcZOC6VVgtcd+InRkb3Yn9sJmruCxV5fGjEuSX9/EBIm+Oav1xTDjd1aaVEopMwRsLVt5N7TsFHNtlKAyp8ABmU+Dp3wZgd5BegRdiycOi/ZoV49KDhLwE1IGA/ZdG32eJOTKMlqURiH8mata08UnuFMXRs9RFZ4X9HAF6TkreYAuM0B824uXbkg9ngDnseYWTS9ttC04PRJ6V874DaBTjsCIbJ85jpfKwu4BtqMAKxmoM9VWjZzFQOREvHJSOQYTGv0kgXO6eLmTwUSqISBGFNlFIdx8hP1W29gihLLtWPwnUnMIn39QfV6k4qhlhNqDyC5DuIxGcvofXkAwppz/dPpUtoVwibESG/XwQArUdbWA/jm8na83Ib9IQTqwC99x+D/wn5OKMHsD6uIbOoFv2TK4tFfxdv0SUB6QLE6Kjm/fqB1D/pU0JjhzQRuWGVvmuS9oLbvvmSg7nReMvP6/YpEfEUQHX2VTbzpNZg9wgNPwKJV+l0zsebdPK1VJ4LHUV6j3x2rQt+WpOfuMYoIauMw4SudiSYbM9SoxQyVklehEBqufy/xS6Q9jL7nwQurT9o299rj9q/vhNxfAGLB8tzGoNAbkwUBWqEFFpahHWBYiTiMZvXbEpjaj/udatlHz4PSsqVCZ3Py5XGSaBwvXLHx5iBxdYNGYPZCkBpV7h/ysJ1LcW4nshdNk1nkgO1QfJUDgLE5neYPOvv0LEK7Kg/Tyyv7uPT7xrlkRuXv3tuouqXrxJy5KAQnmCgVpCRDZFRRy5w2o473PpAJ7R3OdUsgNJ95xiX1+j8rwcfwwOIDr2hIsoN5DvFUMQLaLXrLbLoGdUDdMiHITY/WtcH4v7FF9SXNKUvQnAED042jExOjVyFTyleR39VGZdNvCfIxKwj4xc973uDri+dG/pvLGO5k1XbgWVkK6ieJyUR8GWrrpnpmMIruidV9t/JBcK1Zi7rO4DU/yYvYQgkHZ7IBJyTjK/dgyX2eEnlb+pCKXSslOKJdIS7CvXPm3ecRybCR33Xwr9WSffbHecXPKYtgJGDX4IrPYabgWa/bMdP4dAHq/KvmsRlCugE65KxWUR29hOsDHfYVgUVVmd24Ob8FGovV3gFRvBu7+OojRRNMpWbaaWM1XcMiVJGnP9rffyzas4I89e+XPZmPp/cVlCYgJWWy4Dv5B9LktFJiHHv7AAWgrV4ujt70IY/nkOykIK4+bWkgSWP2hCkWS/0rkg4F8FeSy1sDAwQiHsDYujxMGOYnLoGh2W+52C4Bf50k1KXXmZr8+g/Bo5+l+hx0hxbytwMYWETn5vzNIAzYM4tv/gM7TeFMRTq0f6WgGTbJwuU+tqzKTCRy1iXcEPACI0JR0rwwKOSThte56afJFgPuVbTf5U5j1Kwix1Q+v8le3Ywlt3cjlyM0Yhj5IbuUOSS2M4rQxAdASS+ecYsDpzRhcGjPFGkCzfDvoj/t9hZBKcYCEsFCMrVKTyLb8cAengM+BkexVn3pnt7OxDsUYRXoKHH6dFCElsH03h+j4W9gNEsVNrW8J1xsyG+mGJnUpqrm6Dzia/Us3Si0PDRxyFeTzXEPPmB6vViUFna21Ix2v9jogLQpcfCvbVWbsUQzcF9NGv+ENWtSZZPYIZcPvXlUkjM9Mol7lCAiDNVgfqTtj6gEp01f1rv/K7iVVTLKAaq0f5tFPu1JSQDkCUkeZHQA+PTJUr5MLsJRW085b22Odwk00tcMU4mEFv9eMxxvfGBobN0iFOhJt8wOEg5Pa4ueJNkvgP49jyppmY4JglB0+OH2Wk1oaFnX+PDlMElURWzEjDkjh7Heuh1Orl+zPz4WHwD/R/nafKOq/GyHmEW/iTSpywlCuIn1wK32gZh4zA7eWYCaX5fBeAgQS7M2HZbXG5a4O1CaNnJ9C1/3pTFmc/74UnvREGHe3lJhgW1pPe/DM0JBSjXWBScrtVcSOiFnuFPwzcRsImd8l1o9g11fgq5R2AOmdu3345Y6cTwW0NLLX0RaLFNc8mOPK1I2nivfo8z8wsQFnT9jI/dcMWFjuw/27bdXL0N2O6RVIGhDT44XT8jXKwS1rQhEVG1gSx4D5aYcuwcaE9BjLBl77zzRa2C2HT4J77DA8h7nH7k6cNJLJrrDwcnPbUi2He6L1TU1LkjOFmvGOAegfZpwR6UmGPFZbgw9kwviD26GOHHJa0BplczjRNB03BgTV7dW1h0eBGTMJ4oXjHNTYXCCILQFH54uxrwHdLdkWQ+wOlTQPuqUOMbVkJ1oG4beU1ORWuBwgH8Jg78t4xMABbyBuc2DPYWGjRScSFIMD6nzRabGNlEmseujZ5VP6/vo6o28InhnvqCYU06hRxudVl50cSvp++/L2CGfnxU4AW+f59q4l8H8srBvhHNqjO/1f/38NDmugo2dySPzkFlIpO0Ago/Q0gLsoAhOTpYvNSR76OK8HR5r5D6rEJ2b7u6F+9d4hFY3fyXunYcReH7Zr3uk8AOF3tLi/apA0V05u0yoBbNOr/V4yKQSSwEiqDY6kI4rikWjVHDKVxoPhRQvtE5pZWVdcEL5QaE5pwQUMvbv8rvvoALzptzQzYgSlueDjKMBZDrVT8saf7dSKUTYtmGdAWkK5wc/SaeS4U75VbrgrZfvpaWS7aTo+P3XqieQPiyqKCKFrg4LO0trvakKfGUt5cL0P5kC/eke7piCNKcxhN/868xMzA2RfRsDQZO9205IA9rZJQCnU4kqut2gCVQmvdOgha3clBGLQbquHlY8kIN1f44+0kJevN7VqTsq2EOXVAeZzjKhNPqr/GzdWaPEPkLk9h6ynWD80/oxU1UcnZgpJ47oASxwmvEP6F9vx3Sp+aWMvJuQOSMIBlhpJ7HJL7uoUy+6GUQTeXimwPIOXfIoqlggOhfWEhvkgRsqTfe4GVRgGgElvn5RN2rHtqcaikz+zakBvwrKnePZjmOFZqaD+yfl/Hd2XsKx70gWaXsV90fGAaeRTJ8djARSdQdHArAqiK+leZE6QHfKHK/Ni+qHd8m1TwXJymCeEC4OBsgARMDEH3GJyvcJ2i58cFiRT3AMuQkPDNaZV2n3nuHR52b8gzA+OghQpoC+ygxPuheqJWg5c/Fp0LOpGiK4a4bnw+whTpEdnUYctEM/A1XjZp5oCg0FA0xs+OLpXB6VVPGz/RpXxpONFMYRd3FY1s83SZVVMFtbtEn93nAIsgzJQ0F5SZJMrCTWp4+2Z3cPoJRcZiOQAQbYqVkx+aJCPTOaARAEYC8jjvrhUdCQtAmi7RxxsU6KH1r7Yw0ouB/p4GnJnZTeDAiJhXt/xRPVjf2yWbd+wbWYxW8+Mf1qf5t49Gns2Mv3PJbOgx5jLrSIqGs5fXRG2kj6F6NCjqJ3MMMmgjKe1r+bBpZY+ezQIabWXg/SopxbJyGero1ZZTLqeLua49/zNA+xZp/eKQfBB7g+eH0+1HMcMJIfS2A89s6Yk3R79rbcj3ge3x6d1IvJ9qWC17VFx5X6X7tDt33J9nDaw9mrZF7dRICj5e5j4GHobagqWvpEev4kXdX8+8144DYbLUyeGtuw2egrHrE/ot8sM/JN8rW3zxVdJ/GqJ9O58Ik6ftyQoAFhdXdlc7zuwmxarDp1DT6L+0iRuVkzxMOoKA42XMMqkLNYSTdWm4+hbjLJBBL93/aYXTblvTw6t7VFh644yCVjZgbVfM/tiJuW7W+8YdpvGw17unyXb7zDPVDPEJaa/VXiuO5SvchhpScimgU8+hsTPKSzxX+h7pxb0GGfsHKUg8cgvYXJdMwRJAdVk4ot3hSf6gBGvWmb+rNE4aniyOPGhQUG7uboOK9gHLyrjh1bm+A7r1IocGf+zDtK7tlOttgL8hrws9nG0h6Qu/dRBr2pi2JjaU8cjHHVu9qEnMQXi65n67wQC7HXN/wCwubfLWZYu42TBvuHrRkMMiyi5QgepMx5TpnsiGF77oko+fKI3OAKIuYseKw936XNAD08KkM84CLzkzyblEKZpWj/VGPpY+6ZkyrntVtM3D0c2p2rHdbhOMSb+VQjpzUy9x6zep7fC7i+Xhds0de0W3lV1b7BOO/NyZVw6qyjayqi+avxi/+dxIx67EqXlILLPpqw3R1sCzOhtT+CPtH9NkgI71Nf3U+8XY+W9oQxha7UiY/dk0zDys12izmeDRZgWcT0Uc3WBhb3p9TH1rh8bpBEB+Vxubx5ezSH73sXoOt3eHlTrHlBF8KoX21IHAKRvF6xkV/gvr4OQLrklegdmz2mx2f8mI7h/Q/6hb2buz5PDBKUWGeObR9BorY7kN2HEkZs1Ca+iYNogiwMsPWXvNn4K9n9u+f60vhYVsDmvqPwJR6UI38dLi0Zcrh8k6Rlb4ELB1TXhnnKc3FoXIpV169Gnq1RaDPLSFNqHk9VNlq5fG7ovfs9xTDqnYVbDCUfGQeuL+VvhLx9PP1lRt6scZ3B9+rD0Iafb7PDcHpiESHnhyUXLtb455tXZZpxv6/CLVEsn3pZYvGCWeVOeNuLs+bavaZBh8JGjX1mzVkyNw9no0RdiU0Mtt0sbVP+SKwC1qAsEPe2PXFYrU4DBSGglQbnMqq9sMGzVrxGjcT62p/lYgHWtQy8AhqiYrf3gg86hSSUTqFS1hYQSWYIBd7PwtQ2iqDjsxq952oiDVj9NNCEnkWtkQIe12EXqkLgoYr7LE5vcZDY3lmJaJglqi/vYxwEQTrDmoXtNCK/ZnHuImRN2dlyYKgEdT5+O+nd9shIjZa+ascIphBRhWMmDP3l5UsUcFSKRrBV7pgnMlAKwt+Mb7wIhvaALQrUXbqGqlaZt4S5YOjGDvpkwu66KolrvuVimW5F4RamWEK3vFbeMZhzXp/obca8M1gsQkJRSgyrZmzMp8md5IvavyhpO2DvDLhqSRk6nknxhVdxS+Lhhqmzs7ZPkqpcnhn36eAF6UL/wNPm6i6/+ZaAavQnTy5feimLW9tD300t8exPL9ImOeIaYu8/RnlisWAB+QTgbgXqBSX46jAa1HwXYasVVsIedSI9jBLYU20jdn8hJQxpSwTNglBXh2OeAuVnM+Zhs7atsskf0Y2/YhIaFXacYjgxTC0xq+666tdAYcv3ScunzDDoyiL0ZYxc2sJMNOQI9hnrTcFT8V15glNulxR0muqZPCZpgZV5EjgK2vmTe0uCTYT9AOLmSD42vmQ8UdEVuddK6dG6DUXnkgd9A8rV1Ay7hfcHdWYfoDybLZ+zRZUa/FTs/sVLiQFID2YfZpZOBnGpEPq+1DMTnMLaac2o2dtxAHeXo/pQneQpvybj4Bwh5uaEYN4Dv6ZKvQb2R9+cQaBN1Sl/L3zfr3f4X1vRVHNN86EWNSi6dR6p0nZwsuLLsdEIK6icM/Q3ckputAFZVzPvVJytdVPrAwdytJiVpC9tkGWD7jsQ98cbshM/Imw8FSqPX7zn67StYg+TXnV+EErlOpQhDHwtD0SIIVjX6jGYDrf9XC1d1zmi6nQ7d+LHL8ZRNfgUIoxO08XdbJl7acq5qz/r//LTkkiJNcl6wOfq8wJ3J99fc/Mgg2nTKAuK+KFkaAPkyCtx7C9eeLnIfGt6yQs5eRgP5wgfELTQIx+2WB0lcUItRZ5Ygve3QcUhPqEGdYPTsnHz4ZAA99pSrEk1e+Vlg4HNA44Utr1riur7yfMKelGR876yqLtcNj6v9Bp+CJnBNHYCjmYVkEAR4IIDqk2ciVRavzBHWk/sP/I4lDWQEiRxn/2nriXU3xnbP01+VaRRccD8ua+NV7BL+GDcqC9nhk/qjcfrbR5cPC0QrPrDZXUFOGN3OHileJ50kF6vNgrc1U3zXTMX8HLEmRq11sBrcCJCxqJvup8MjfHPX8jivCY8q9amZg+2qNjz778edOlO3LXYpdAF77ZGFEP7FnjE/6YtamV9IAhpkMVb0+bpPm1Iiz14n9LCQU/LeYCLjUeowICUrwf3QRZxFPCKKku3DpcjL8OvpGtFh4eiodWyrc2nUAqKq0xp6SYj4PwbofzFna4Xnu/c6Q8Rt6PgTxcNiitmOamjndMcmGq3EiPPorJhY3zaI86nlx6uKM6WXHDgDlQfVH2ALOLVdZcmtB2HDg3SUQQdmG87yXqo9UG/EG62Tbr1Pen9CrbnIehZS8hO0xfyaFPRi5w/tLQoFe+j/ExKWbXV6j/sjQgSDiOwipGXWvkH6Ryi8EnGck82PtARtOLFxB4ix5zALWp3RXwX5ijOO20PQpXRajtVvdFydRcEi129ZvdcGZ/Q1o9RN7aL8BlRP4ZMLHVma3h3jyeNekeYhbLiz0oPC5Bha8gG+I99uP0G0Cz06EaQAnM7kUTZM1pYHFUct5ophdNrtIoNmBYEYWNXUM5+8xJGN6wqA8B2xtmJb6V7ZZ8TREsUowao4pL5CFRQtl1QOfA5lF8QK3ckhBxQhgXeqPCBtfLfJc9F9xVNqo82HJJ0B4pxtS9IQbBlyr0P29udC8OJQYgWwJafCsG33hneYDxF+zOXKJKsSKI3dzECM/y1ANNpq88DPEp8D0EKBZ7pBqzWwGW/FJm6+YZqiDDgEc8QasptzOJMHyZj+ZVo54KG3sGQcPxV64126R++qWomWnoW990ZnZNrVHKLMk4tOL9hzZvWLzsgQRZQ6NqwBh4HTgifFndGD3mDeaX+blCMYcvEM8q7J6B/aPRY1RwnOawpJi7P25eKPPJOjGVYSFMWcJHA/L7LvEjDw2RlBL/VRzQ7Xw5K7LLydbeH2X6IFujXBU2RByTcOKefRYT/GhAtnSiVOXRHLQdcSkEk8eXD+fSYeY/EaTNFIsZK9bHgL/T2Yo57+NjeJ+h96sHBjEYgn3Vmx6KZwiw8y7NHk0ur9ZB8iOtqQkYdcIMhFBp0lpkxW9syNTM8YAztKqTE38EWGKzV0u7MwLAxnJMMJSCktSOuIzBhACFAMRPOIzcIQLpFe6ehyHeWv89YvIvsU7Em5QDpKGtDwbLHB/e44sEi5Bp1pQXC0G79VmGCjpdwWuV5IBr5PbdXqA72ZMAS/q0LaU3GRIZAqgR0Ub1C1TKb/fTSz/oRiHKt/AJ0V1+DYAt2RW/9HS46eCFnk/fFMPsj0JOffFy4KMF4Mni2iwX115Zc93pgFOmErlRlddxoCfd0uqkosHZwP7yEsqU8FoYxegsL8zq/+dHYjyhGdEj66iHJ3bHbgm8Qiv0YfYzn/P6zBlvNfRUa41EpBtpL6FXN3TpKAkGWRMVai+QnuNKNFzX1zZZ3au94ydoj18xL9bpwssZ5K1oOl108jPykD1c0f5RMWrf9/s7213/wXH3kXYMQuNmjsICgswcQ2hWT0dY3FC/vpeevNmiveFReWMEXxZio0m/8B/3iILgRe9F5Yv6oN5IYoou29U2Pv5QAavAIYzkjKBd96mARoca89t3bAjohIrpatDddenADv6gSjzDfz09p+qVBZNRbo/QR6O9QmgmFuqU4L/T27b0tu0I29jstH1XjatvWsfdCT5a0qiGsL1CL/LjUPQHQfUu/MryTkVucOzdmJ+zYft+oPDcMnAGXlL+kkvELJ2PjczYWgoUU6+6NsyAOFiVetL54jYO0bbO+hNdeKIcUcPRJCwS8AOtyZV/rLCI6KyubCPU5YMI1lFz7uKo+4ZaTykkjQXTPJVWbYu53JwjrZFqrgF6t9omZBgcdYguPK/uk6oi4rZKgPaQdVwU0G/3wyTo7UH5i3ZVAHIvI/NCCDb7vmQH3lSUpaTmcqqDNbnVXIe125SgJyhQwX6t9/w1/ajgHrWVKz9n7W9ZC4aLLdCbKZWebIplFAtd/gvcGyz5k/978G/dIH93ncQXqRR5zO5Xd2WAwCIfe86HDT5ozf+sR35wo3gz1BBjncodlXui7v9e3JwJnNc56zaFDRDSmuucB1IgEwdLmqmOTibUxXY4m68yIcg2CosX5BzzRoX0Xq+QixWwkkUx7MhtBWydRxrZ68GLZPkJLQ4jIcxIL5CBlXvTe0xMp6ETfGiXix5wyZbyvIKP4MVjt3DBbIHqsRhmDcZFs3j7u47Puy9JwbXDbe0rz2++d4AeaGUfKcr0tnyclNUoISXHf3pgqWVCZ8kow99UmqfKt5t33VYj73VFwrwq3ARKPUTN2tG7u0muL7S4o11UZDdkLDFy1eD6iacYQIw7oYthu3L3hqF8zKiMhe/PISvWPAzwHPT3fbfSFmsEyI1JyQ52zXZ0cOR0bUIRP0//1cl449oWX3ZPkQHLA66ppOE5V7E2UnQ2kE/rNs4JhCpsSQEQkgLgUO9tMR8NlbzPpASj1TTMgGGbAlPXp4amK8KwbWINT/BJYdEqxpMsj082aCvvUrOvHjo+CMy1Qc/bmpV/EyEvtq68PerOXLic7qKIdOYvBEP4h76wfX8CpVJAmDzuSEoF6rt7uLmAULdgnWbSCFfGcGriCmzLi6TVkPtG9Epq/nbYh5Z4AcrTuM7aJVy/NhyAR/YPhsjObvEguuYUuW8pbcMym/oKKKkvEolg16g/89NuFHwY4+VB2GU0PTLKNz8TI01P3hLMlxxmTNBS+IxUe4Lldz3vo3Z/ZIcBfblKQvX3aRySOjLkldyAp70RAFKhea2SLKgODuWE/2cNAzC7cjJK+HhX9DPd8TmGalGnxZJsDe1pl5M3nP+vlqY4qd+2qxAOZHen1GlvM0BK7gkR7Kauf2tsHz+H9kfUAJhfmRueUb4ML9WuxSjM7hSBou66j+Z0FGC0K2DwW3nFRSQUJlTgjIdylhC7sWsM3lhCfVveyo8KhmW05iYVNoNgJ1X6JREzeIYf7w+nbIq3gPArrbXP8Dj5ccGXZ3kJ+wMvhlkV3wX7WZo6GS+krn6q0do28FNh3BcA36+bVZCoZZZd7ucvzI01SANLQOtCZd7pnbzBdL1J24/mnE2VmnCe8DbP1biYMea5lC0JjlDs5aVlbqhZtnnAgVrY9Ik8Z2yDQCP7W+dG8sQhDpxNHjVHhjwW1mAg8mEIkWefEAwfxncJNxh5BBt8t9WsP0d69Mzth2/oRqK+oOIE2Yx3O8S9XYdktvnQDIu9x9oVVASJzip8I5sJwz0easVSkK3g58UQSeND9zHxDFSJ3paCYtnw9sPYbsMpdHvCaOCeGgUyosi/KICaGi+eAWodYzrgdK0N2JFx1vxNT4wJXaYFDolDpBKrWw64m23Dm7w0QVz5iZNk/jjFDmcChrhU9uo+lee50FeHkYflWGptYdzJEsATqxJhj3K9GdbXyUAoqpysqMHhCfrE7HE1nuuTla9vjROmlPGbiCbukfSIK5Xl3GlMdQ29st/OnJn4SSvWEKMgEtkbVD05rZ3tpX4GTRhvDP2H0ie6TIRqTAXpA8+spmd2kR5vU9/Sc6KHkdF395aEeXtjxXo6hLKf94RzWp99CY/e5iC4iSe8740z93vFvpVEERXvI9e3KuibJl26VV6Cj9ZZYuy6vfwaCozpCLicgu9zPmTkKP/UoZBabbtZU3v5N19+YIZPAcwecNgCsRr1fe8MGcqs88q93+9cSXpRUvvdY5sSn+GVkCBwsBO6pYZELCYwjP9rjJ9pvww0ZE0K9dXshn6Tyn9xWcwNuwhfa8FrFFkRviWcI2M/fDLGyH6MG9zY1AZlfCTz04v/PzJxkOh6KLivm8lXhFshNAMA6bKIIRvXhNaAAqhUMlS0OB4GOCPxZE4cqDdlzZ/mSMd/FkdcOBHK7u0CfNWdWvD4nJ5ZojaWL08NozvPWuF30/nli7vSctRbUvwE/EuW30Wbw62HHPMV124gSuA+0dX35DsA+xuaRVmt7lQZYx738lkW387TPPnVW4UfN3ErQj5pJ2Wq3q265BQclSNNVUVZ9DEFNe5grK2txpr6eaZxNyvM/JYG35fnTlqpiQhnV0Chm8tC6MVK+ImKcQpEUqT9ixwWqe49qi0tpk0WqDpVoV2Fcrfc0hY+5g++kCFJAZDOAQ5Gic4H/gSCYcPfFPuOunQ3zUgiNnZkuiqtV+r0TEoc4ZZE55LF9Dw0tnGfOzru49sKJPKVGZKMpQCIOYw05fmdpuZqEuAmXZ/WpOxK6yYHxWIzJ0FnqJktfZxXIbkrtc73H8+hvlAvZYhOY5/+4s4Q60yTSuZxDAiBj6l7gFCFxyVjQtt5Jhiu6XWmiDFKBUj7Zs8L2c8+DtLKDEpcSnQvPQ1cl1Lryn5fMWxnP0gpzgjUcQE9XVSxnmWcY/PXwOuT0S1wEyDx+8JhkeSWJTgBH9JF0BLD4tfgnIGvYw8/LIi2l/ZeHQs6/EhnPx/9H5PQGbLdSr0Rdh+UYuq415rpDAOh0mU/E6k72HYyLej3id51RJRYFK/NSeSE0gHsQoKxCEmYbotNJiPOsP2AhbfUZJtvKmvbJp5pwL/FdgSdmNFmyPnMEcw/PRh1+h5VuWCgGNSYdlKHAjP3EX2HXIFCGif/E7gb/XnKaAqCi1RFyZtP/qLfTk3StxB1R4s9liDEk1vYJ7R85+FtXRnFpNu+VHydaJb6gQYoWTa/LfS6cs+LnBK0NU3KKgG8zLwdSeiMjnI27BYF+IoQ+GMNL+/U51UuwOA4JBPuo4RlyJdbsv3inpaorg0pV0HqgqELyAp7br1gQhIT4BztDZGqTkX5RBB/Jg+MQbClIAPziYUh9AizRybEKujT6qhMpgSAmYam6xFJIV45fMj11IAG8lD6zimd2kvAlU6Tquek4LPve55Wb27Ku1ieyHcJ9gdSkrlRk2TwIpi8rmwlQJier0Lpi7+wWhUeXGqEqRnVuXYsdXAOhYflPxfu5tgWXLlnMiqyOOwpeqe/wRGKw5SJ9YkNfZbuo4rgxmK4BtsNfq1Hfaer3imE4TWT5RdfOHPUnaIoxDYfqoeA4w6T5Thg/XVZ2RTaFVJ3IVN2a1Fw+2by/YYvQBiNweFV6GcPo/KUbqP2r4Av8TV8QQLvQD1oTpsMfrEAjIjARyreqT2ZndIuQ6Ynebr6SklqBLhPbI/S4qH6MFEDday+byNRBSA/oRBnBOlnPhHUEmoMteGNRzo1+O8eSyFEmuHIQfVAT4ZPpqHEyRqrbwgA3NG1IexnAUSuzVnuqPvpzsS5bKLJu4h5xoDnA8YQJdbtpz0HzvvtA6QNhhdygjWq8dlW030mCmmZoN6Co4/9H7cZhHbhDCWVQZ91jCGICiAN+RWf3/2J8tQv6wTJqnwWJzR2ohvvOds/zoWw1/7RQaJMykLne9nmiqHa6i2C9S3RUavDvdoBQstb/o0sPFjlzrRKSH3GiKFgowvmFoLTRaVOB0/EcfZfuQGgc90SfzPD5VV18ioUM8Xzjg/Atusa+hnCZre5Hqu82fIZmDNdpYS4x7skFq/uIwUARBgXJ4L4s+YDDYIFfE/+gnlt2pABVusCY0vIdoB0hMvCZ2LfnUQMVuG22Oo1Z1eFg+bufiRcSAMnKSTW2LQ+TFxaEel8Mpgdk1eQXOq/5pdtKvo1KQV2blcVyaD5F4o9TTrJwtrGwtXjt+Npj0D2I7ZWqz9A7vqm+LsNoSP5ACeNInVIK4OV0UhXnqTbJ+eKNOxelFPS+bdWSgp2ygR19Hx2+Y0CgcKQ0j1i9FTGUjCWkpwEs+mugwcyO1TvyUyaVoa1+qRa5IiO96wqJSvsdiBgfwO0Ke7L0T8JjUYrLKm9RgAAUOrQrl2Je+WQGqJLPVJwhdkEbBHtJVXFcCISe8tACThIGdFa49tiFPh7la94TQai7MKcsAKJKRlkgl4jjrMcKYF17L8Cmyrt2Ijid+tCNcxlsn61wXWlbPyWXFtbxfek50r7ZOC/FUqmY8yaMwRKSTD2tdHvEBqmZWPN57bsOMHMtBIvmSmlk0ij1/ucTmkQ2NCSWn7rB1KBswoJSfSopV916sb2kpcuDGr23L8aELI1RRc9h1dTlhkrm0YVKT2IjU9doW22JfNmHuSQJujiHwDfaoq9v/QMfj7kFPpYqGI0jmskV5lhHu7Lm835TTq7ascRH8IFRIpVSVphlenn6UARGc/sOm+fG+Q07MjKSs8DghoIrg0A43+e6VoIHqecu+3SWyTN1sLZ9NNOh1zSIErq21iBGLerq3dtJE2yOfwztFLZ9XlYnnEv9hUEarGPMdft0V/O2MzhV03niVIMDJXkVOHQnpi5NmQ0RBH7SgLGZe3NncluVB5y/AAg1IzfuAgzLMv9R4nmlwYXth/yJp2/iMqoAlgSepqeTVilRfAisoUXWQTnU5nTPTzmxLxhHnZqDHVu3LGKqek9ITVIVVIwACbcG/ZuR+eRBG+Wz8bqLlG0tGMGQpPsUbHPdWCMv97qWSQcdac9E8x9Z4JiE5O123tibT5Jp9fVawImevK4rMfSYa8wmu2TWlaVfgxy69sRFztFAdBc5yEQHWATdGhyyv658QsF5ZCP4o8hOnjOWiKQSH8f8dfyWTj6b2NQZ0f8cMwIwAj/mC0dkzyfuO1c0+6gR6UVbZvd1/u70vU1OFYePxmB7xSUobJZG0UGVQCCuZdpy4xgbHl+aUazQRdrFV6GqLrv7Rxdl8BEPU+5XmDUApFlsqA1VEIJYYdhVUf9q9SqyJ9u9maITw7GmOchvGz4dpWFVGh3cgcf7c88l0IVcRsQdXJdFARNlMiK13+nZb0jLzar1BSZsZMGcnK/eZ3jWVlB9eVnVJckAaa20PI0slE56KBBVdI6X6Wq1MBwzHUGp9pCFCAqG8T7VSqm1S7Ryey5vURsFSVxw5F8JW3/Hx76Jkui7kCp21bgysYKOdt7HhqotfY+L8JkKEtS5MWJXhCm2ikR/2/P5q1wKofwbJYCJuRA+YIDEMzx/eliC2vMh3EPA3L9o7oHfrUjQ/aj50KkzF0u9QHWrwp+AWvcgtcau4Cyk0gE+6056HZJMJ2QcV8s4FP39T147jxGU3AHf0m1HXagjbgDbvI64qtBiISvX3n+xYvSKmoh74B5PLJdH6/8PIYqm35/+ov+P6HtGrXHA9/AuB8X7d5uzpExT/K5+FKobYJ3BUlcUjaSteNPKhE3spV/k9HX5y0hrZR//CUaa4+Wppm3/k7g126wE5GxZ1JnlbYKBtLhRztKxhJFoMONmsOkxmPp2xV0tpjvnuL3zwrp9xI9eZu9gQxuhqdxB9HUzTorXWOF+e286EQReWI29/a6Amdi7s9n0LzyYEy2960pRsuDckNow3WR8AhzOFQRGBrSIDpzQuj27UehgTNixFzfmg1EQ3hV0XnUPZE59d/GTdPXLRp6vMAD1TfA6fO+laJViMejfyspjAdNf2X8SlnrMIOK+TdHDpS+Sxk53qW4qioy0gpaMIe5uO5frTBaiui8B7LpO/UDegazyND/puzjMQF/Z3kmz7GTFC+QWcJcaSuIAgHu+v2F59Bt8TcYEb1c5vuGFeXfMvHF3K3RfT7K+N9hduxl8Af2s6ao2fWjpt9e7LwfIOwMTjCSWQzogd1nD+9qGTjAKc6dmVFNdpcB2qowAlBgxVLRAx7Ax1T+rjH/Tt3HrFMhfqIuQbGFH0F+2q1gSj8laxYlAlyf5Ls9ifIgOC8H6194LG/Kuia46Gl3ajQ6mfpUUX9ctVcta2PPLIarTcNpJiHD42cEmW3oneccFerPgOR97fSG7mvdjZNRUIvhUOkVvBnVAmT1XFgTtdh+Rvj9OxLFi3A4wsSvQtego+zpYjIMJtinqowiB4cB+UGx8vEJ8jTbafvH5RnCal69odWTWi171hxDIrmon0gqSdwgRE+FO2Afh1Bp9hIuL6B7FXLz8epRnAsdtD3+Fe8Ibxs5LRvFatQAJC+u3stlt0NbBil0xHA7Ib1TDCE4qphNzoHpbGvzYWWcQwRx3+FbU4lanJVLwXmdLsnOSZx+CZUIT5hGNaAWJN6mwvlTbMKhyN1ebIoM6f48shR8ynfd3/PGyWQ/pNMRlTagg6Yj0vmO5SeL/l4ok70K/NmMcArAQRl1hus3jakmXkiX7AuXX/iRekNoWOByXnh5c+pRhZZWsK8/lNtAbvf4at5tRsZ85y4EKkKCeOVolh6N2eNQSvSR6Sh/r+ZP9LYJwuZIFOmJowfjbaZDkXeSOtA8ZTU7FGQHe+tnXOeG75l9s80n9vhWg8TnyxuZ/UdsM8dh8gtHMnbJ7loADTMjoxSkJhIdwqc51BstmoM/LZJA32xBMA4KpT3wPGE0a3ERW7Pr5DiswyL+R/XY7HZWpBx113XSHwv/Mqfi7NTqWairMT57gutAtQ+yYDE0jSNFBHfesxTGBGAysFZxeFj+0mH1PjqD3sUCDssIFBujqvTx+DoDpsb2j3eL+fMku6ZBFJb9ZIAkTLd+QQiRbRSRtysf/ciASWa/GN/915KkBA5IxW2QCKbcBYiD6u8W1DEdlJEsZi8SWjCNl8Wf0/NCCyPm5uY/ZBlnGO/qfCaLEsLQ1F0p+ZjnD2zMOLczdZHIOSHl1a855sjlh00iUDi89otPSp+NkS0bvx069xhcWPM9PikhGZ0o+1TpllsfCaEtNpVUYbMAd0T3G4cs3ZVdp15bRvvJH3JbiViprQyhXe3++9E6KjITjsEmgfjnCVEdVrSgvgDb/O2F8dPvpb240YGSwWAjgV8NZ7rY+AUtkYYLQgeSWPayYfT2dWJjgfqH3XX5NQb62t+mogrZpj0Gz6BNopBmtEEKgt+yE3vvgySt3SrkoL6PacVxyP4EDIUhYCPDJnMraa+0sQfWcvFJrgB+ayBna3EpyWB6wct2fzX7ILR1ZsvvQcX44czxhUXHIgrKad6+tR8N9lqLtTMVYhirmsIcObdUv6u/8cd3waQwj+MSs+8D/+fjFnkCxMzJegB+aQq4VKKcEnhQb/4SiKOYUc34WDkQlF6t3y70jXbez9bx8YAXBGwpRepULvmcw4gHgDIghnekh5X/JkHu3eEQv52fGrLv1HxvacigALcsgyDz8ZxeT9BjnaYNck3JsxQa/p6MDDTMYuQZljDMQJ3uyXMU9DSdoPUjalpzVIIKRARAJ2vEO37oeKr22FasaQ1OJOg1KUxw+rrmLb6EWXbP9yXuJJIQFbNxjUIWjoC90kSDW/XxatG723d1QCakLayGZbIgkFinWSAK3sRopcIHCpYTfEC1p09zg+m7Qfzc8DIL8P9c3Xh8c1UToytMoQNVgYRjZNIEV5UhMr6AcLAEi3CG2Ul+Z+DAl9ie5yo2JIN7mKx5DL2VlmQcJevwGt/mgE245RYmXgEI6e0QM5JAvDNnXnPL8U6+gKA4Mz5/EDEZR6Cbqzkua0u2KhRPxoR7gOt9nMXI9xDRv8oB077cJm2BnRmJ2YVt9yl2Ix7oQGdV7dYT6yZ11mygTDgFae5GpCcvW8OqOGZWgXk67OuyAaiyIxPzenpNSCu6EMF0XgOkI9tK3i9u9df3gWF2mm/G6eLxBknlHf178oOdATuHA78KPrK12j7hnjisIuGXTqRssr0CtThpewTIgeqPjQqJl187P8QGNtCQWqWhhnXBFIv4Qj6XI2f77yhkclzeH8vnaZW/jVU2U+AueSN1UjYceyzJIHzTqLvlRyIMihqszCxwil8dlCW4FYb8KYJ0HIfGRj+V/eUixZjNo+y7sQC13WD8ofphKTjaNtmnM+3/Qxr4UNu8f2guOhiaaqkYdmgejigRflIFvTTKQgcQBuvNl+D0Ko6AL+CiyAm6+Yy8oy4uzHuEKryVv85AJql3ZjE61OU9F3o4sv62RRej8mM5EGoWbR/2wWBLZ3o9aF7MwlfDwXzG9GikksJJcVUEa732R0jnybHed1SA0VFHfz0Mca5OVIvH0kV2IHcOgiLLh07rpoa8QKxCJO6O/L5Eh8FkKwDxjUPmq1plCSKTSklLH27St43q9bxmbNeDTdF4uyjlYUcKzjG0xOm9jX/pfxOHFd29vWhYMa2u289DwC3udOL7q4xlkYDxTH+NjnapLueCTO2U6FMz6Riv9qRsJv9Qx3ZV2p1teX6M0mgItIJ+ic7d6UGB5/N2r0hEhGC8kWu0sG4ZGTCTlRMmU2ECP4m3ZzuJAP3hjKjHty19q4oNQDM7rP34AvNWUYm2Cwa+uAPbp3oRQLx8I+x7QoJ5C6jjGXeRSdW86SguHH++rhDQNoAiIAj6E5oJRDigOe5N/jTNW4lpLPfa8cUXGyAI+/KUsjiAaYoNfVvFcZ8+k7YWZkR4laM9/vkC0dKYTyexy+JMZCAfiEVptKPo9MH8yqAh6OkhYMaHLlbGP0PZvTMV/6SL7CnS5naiq8ltrZw+CmzAAhijkYZQwh9UvdFothSbTV/FqDTd+adLdBQvWa3DvEdj70j3MmcoRKPzL+z8VP6uOluS/IBappBl57781AN6FrXcfJkV4owJ0TWLSwajTdlT5hHau5YmJa8PEQVXYKxSM0Pz/NDu4IKFsEFj23wAD1jK+eH7OFZyf7wRg1Xe1RWra73kOsmCyKaYB7URAj4aeE6vUwsasps7T7UFNdmkqsqtcPgwUkK3t7VLhNFz8gSGGyCFhFbb8P+8Rsp+LmMCknK+qYEA38Y6dfNxFeouGnuZbiigFXWRQJPSsyYfYTlWzjuWlzRwph0s672+QgA61AEzGYnWa+as/qNsis6yfGiFrXUricf8qdo/J6G+uyzDA4/g5JvPgeqJK3fyQeoHEuBTVt5eUA6jgYOBIYm+SpGmc9/gchJz3gUrBqA+ak/JJPExdyzYzz+RFu6laDwA51QKdQpMBB7uX3GkiirfOo5GPwxDgO1PlLUcuWNsj8C5Ks9nNQaAC2zCokmSq31IkwmQB/lQQCmDZsde2P/IwGNwPDv8zvXGFjrxNMz5JgfrAsesUNRb4kvtkLgnEFxqvbttS/bYBPySTZWJZtXf3VYfEUSrJnxar/Ve2xw/seiFfO0LOvWFka55KkeISwCluDI6s1AnaLNDaLQnI9JoGNgbTWIubfpg6d1Fd1RtKZQYJf7fNslAfTM9E5xX8r3QL6RKtn8WOttq+gksh+zONBIyn/0hAlq/V77YWv7fIKfkcUQhyzwGe79QanQadjwYRgiywAROB9VcSz+JS6vpijhJ5X2rlb0OuUw8b+N4MsUcSkBDeVFleEA4vdKzC5scHMCPV1LD93vId8KdcxAKRi8xvHy+u+2cYYBYXwDFxs+fFx1fBwQZeLm6//AsgaB2WmH38VXKz21vgA8ASasIPaiX1soyiP85lI9Nn/9uqZwf3l+ZIiO9OVlK8kTmBWxylC4gn/UatNEWo8iQHAdurnYw06VSlBiBdnUreGD5PeT3OdaKHRruL2PY4sqbD75Qbn0irgKvhuLRjd044NlZ3bcjuhZUqvmQ1bIaG9QYCdCe6+gNFe4aUuyV7LiSEkXGgxwS57fXhO7BzZbi10EE0VUzdSVkLwUdC6GvhGECdxEah044ZRqB8Od+k5JoM9x9BB/d/iwP74fRBCSMo6Gsq83FSib2nnzApyy0Ikkx8G7hRZ4nsXrnRCa4de8W17ep2r9SsbMZdBkS7qtQUrWFL8zEMgcCjx5J/6Bah086BjV5f81b1casx85ZSEjDgjRM36ThU/buOT3IuXct/LtJPdJIcuKIle4jRRaRTVg5OsTTi5ShnlcER2CigS1qQxQb6C8IvTGadP1eAV37Cl9uUub6KP6d8rz7JROd9eHJxzIE3+jvhLLdzkdCEh85Zg8b5LNfoiCkNIzfwJsQvNB1+OUhZYu2mqHcvBimv7Qr/XcgVUtrnpNs5tXt8utvb1e8V8QU7hCoNsoUDBn+RUryQQIbqIMxSKCCH7/nnqOiXTWqVDL9swnRYobjjaS0hOHSCYm1VQsKWXJ75BKSj+BNxgZIm5qbNeUBtRX3Mz5zDfjMsD9vh/eKzEWS9QugDQX7X13qcy2CYWxguw1buycUvvVx07ZfAaFUlrPO5xdsJTKav0Y6RgETMp/5h8ud/vOucNFDGQ0Esu9+jHhLcmtOjYJ5e0x4lLWabiLijy0pPUuQGp9DczmXO0UyCpcX/Dkp7UwrwiRrJa5EFFW+LwAOZrI+vUK4bWo/hKe+quBhGjgPOTgEbmU3uw+8cqq4EZlr6zjdOQYe2B1VPPm0vglMzkoP37i6mABe1NMe3p3xHFD75wHo64QqKFN69cmCFCP3XaYo+cHuK/EgOZxSQQYVrqIC3GeR/R+SQgbI70GYCQSAiaHINB0p3cFH8XQSTepZA2rQ7n6vzsHpDemRt7uWSsPLDhYTFDvQd4clFuqCpMVps+T8VPNFNCJAq+CA/sI5ZLpiAXwPitoLuiDgHJ2HF0tTcu3msactOoWpYKHr4cdMSxyHWUFDzr+zn5LfOVTBvbCvQcxCqsfkRhfKZTyKuTdckaG+uXk54htwquViGdHXl1oQxS+Xl3VwF7sjxehX/UTcFZzD46NjgUDlVlOaun+9CTa6EyLl7YkjXmuWKd/yHs+pzzOKChLfnWnxMADzhMjhT9NowqtJfwjr1Yij0gEcyqbNrGGLldfe7seXVG7Ikt+yKcX0OdMpjg4VJuRRkaiGpzxX5W1Xx7hZp77gcIf7twsuVkE+fjzApiy2Fk/qGXDxZXulSSZVDKSlu7I3TaupyH4dxqPxxdxg+H3UqVlBr/cCxiny8b7W4fOpoSCAEAjvhQyUCJEGC2ADhc/NtqSLciHZnErWJE/2ArW+QOqaY3I3FBqYBi0bshL65BlDdlI9/Pc7v0NggZBl47bQZylUpNwk5cOm5N0OhkfYsLZwPXxaXcvglvYq8ejWrpnfoR3jgf4Nb/a4QEQY4IwD95jqY+zP6vo8DTbqyfXLUhW8UrxldO8IXBcYheInVq/m54/aeCSPx0Uo91uml+9pZ86ir7uORXnCHRtFAXzasr+4vfsslTGdyCH4azNvIln/PG5e5vbq/YACjf0OzVKOHwLXT7ANkq56o64vnMXxjjIvVw1GxLBOaR1UiMpYRr8DhBWjh54dpOCLGR/ADo4mI2m/qHDs9EvwMvDuJQXJD7sd3evnSsXUh76qIQBF+XZsZwrbjR893ZqRCDOBLDBG/xuf/m4gJQQk53wMmDaD0IN7Gg1iTjaY9ZNG1Q1Pkd8E0xNK08pX2RcufWqCeJxBWLcMQ8GoQNu4N4IdXxItWeYkgHIBBtV0kiuhbdGBvffOzCGv2Ii2agHBqhytRF0otokX78Dwy/Tqm5RujWxBk0/iuwL2WN0MmG1hSABNJ1qXZlIKQ6KJzpuxD0NZi7y8yEWOMdyU96OHIUCwqryRdvu251m5nJzOZO5uQWykhJ8lljaSpE96jEGwRbwR54IQP9tlHSSHV+TO6RjUm93F75w+qpm7k61zRaLYvMWHHJ86Gsou+x502iGi2frwCUGYBMCtmX4u8M3opeBMRR68qNZpEivV8BG3qmnfdNpz3J7xI/zVcH/l1TsCdA3CGZpDl6SUg00oN2EgchliZMD2GL6g8TXiQJHlykzgBjwwY/3KdRSMK8Q/dMYaNq1irZ97rM7B/zeQ0ueODuufVmnF6Y1onMEcSSnLgDs3gI4J4qfvkzCjNSL2gK5xvnqZRZ7fKNSA8RzuZsL03g87bcCjoRHqGvf5oCsrWHyFAtU1DwBdB3rxM7EZeck2+5yz4muLiYFSQSh/1DPnixvmyU/tsnHJGgsgZLFWe6jhkht6j5pJvkT85SAdSspaNs0ATMH7KaWRaNTB1VfCVjode28ijnt7v+O8odZPrOTXpbzHdZoootkMYIRSHxWYrYL0+OeA860mp3540DEue7+whlLApqKZHnOnLhdvawbfxT1bs2nswz6DBMb+hOZ1mTUh7mwYQjNUasWXOZQ2G5mX/2jMy/BVyAO7KMNek/dW5DX/DFkSKvYPXy8puCoOorFlAJLThFX3Dhq9V40KOPS6jp7NOmWws0f0recJ5V1wNrkmpsEVMV2ZtLhqZ8+VW6xMZTuyh2D4mV1sBfdRhec7KxX9heIo8UQFt11ja7l8SSeYKJZQ5Ka6HdB15hwbxZQxboseUkauaS5OYJB1EAF7cJEVxtCTNvWsGrMO7QHKh4J71mPcIo6xdeWIfJvv5LBctQOlknpFvnWUsYB2od+CyiWg2qJDGy2SDPZXtu4J1Q1Pecgx9zjvLIX74Cmx7dX9dSpMpvSnzRNCotciHiCareWhK1j1vSTkQbVgheFGba82+zaUOhv+2LE65uT462RFwGlV+0QDffynINzwrHwuImTxZTvgnS+7PstsGKL8azlRd09bowm1LP8iRAiLbFbzDiPhC55V8bxZG7LA4RTBqEmGvDFEjyTlZqkyCSx+OP2Z+dIitFeL2OTXEQtkyX5fJMLJXxV9sUnF0hy/SOABgaQvc8YdcDsXgm//0Y+APlo12eopjg1XKjjJ6YXsXRJoJJ90+KAVsl4TN+vwzKvGL96RqAPGMFq9wcsqoiI+Um1qmkjpIgDoUzs3rre1uNUkFJhHZVoSQTk8sy8/+OF2f+nBA+ckdv+3IiYiDiLMGlLEQj37nbzAQnzzbZvm18vFm7+j4uzQ71Z3Fu4bOFAJ6OZAXrBq3VvTN1uvD1CVUkwNZsU5w6p8aOzyE6UBa7mMYXsc3FHB0Y4MM39PUcoCRt060JuYpYjvpLp38DmsSb6xMRStPGJ3vQannT/nMiWJy8vm/7IfcUtVooCJvLyl/YHIg0s+iMH5tyURNQL9RQOdEQ6imHdplGhlCoXxr0QenkRi1DBCVyHKeUIsFM0qe5Mei4832kXb3c3E6pfHiSSrjGVZp7N1XuuTaANXSt2biudY14gRiAIIYNaCvmWUswmF+JvywDtRZ+eJy+/8tvsuEVVdVT8ElgpQ8OwkoNa1zspekaHIDCZ4Nl7Dy/9lNcS1le7JZUBVHP2P0nEeCwjWr9qOTLskYCwEdZ2aBApw7cWIX2MQPDMGCHnvkP8A8yke2NPJTf3z4APzj3ny3P6G6VfABgpJFeQaxcUshJJhPrkY6jnr1sIwT14Jh7XicoeRznT9BEL2VejWQl0dgAftSZ6PF/nfAIrPVPBwb45wzg5yE73ebEr1vfJcQmE76sq1/wh1ee0p6vyDcckB1xwqfnMJ340MwIA8mspecYlGc4Oin/QIgYZym3qNqoj+GUHv5L/LLcxNnr8r/ghAtaoWGF9cO1+tdYrY1uKHJ4IHIV/tcQQL9ng/XfLMB793EDFGm3dKX31iosMXGTkGtr/Q97AlOCn4bzctAQiUQizit8CKmmVEqSHJS/IGlNKOzn1khD984SktZQrVmst1bPV92b6/ca8bV+FbhJRVNfgNEu5qt6JGcSdsaBh/8gEdcWKlpYQ26+2hns3mk3pfoMVbhhFVgTGHSM1kfqn3JK0bALXItZbFCPMTeeqoV7SqW8Y77/aPrjYJIgQzVYg8Qr5jnzrROU2Sh0ZTG8CwD4ExdlheDBijvwJoGAJw3qszDE9dAhJcs6lgMu13Is4dPYkM+M+pjO3A9d7q/wMetDRBIaY88ZAhMWRVTFodj3fT9wcyAxDtZU1DXWvstXAy4qAl4G3jUWZ3cBFOeE8n3jV+cO6cpBOG0nCwtCpmxiZWkvVDXGqtwOG3csBBqGFInI1VCqpRvbC4fFi3S1I95jCXroGnYK3RnGjFi5ljABfDDAyXcitSnQnwzirRnomkXXAjACWjuBVd4hmLHhEEF42IR6AB44qX+D1DWM8aEIGlcwpfNSnLj50NPDZ5at3CLV5limKZsLbgOeYjWhjj1nqZ0LGDCjoILySKzbV2t+zTgwv8HvtBpTOPU7JZ0A17sS+yybCUYDl3w3uSRMzNXwnYeSVTaq14zEPUb+IPTRCxd/Eu515Kvbs4A80/4wNfBfDDm58831suIMAR2djAa6EaVLVo2NNdr6o6XxRz/61v3rno5Nct/fNNg8EsQm9hCqb3RGlhDxyIpMJwfsOe37Y4hrfH6sue7FL1oIiP/7oDQTazjPUDho2ob7cHwLYhTj7cCfbjtd/8L6mEGZQ2mqO7kgHtvev25lQ32M1WUpA3/3Av/K65l+wZ06wgTmZn85dWO1TCXqNlHawwmIkOFZK9HYZCBeqf7qWxG6ULRWooySP5WcHw6Eki4dWbLPehLxa2YG/p1LRcS1NnEyeqbU2SDx5R2IxZ3lZXytkrakNUIz3nM0btwpiMNC/O7w4WtLna3+N//xvIz3/yVtsGi3Z5zuoOREPTj0/DjjDD/FbClynr+wV5FU4DgQj5OHc+dIzG78245Wg8VQYz83CFm1SHS8kgKTcNTKEVHBZHgVlC3QXHax9jYtE+kEh6uSUFkMDhl9TiU0qaWN7pOsO50ZtNJf1EUTZEuQ/dgc6YpCauPAudFbjyVgzNvUdJRd9nCIc9jkVcDH53s992RSOguoy5RXiaje59hATFCWMdsDiSmpjMpsX28KVcoiaqvIBGZ+xcPpr7bGk4qNDyrl6P9zFVl+FXaJKpuve8joHYDsAeQX3eSAhPADmLCINgOhVRPqJ0jPowG6hrvey/03ohlb5d/KWEgao8Z0PBQRfKMaXpnGBuzPlgBe/21lcke38qcWttvUcgBPJefFLnqJOL1HOzxF62ZTXRoWpZ+dgpW1n3NDMthuRszMLr9J1XtHjjkneVu2usaMI5mnyajzF815lBAJvZ7CdqhhE5kVkPyHV6NGf5UjfzwA=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KFGCqc1+ur/ZLkecd4XTqvvOm8VaMh8IlcQAPeDYyK8j5ebk9RnjQ+4HIaKnQqgwJda1ZEiB6TIDYU3kGMNQjE+YdwyxwkwDr4IoM3nAzMkepRVkHFvEcdufGGoSGxvzSKrpbQqUzxSK3NYDrEsSkS/ULCuqTksLs4vFGzshWXrXPjbBeklAoJ6QK0RNY1ls5uNVctXNWBvjHLOMLCxFegQVj1TKHjhCEShxDgMXGgN24ULx34RcBDN0m6fMeac3N8pLhLQRGPU7LiTGgHyIfZ6+nWs/xqh7Z/+anXKz/rbqneOiQvD9BNDQXI6F/OMvkCLqlyUQtaRO7bqMPsWBQPcwcXDECl+SksET4gNapeb3jGNLa5kR3cpiR3vMH6cmOYaYk5qhy+FWRs+6rmTVGE8DfHe66ynWTYGMeBJcEJb5keYzgeuH0fScDiUVysYSPVPgoHyUEGgjKnIbAtRm5OQI2oi9+WldvLXF7BtUSes1SPLnqviR694MT+PgbF08AGC75L/Ho6LrUeNMO2qxGJD2u8h8OEA0ECbz56M98bxOMB7nnJIW9U/b3KZK0r8paUjRsSdu3EJ4LprmJUI5AASSKynrT1ekeaxVn0pkeHvoiRZGNEKGamDh+yFgn73+HA8n7RalHWonmIgQu85UOoTkOc4iCVp5de4sdCAmb6njuhsBUWfB65fF/KUqq4p3aTWSvJQJwIqJ7h8KycZ4f8RfE1qHCYj6HteYWRYLMcdf7PAXLAzb/8vqag0ezknrKfFGSm59touoh9UqQjhGGFxCuIvwIeYtlSaWwuRsjyjRDvPBCNIkBxCrtBoHiCnWn5oilxUuEmvQlIWZq8gEGpLRKqc5JLug7aRwsTFqW7dGC8DxCocUYiko4Rj5chkmcLz+hIjoLUAxhFaz7ks4X2I2cKTPYzyfsaN5nAGHp8xnd/a9CbE4v0iyETzKNXgm9w2Y1WRC20Nj56vLihPsLnGWoe1RuMc70+4NokjGhLEWYU8c3FqACNV854zrl3WQrh/WXsLWAIC+YgoHKyb7GPZUvq6C512gLi9naA7DyYGjbagTab3T8PAejc3n7yneXmdWIzPG1/HEFcTgNTGGkyeFbN+CNQhvoeJBQeVOXTzWzl1Yy+JGAQS2/9izRoScftPbfn+oC2fR65npsA8+HroNiEVfWmbEBdzgz+ZQZ96bChbLwYFZazFfAe7vEE0Bx+hoAtr2di2uy7SRFklBePrpS98chmdKaR5PSjzQ7e9vcCbputh3VzH8Ge/Tm69UK53DBDw13A+j9GROxSG4UKux5iK3WklSQ61QeuJf+E5YNpT0MmzVCzjUAKTz1qjZo57ADjNNWfKCx7vAT7p9K0Gr/KjyqYb9AmLnXZgp9UNnxUtDcvQdklKuUyVzRuHnau6AGWFQCj1Blf41S1jse+X3FEzCObxA9uHGrAfEJKUYm7KjHlmJKHAsir5VP02Nc+8NU8Mc6nj4YxeSFwrT97ygpNnxN7C5Jv8p187hZ7QQ4NI6DxwwpG8qMF98+fmUTrfXapP2daQcF1yW/ZoBT7lttChPqMC8BNiKWygXIEZ9k4T0o/18mJn2UF36IM84kwWi+O8NWCPRnDp2AYBg+CeZkOY3fFkq6XH/WadF/TrGszEHYPlIamwfdlSV/QNoRt9HqK3kmytSykX4+Apt9+lg8gZz7osNOyB3wROXCOFaIEAGh/PAZRq32sG2v0BR+/U684AJaYaSTgSvBki5HJHeMGmC+XObsvgSUMH57NMpsMdeHLtgCDC/S4tk7SXuh96/n1/oQj9PpH4yAtJdzbmhUUmLjXZAUfrvh7fzwWswA59so5yeJHM7fEroH5AT/FNPubaW3uGtblTUraTe3Y/fe7XSUXL1l50J5umyTU+iAbcE9KGx1G/KP/ilAB/BRjna/wCvd2sDjF3IK7OzzSWPdC32Zp0HOgnzLyVLAj5DbGEKcsrKvD9jqPKt9JvpEgYSjDXiDDPq4eH6Qkw8QIjVedjgF7p1r6Q5TKG8a8iRtUqUSfvLJWxgkM2FdBtDbZ/Z6R0noaE1bxm+Z2I709jIs3afjyM72++3Bk2H0p2w4tM1sy1+hR2sCt0ZBuQr/yeDwNzNkR3LmWLd43o+A3qRbS1dD3YlQPgjJYoqgNLGZW5SkJg78e9eK9rbLRlmc14hiPr6a7dR4D16nstVoxmOi1ndvP0mAApbUMg6KDH85XwWf6ZJjLrSY/gnWay0fkdLTyxgc7s8aBkztjFGCyQKaEbPwah0swK0fVaiTX0JdfIs0cblPVbSzLGLNnFgr648c/VK25JCzkcS7Mjys0AWoR2gvchsOcbwVmMLfUYnspizO7CN9C8g2artDLEFUy1nhnGHeYEGopBirfR5T3PJP/FOLTcTSvudm6d3FK4npNC4H7ltDkYOvel0WvUsGQGfqIdolVmQVlzZ2Q1VOEZ6owu2AhjTn3CU8tjYGyI/ASskS9fgmQ0eOEWO9Icefncy3yAG2I3qM0wSXUnhoSeAz3ePfzQKvUx8SKzm8d0QF+YsbvHjfjaqPIGW/VbUjI8FhoBfqKr7JGe26r6nyDW9ZXEJWwb1LCTJe7I5pR9cTaChF0cLgNrQ/V8jHJPHX9WgoNl3W8TFZXJuIYCkuJ4cLZvJZ88wZJwHBA5fPgnH30xHZqm/tYdHj2MAd+qv20iD7BEXSaBBYH/IZaUvqpDxX+a0WxzQ749q+qoqzgtiujHxhSbf45MdfWFo0Op0kiPBT/w1/VPiVnfkjcNeTY3VIz+jDcT+CW2XoQ6C9BdSGGBaDOlA3CkDcj8eb9rqd6m0CfcuSwAlz++IEr6lvutVXjV+abhNHWkBHz/vBCwM04D6Cdv/M9EKpu2j41CHxGxf/YM+9MOI5pW0mJPGOOrbPGCYz/gxai5ZgZiVWanMy3uFCtFdbUClxvwsK9Q3uoTVI6/5ItIl98Ma38EPdkYqAu+/kLwKbC1YPCIYl0dp5Kh2K9XIllxkH8GBwROf7RSh/JCyB/8N3ok8DPJX48acEZp/+2NJBfB0/zJUiaOHBhXOCWia/MbhmTVDO2zGxSODcbuwB21FanNs8dTAO3Ds30Dzl1bJAX9ibLbY95RyiA/qRE2TBOTaw+Ww/Y7YTL43DIBf3rsT0NpNVKEqt8N8gWPCU1DCZ107uOf2q62noln8bT9dUrVuwiw0CVTTo3R25ghLrEBeL5vuQF9pmq8PKcFP4iHrP0yI4+fvhS834IZ2noB3BoTY5xiVuXP7N3iA7OxBED9D68X3QLKDpstpwyLl9bRx+a0Wz+v8F1AuWWA9JdsjrnOdlVqiRpKrEpLadwJASRAzejErnu0Q9KbhmOcJLIWgVQ1pM8SFxeaPMmFguLU/B0X3SSIz6++pRMqGUo0QLZ8BWxZzPGGfPaLyFXg3gGtaJY7o9MaWlh6yfVDo8g/SdwfsdZHNzJJqHs2WaLG9yux4IEXUf7mpykeYP1cWLTyNfpKr8kaouTHy6OA6+urM4xFmLltAchX4FoaKb8TV4SayIhFrHPcUpFmEFO+e3jMOQb54Kn5IdNXhTFgitZfQzPaadNuw+12ajWyKAbrO101yAlEbhIJ242fEaZ/0rNOhsU/svUYdPVpdNX7BBX4iUMQ3Py/2r+MPuo7zJl76crL9F2JshAZ0EngyMLBQF5YQLwRCjM0q8auXZJHVC+f1G2IUkhx+SdGBdrb2AnYDKEk9FiKxPMaoILcUWgC/kH2JvFHvl0S+2lGvZXHMXDB3axcUy5Js0m09KcF4y5oErQPhkN2VfU3P51i62R/aALYnOg+AkCFJguwl+VIFpygEAtxdop4g2nkKp0mbril1CQDx5EEqIrrGshpL/sVYSWZ6zUiEVnXXXoQFFy12WGoKzxMvXciuVMk8A7COeirHt+MPspNFiPRYgOJ+TM8vQy0fwPEugVTVcdCbxiZ1XeO0YXSPJbzjnz8hlDKxoSxgCzWuVZ2j+M4+jiVIOrQKCivTWEGT4h6fZWfBeqq+neQfMsTrxUtJeRuv8yiHiHOq4nMeB5gttJOW8BseHa5auYsKmpsiJZN9HwsskYbXaGlkk7qgDBZ+I9b9deQ67qEmuqsqCER/3lxEO9zuRZHqQp7ucWzqyedNuJ0xfGLlFLObWOkqWsdziaFs0jCGEwOSZoVxNTVbcfATttwupn3zfbUbxNtB1Z8DuGc3VpLeG15ax3DaaZrOOYnqtqfNrYiozEAmqFgMtRRNs5NESKHoqoMXWXblFhtdCTXZIEeBn+2SvrBqG8XuUwJ4iwnAzLREAdQrVHFBfpw8b5BgHT0ttmvEx8Fl+jByQKXVEqWA52F8wgxBv9V+GJz36Q0ZXRen/QhOBQ6ifO2n0C3RMEAixzTZaf2gSfEio7GCmDNtmu1l7b+oLaIJcNSU6Rxibucriaz+sJeTvvXgqUSLiVFcg8IQFHPHBx4iCysy9ljInFrGD6MbTRjUtyxOQuSD3pSLK6MtB/YO/7Pk/aXkEZ6ZMmRSiDgvkeAJQvB/it9cosvz/OdlcnAG0VbGq/7IHwxe0N+EhMxo5tocm/tYIwv/aXfYLygH4vlD9R2RGAPdjjKCCZuSTJwRCzBjOzkxvPGnqHAdZGz6GcU2wDNjyRp/cBuJM+I7qONvj4zy6lKHkb2juTiutiWd6KLIYznB8XdeJPezxRr5HRKQMx3u5s5lMa+DkfF/wOt64OUAQupD8bwCultdYpK4JvKf/vd3PU36C84wWEW4MIQVx+wIfgwudUQ2htuMS+ssOEfWUhUQtZqjNQAH2piHd5DfdgsRYziDZpEC5n7TN0GeeyqBoHNGXftQjqkUs/PxRfPBZQx70aW3dDbedrWJmpZNrn1aV4ORU+ohzrfJblXDeN9eH+ifLoJw5mWwvTmIYOYvKb3o9el2UenWbsWFp/uoYAa6YI99zWrDiwMrcJVZK+oYHk9KqYHYpVp+/plgb2KjjAss1LgjQuqzCqZw2nsDoq2hRHQcdH0TTvU3nMzupX7gyFam2LZIXdrX9noxkOm2WWG+H9aS0K6psB0wGVFeQ3FEFPvtmq4RicVSu5/uQK+mwMf1lkEHOOQ1CCwxt7VxxsCl0E/TcvA8rojfLzp8QfclMvy8HsM4fah+RCw66KRcul/XslZjJWXlgt7qwNFpGFO28IR9h3f2MXf/qny32Z5k2ejZVZTwKGnbzQSJqKmHQzbMejeQyS9bsVJf8C7mCNcvwqmWqPWW0LVFlopzlQL/vjGgpwzHgRCuC3N7afyKTNxn2bEcB6itvuYVoaMUOxeTyc02SlmKdtlgQ9JykXqO6lrQPQFxFS4mhsSKcHzPI1tOO8Vk72YMRcSMos2riezwxfqN+T+nRH2allzalTC4tKPfPRrrnoa6fu6mNV0qc8nxB8gdtWGtxlQC4Dhx8oi+WZt6mO4lif9Q1zY5q0eL7EAZpFXVwfj/62kV8cCsXOWVpFSJY5cuapVlmqv8T1ak7g7UoBb0kpU0LNtoFpMonyWV5ox8ie+SJDgx0HuoC3TJXXwv5KgcOKB/8mbUx70DN1rYUNEd+OAZ4RwhOB86Tq7OlvUT+tW512wyecBxsE67fKTx5+69I1LVYzOjNu63KtFGYYDtPJXHnQ6xrQWlKMEH++PuUWp8svKITKQ949pubD8aebVWZP38YZKARVBgFK0sAz0sEs1CyAkh9AHK/pnsx6mxKQWGhFkvEacEok5r6YQFZ/l0ai/cIUX6IFO2yRzFO11bL5jE8Y+Bka+2wXmRXO98F8yDtiVNNa2TmGrG+lWQnfilMitA3v6HhCKzfrpCiluhmh7pRDVBUa1E+guzclzRpBTJR90XsUDWeS54ry8rBCRwEW2R9EAxbUTfkqLn96K69MBUp7XM2S49SAhGLmasbbEhrNlotIZ0fDk7yqs7MZJinp+53zkrbexYzDe8deSzS9wKIrseK5tGWbeCiSNuPup8CCQ5yv08DOQoiQL9tMnKlaMB0EzyAYRR9RFzrm886eNpXyL53G33O3hXa/j6hav4hPfOrVu1LVHjENDYh9ZdjjMuwQZhBmbyJHoArqJ8N99VkzPongJ7X2cDu0emw8ojULwv/QXRJRER9+0ocd9EEvcstXCas9ePE3lZhDZ8luDld1n7tCa0N4JQSEWnwE0ib6p2WMjJkOQRF9Ib9QNW2fBpJLq/6kH5e8AefKamiiZ9YO2MaADuaPHURp7RK/YdR/O3bTdyacm3VTuOYhGqWfCZuZIeqcGui2mOJPdnaYcIFSs3iFQWqoREQ4KdD4pUKJwxPiuibQ7CU5P9DcFSr+imq1sU5fYcajhTaKtpORNk3gc0/I9n3FFuJIEQPNG9fpuxgCuniERzsbSOjhtQ34r256AbMORxEUWRlvbUdnOIR3yKKd0Yd7mslYT5jIvLvXKBPsuxMK1T36QvgL9nSOMT5sH/rUvTvLmOCCCHQZnkiJ7HYSMKPjc9nQwRcvub/p6ZJUnDC72PK7JHeKuz9NY0Nh8bCEe87r9dUUTtTNR75ItlV1Q2AZ9WOKLTzN6KEnt4KuMlSvnIFHgeUDo57GiENtxwZCs8QyEUbHF0wQsrFXcg7NNZwLeB6a+QNCoO9x50TiRkUE1rOJsrlMcOC5V+QR7b1lSYtJHepebExfPTdj/1JtNI/tMrnJ3gj016PYEwtFGDD9EiSGFO92jKF3zhsF75Y9Ex7HwBHsv9TUuWiCDvzlb6H50KLw1fHFtmMf3oNX7ydKiCRbPUBPGBQ/goWYsW/BfPBsd1CJthG5dof5lYgPN443IDy2h9JTW7YpzuD5d6ubCbu0UM6tT2BG6/CjA4EYo7LT7Opm8vNKNuQVdlXvoD+VoVc7dQ/zO5BKN7aF7sxnrysDDF7oCES2a+cWi5B4n5HboQr7ps704204sjEBzG4t/jXCKYrZBY171DePc+cewBtbRJAa2880NDU7I4qMY8WrP2iVz7Id0Myt3K/Bx54ppbzo6Er13FhmAsw3dWnYJNjgEKkw0+ZVvmV5zX2ci3BFCrOitD0SWWgM7rjhxvV6cbsi/dOMZmqUERM1UN01b8G1BFIq01OmdIeWseUcCD5rSAzMp2ow4GYJzeuFP6CrJ+ssdiRwkg/kPhzXGajSvRVMkL4RbZGpOPZiNIVThy5P0tZpJb3Q+MbLUFDvDSaO+RAYvT2jXMi7jQOBmPO4pkQY17LfNJrS91C9L/Iz6InogN2zdQXdW5HQYkJclQZXbtp+MR2GyEIQknMWJqfk0L+t9bYUUdkFBQxntlb7UBl6i8oYFOQs2XcAE0I4M1tRcEznCDsxrzZWMmj3KtBIICma7OiWXZy/ZI+122AxpsQWrj4s9Wx5E3L0OfXmLv7rAySjQp4okAcZk+Rw/vHa4KVPqnpE/DiRdUv1m+edBDNC+JCYmMX6sqC7vk6JSUIQ3Z+lbXztKz6Y3w4AoZM3W1qLW2AcVvbqLuoRR55y53KDX3jj+k4JxGyXYZOAv44oqawWnEhntEfjfE1kzR7MAPJBTt/V1XVpqGnbyVRAs1pXhpquVyzO0hsoM3ll5As31ZzSGcMnK8stLe3x77govPvoTPhy8nuX4t5r42kVPus+yx+s8QkXAKdOdrj0xtF13DJvAeTQUhOutvUaC887Aol3pBcqkTaf5oJ6JwfnCJzmfITZE1rbY3mB3Ll4IsQgI4EU9cFhb3x+Ny9REa9BPdS3eBFa0jx2niNptaHZ4o1uw3w8TEUNeyivhTQ7AI+/dgAy2Sks17uizteOt5deLrLdfcGXb5Pr87ufqKxw/0WZE+f/I9jXgELmC5UmQgy4JtYPlLaSeyn+ImT4DT9AYunyBUXP1drZCXKC6U8XzElKFU9TE0V7OljazgqJs6ngDygcPsL7645rSmt/88B3yoRyxdzZbvOYUF9g6U7iEECvNQ5K7s0LzjCjqmGdTAK+iI0ay+CsNILitawjZBe9Jm+fNxZKa4Q1L2hLZnCtIAbEAAQHWbAQFyn3cnP69TzQtrwj+lRO0720HlE8Zr5R/+8L1Y9H9yDV+vfa03uYphAvCkvUpkqczGUvm2LDi2/2qKyP1jkwM4sN35KQG98ZLt231CZhOejd5HF/2oKXykzgPsuBCNnIdJ2KFcsU9Wwf5OJTwXZJFWKUizVX6LzMzVHePdlIjglUy6x/UC4OfI4NLJacadj0CiTWFXRqzunEUCVdfpPMPtJM3Pmh4IEhgkFsQkTJEumEuq/QWUjxb6hBR5PYnQ2WoIp9+Gox/rdT/pE67C6VVhgYh1zViFCyBdQuJ1LW0sRbkjMXt6J7eB9aU0KGJWH/sYxGT+ZizveQnO5T3P86b025Latr3RKgUbjDmeSDMaqYu1b0DvCIFbHqk8NVNDp4tHMAjZPXf6VhOW08h4UIWsDlUJSOx4h7lc/y8M76mo1AMBdmoEWwXIJbbjsQoPyxdEbT+Xfrqc66jkOn5HNNcDyKSbPqyHVj2HX/kQ3ZdOeiHIe5DYJS5MFucTKmzcJfPV1J+Pyr6xhFa3gLOFr+nViPsgv2/zlCoo0T1F05ZI2B250RPUQ8/jaJZCM1Y42MEDUnjTvve9/UOrqEyRK7dxERSkLTqIqDvzlicnwYM9uy0UUBCxflTzZKQHzKA75EcmmiTrFZQPSeqEKCJvDX35yyVOImvCjuJbyh4ZWAP7XJLg40k7aqBc8gBsCs3FxNFK4s3jEtyYV4kzVucaqQn0GZgXYIUujBNEKDGx2MB0sXApSW93qkzNfJrQtpwzKQCtdB4zOUoOwU8aaBw9N7LIS+ErQWZtByELaNZxBjClEU/gZnPllKFzYQLvdD7t/o1/aclCZ12v9E7d1qnPPxvSCssZVKBPB2rFQ6LfuwT/+JE34cvSQlO7FkQhttpl0ncgOo9zkH+QX36NrcEZ2zc8MZRYJQYn5Em/Q6FUfI/VDFTUWhZAWqHRp0fODxq6H9PfDiRyQaDDfDnAoyMRLQbNIQQgvq/M6um++TJ8Qqws7T3EEjLbZEQmdT8nfGQRGhm1TQhultIEPt6Xfs+JY6rrcG6LzWNa21EQwCgFUIQm0TDdQ3S6lYiDNUqu4WijEZmCDdqIvEEFYG9qp2Iu+V2dwkwKkxtDNq+Zd5viut4KuQc+kCBgUCSyFDdMCRSJ7azfhW+BSay72AkaowRak1ng83sO1MvymzgBhEGnndOlJuucms5aN+DN3nSI69wloc9saJH1Cml/9hIuB29wZeYXedT/OgwgtNphEUQVHixKfe3xkxl3NdRjmUlLxPBD0xL63Nfd/Q9yOUg0oXPGLYY1Umb16w4LI8gGkPj7UFoJEuLC/uZ+UVeh9aG3piY7QwI+hQjPjOeSLZIXxvefyKXgT53k9cvElA1RQSIpm9N3DUEBzcEsXFo21727gwp1Ye/Tb+QVReWKyoVQNT52GdsxSL77jMFK9p6cmrAJCY0+ORTaJxaJP5f0RwNeOLshQFkSF2gUylKjilu2TIornVJAWRul27TPuUCH9FzPN3BUz8LOg/dpmGchpCOEtZzBZWV/bGyVo9yH5C7hIFmM2bhRZiOwYDf21FIrjSpOIh50VIYefw3/+tOeKPaONhY2voMAHywAETxYe1USsJp7qzDOx1cev5HfcR79jmBLYvKqO9UZK8hettPa7Rcz520xvNDxqD18HHjrdBVOqJeo+QCLddod1cpUSgZUAtoeq6giXNrn/7LIY82LAY7HOFIIyUQH0T7fscdluOeSXdV4zQZD+UDA7RfdzRiQy4uPTeImHXMlBzcfhwKjZYo6SpNezsxm6572gH4MN3ixoNYhk+gfnZl6J2gFACByCT7v/YeXW+4vagkcHIMpKnEU1CDOEZQNDsYaPf9tcE1CBnqrzu62uqibKmj18b+MhzJAmeaCLfJDkRzRQhWrFWW5+RkFE1u+sUcembhQo9s9I3G+FxgZtA8Oxpv6NoXQL3FqT2/9cVCF3bNPKailbltSWHIuk7vvTjwKcsPKL1aUUinOQI7AWdRmewvsLHTzpGPz8BApqLoYNwszyuhHnRmEKtoUmkFtQckCmwSJMRh6xfB2IH0p4a6I1UzLLqiV85GiZEwI9WFezV4AHGsl68pAvoQETHtMrwP/SKzQiD5y4Aoya9GYbUiJtkjeWCuLVDrGrDz5iFzVWhwYgWUuBHNl+VXqhIX+N48S9quZf1CzXlcvsoPNqLAbf10nX4Beef9H+7/v7SuMNwRXEP22C6t6Eh40fmasfPVm7gIviWzV5Ngw8B6wJwM4GMH8DMplKATTAVOlNvDgOnN3ukI0a7Mmpd6acA8z8ER1gq9cKDUAt+Tdg2yGe6pdKmm4fQboYVgD9eVyvDbDqpM01/roO2zxZEKIk7mPwMkSrlanxVLh932JsSyKyL70xgJsD0oDFDmOOAXeKCf/CZJI6glZoazELwNyz+4wdLiXfe+8Jeoa9osht16/m7ZOpWEL9jxhD+TxJhLcKtVaMzX6RXMptfzdINu7Ws584vgXpd5dBDm/2Bo7/BK+dgZ+5LYKE6T9aRzegvurJQ/FiByGfXmOgjedGMU1gY+VUGshx/wrCe7Ztf/Mdic2zjxZxW4W64kFcW0MSFQ4cHoaFEBAPphnX/Q/i3p3Ue9+cZ7bzuHuIc2/cAj71Dv4PAVLt7trZa0QiBm/GP0ZpHQYKPM4tT6wYOvmubp2+0ajOW1PwXX/2/AYmHjGz0BQ0NzqkQS3fkX9/YuojvN997iKNim+aHUnFyQG+nCklFQKqgxO4fp6Ab7OJbB9fm2+1+uh3M5lPjWI22zm1tWt1QAWilpP7MYUE+jBDyvakA9NhzTc36y2odz5CVHJkCRPpw6wBacrmp2pEaZQ0WnaZs1Y3iFS0oJHUIXy+kd7aw7yc50aZ54DZSepDllAt6ltx6ylc/UBW1BcgxwOIteMDsWhmCd02tib1C+PcpjXuNdKGDhaio4QXyrNqNIOdnYrxN0p0xbv+tKkf08cdH1+64cRKfeNW43z8o0pCMZ3IG5/+ULQkHKac/k6Ux+tqTQY74pAMsqnOIz2RmGIEdEfA8YMy4so7mqIO0Be/wDasyw0j1Q1CPMKl7y+JfkP43zToUmOmHe+qESXP9mI8q2ogE8yXoiqowBCt+scx61l4vpHzLw9arbyMhFlScjyKAp7WDUR57HHSgBO7GmB9hP+ae8bMriu7Z73IJ+hFL9suJbZh8Cm0kCpbKo7swbnIGEqwJcOZV9lpzLd0XqtAWMkCRkpaVEjsfNlGWTkSEKsXlOAJSQE2m4dmWucrqsLsB0LvFLHS10ccLLS3W+NCIgIRlhe91rvRbqwi3EzFFsHuhznrTgYJQASHx7fAGR6TEYAH20MdQgeUkG1e/rNL/r6aJgN/Q4oo/fxM0aM30IjsZYgn5SAWBCmIF6tnmbbufe7IzbTQr6ZraHG7qJXmfWISSON5cGwJQLe8u2Sh8Uljwq77wOKpiKoNPQglsccX1YwpUiWO11O3r+lWUKH8K3aNe2n4ePpkaroxjzv5EcVT1wIdvzCM4E8PBI+B4R7oJgwOyWeZNzNQyrc9ZVkMViLyaIh3CLhMfuYy4vibpR6jk2M5nt8YfkMVJhrqVmV38U/bVcfRULLDt0vn9fs558WPziwPd9JMqKatoFsZnHSost0XSEfjDE9dO4KH0NkdMgJZ0bE9XK2v5UdNvitiWqiqnnDVm2ZSB8T2Xh3OxJIv4bZErreZbk/HsQygrCPI3XrmT35K/9AC0/LF6ijTv1WQoKLC/Yo+MyfSIsGXprfQjtAD1qa/9urvd6gg2+zwVqlq/XOMWF+GDJnUNHG1/v56mKc3J3mCvIwfpw0m2+N2UUdLF7u/VFhU823zyQaFVRWMnzzjjMOJHfn+V52NRVtTiHjgpIHqOOxcf8EAX3c319oijaHUKSsRiXUN8WsQHAMZgO2B8oE9NL27vSnE6k1AlaeLmVHiulTrTTtscv7+9qTXQfBWXmwzZi5z4eVIgxAuolBA1Q/he6mafXeHRJtu3pyTK9s0Mrh9nihHWEj8DDh7/uJmDJvklaluyV82w6CSwTny6t+EWf6et04eAxp9X15WyitYgefyLvqvF5vDiYH5Ns7Zdr2lTLK5cZj8M1U/MRvsKnq6KsdpG80TBHLMWI90BHUFluHSexE7g6aKv0r0GYLmj5ero+YO/+lxOZe5kqxBqg0XkfYG6HO24vL66CI2Y/TIs6xi6hVDA1CC20FWs8hJeqf2qOVmafgE2QVbPWatCjZWw1DlC2P1biU8CMp8h8WZwhgiFbMeTg01dW/c5RYW5kLUS4WAmhAUuE1/Uy0y2f51ilhEnS801jh80npzTf8tjDixUroriCNAw4NObNrzqHY02pSwDNDi6EB9CIinz5z73e3c83GUsmfppTefnVE/25Ow3DC7TMhOtHMT0ipQgBGYNsjumnLNMh7Oc4xrtZ3y4557H5L7I0Xu4I28oeHVCi85Q83GcerTdhcu35xaLz9XOYLhPd+mx6ISWIH2YHNEH92mbNHrs+J9XgBjVcUWRb29FXxtI09vWTrmZuQd81as7B6kxfB5cp0lW8kXBEaOUpjNXvFbCezenJkobRguEURcFTocxVHB16Vqvncis8HpVPp/9//1Y/wZiAsJqlqpC2cR4NWcMkTY9oss1RawirMl99881pjKAJobrGPd7kx5qzsduEtSpWh5zDzWAWQqYGV2BK4boLG55/77LVq4af+CqvUw7jb5J4Q03w0d1AMeiGVNcOl5tOsgRnYcNVuzvqrttpsTafk0m3t+mP30ZBuHGTXxQdmG0QRETcpQtjxutMCdk1Cu5oVxkfYHOqmFG8TAHCeqo35mHfVeWIzSSUMe113vB10VaZS40vGBCMG5Gc765sxdTAzlQFRjQcwktQi1Gq76LlYlmqmNCx3GLdNSiPOmgebHuaB+fegjgJ5rHc4JO7KRyxsdywtQNhFxRoDU36t5EOU9c4qhleDt14qIals4yvMtgvAMTmk24tJcQE9+wSFkxFXAZdT34Rw+q9wq6KquL4rthpctBYXJGiE2AGilMmODcq7sSgHyLAhQk2ZPalTls0GAAc0BqeGeMBKAM9p5VVcYzkSHuf3I7yMvQ8Orp31tN9LjzA0YXSKVTw5BtG26xHFgPEIvaG/evfX+Cm2YVHbSB4I7NbT35qhwsV7kNZWJi/xM1xfNxBZ+A58YSZ7XeUIgbb1vH+a/GcXA+f+XLIRK+T50KEmD1k5Nnfmj50ZB7O/7C5mdv5QX/HzTQgRTL3074B8De/4amuQgB4bhQjkFx0fhWAPTg2WGpeALTlXepd7yb+qLg6aSFPshHh8W49hxnIbvbM5AA6KyWhy3VCpWN/id42g1N1a25EWf4iQ7d/OK6bK2SzSqdFPe+TPN59owzcADV2Yf3UHwnbjeDwFuSLY8ToFco0Tbv8Z7J3uRyte84gamT2bOH3OFpfpD+0zVAb0irL2yuby5/F4WbMFJb2GWqZFE44dopOJxCDkd455Ct3Dsq7OsOzdVKtR2d1AwFZjnou/BA7IbeR10Ai1+eiUI3hnW2Kfof4Lh4mGlHtHWGU6AVTW5UX9aG/Pnz89l1LGVdATUiQA52csiFK2d90vTjShjigOkub+Ho1LskSNZSOislffziE0Wb5JGBn1YtD/CzwnMlDXPFy9bvp5e8f+RRusAG7DRAenGwO1BH5FoWlFYVeb8pXWpGY79/k1OYK+MBbHl33Dkr34Hgl6ZCxQ6v5uQ/r2wAacqFmpeqCMftPSyEBjfRidQp0tcCiuRv49QSrRNdBeBdkfp5O2akM7Mw33aldBE+lmC+eeLikzPtnJi7qoHF8fABZA9wRQLvM++vhOxOifEZSCVzcX9X4OBbz70uzOg43rQuf8WS9ltYS9dwqdzgvW/cZLT4/I/nQVcKkEDD2DUZ+K2Q1593XQbZtL5mG1HiwzL9ryu4gwWixMbOxl8o9H48s4jZ/mcsM7SQbVx25jM6V7ZtleRI2AVPY1nS/ESehdoEYXTgOu9mtkYDLC9ei4GC6hKW/Xpr6Zbej372yiWQv5DnGBP7fC5FQtB4mbbmBRX7GFYMiiU4GXdK5A4DBbnDis7oDPKD2NguKUmKdYISCaRKYKcr5L6rSsPErKT9S4SZRvwjcIm+WwxDTvhNJzDO69DaS4Lc348OPry8pOscA+gPIx9AV8FZP0Paywlcn3DbOEyt/Q6IxEPWXmuaGjgxdOhJjNyjNeAeM61SlR8ejsiT6l/7yBjaTiKPN36Ol4XggJuogzKlDOc98MuF3fFx5d2SRkvBRDLSz1p5YaQnQkgcfFTLkeVtNcRcFSJ3GBVihTuWtVQRugiPnhj0vLIA0LbECwo+qZgyfB8kLp4Z1nOOlbOaVBTRNTm/WW0kZv6p1zhCCc6zYzcqXzT5aTG3xmSw+0wAcPC3DsCxd7MuwIDvRZW+Shq50ArywyaeIrSwuTWfRolhYyPX0mlOoEP++s74nbyvWrIHmJEzNgOJHF+eSWfjqflTfz4nKJ6vXH3zOeviRFd5wNrz2YDctqv7mh/WNb/JNUroUyiyFF5kqj3JAZ5UlVioVAwF6lJdrnWVeZqALvcRXhWjAuFeyuhEXaJGNY5ZOZnmld0mlwbNaiSOxKZU2cSmTZSuc+j9xYqe+4p7Nvg7DTCDREhEuY2ebzJHGE+ZPgNmmfxN7Fxjz/R9/dXg8E6nUM0xLOhBU94/79dc740G22iqgGlLvqCMw9SHBinVqcY+ru+mcemcOz225Sg0QVAIzsol2fMNsZhgbUvnLQz9P5YC53W+8ZxhErRr9dPuFZjUUNcTcAqXZoffG7jGAXMuucdYfwv4OYnQZ7i/Q6GcbFuFTKYpEhTgFl8FV0YVBQq4ughtbcPaQd80TXF5xPiOZp0Z/V1GH0l++Pg8mpg4KREBzZeGs9Z4F39DQBfVKvuTvG4M7AAtvgzFDrPW7C061NFky1DrjCD62g6LrHnHc3PqZmZYhHNXjzA/JbXTnIxIKORmqnVTpuG36nYzH7IOOs0bM8wCBcOJ/3vb1j//lW1kraahCCthO5yr0YoNWKdHvwHFIoOg/+1HfmhRsAr1bP+qUAfl2aYyMTpuhcNVKnvvVxGzXjPZpw694YMT729jV5TYixuVxzI/rhTg1tbOZ6FJDt90dTyZSqe9L31FC7L4rKVlAfOKZ+9v85SYpMmz7qymC5FCuosqk1NmfC0VMv2Bxvy/WUy7/Uw/KeIqzQC7i7b3ZOnKxqJPDGInRhl5oDtnbA+n2M/EAc2/1jcoyD9BC5ZWc7CmB8S+7PYuEauBEuz8A33ewMWQ6jQoQ1N9/BqevlWukm6ZoJw8ZLPqph8pmoHQZ5jeuBPvnFRz8eWFScuaIBQNgoL6dDy5KlhjTuzkFiHe67dUqL5CBXhDqTFOCVpMmTtbusStW6jF9CzFB+PjzlMpkk11cac8jnMMVh+4XmerPG5BqD4Ug3yAKjOCAO3cwuz0Sw0wJEJDLRUDY4R9IvNknibE5x3SmqE7eaLshSvCRDqZTGs0n6wJQcD5bC/J3ERGXu+kQ3YmvaUxBJkuvl8cjRLrDyXrezjAl81059jEShyPxuu+bzk1faz46Xvpi2IKq4Y7hiV9C8KQBTy7zVOhPzaJiNylTot97K4lhpv3Z4TjL9EshQ3nLk9BcreLgnufYbbL/KVr8ZuV0elIt0iD4QRATSmAqES+bFFy6h6ygtd1NhryxeVrGMA5z4VVHpBw98MVJGfHOdjlwGsbhW+dyRytaCsb8PcCtSVdaOTxfdYoRR/kLv0f9JrGwgki5cd1SqeayFY3uxCOC3xIC/X0nU32k+P5AqOaNm9cBYytCz7HDNwX1+exLT4b13Iu5PRmKcagaAPnHCWYuvfZmkL6bkGgsZcbtgo1BVmpwjxzAQSH/JwSkLmYrX2VDDwimiTqBFgHJPgRIQm7VFgR0KSZH/Ztle2aOl/h7ZBvwjMrE0bzXaNh22tx7DR+MG0PvNmq/wD1YNhMfxMimA9xd/o6la0fAbX1dtTfFDQFK78B/QnR3Q+KFxBlu4z8jHLWHbhgBPIX9TaV5rJ6vxqiM52xNRsb2VCKPp4zcQd2pu5pojXGBUVKxhrBouYMl0McYmQG47XAOOtcK3w/pUNlMuJx0cXw91OhD+CQ4is4ha29tqlmZn0KSxpq3mS1pQRzQ/DleH79fBvTyA4wr+VgV9VuOGNIeg6WBrEsEqZuMLCAbBjqT6t7EKzZRCYlFj8afZr6/xfX5YY25IHFYP7t3MBYu3daYEmp64qZXbTt230kbFHU4vHgt2SXryP1fjoLeTPUxTWx4Defo3vf6BEAZsP1BcRaLDfNu3wS3h5d9uoT5EsYGPXiUKLHEANCNsQKCIMClLR3fDOIK9ZoOFnfTWEe9ql5CPMKI+GgEyyjdzG8yMEE/8gIT7Ok0CINNT1BS/cUbHmT921uvJR3TOgCJdQm2Jhax9hGMhOoCi+ibxgoeEk2ipaXAR/SDDgkjpg8B87aaG00/pYohlB59VU+KdfHSF7C6qrN5b3srmtA97mTiXObm99Kz2L5KQWNJmr0nZLBRjRlfvxJkHzHy1AottABZXIVtmn4qRkvL+SKj5fjHn5OYOWK4FQtq1qleB7wXMoMZBRSMQEfapaTCPeIw0fB+NbTHuBIXDSfxLp1CSgjmr8S3L+d1prVGblGY63/tGC7gizZivE71FQS7i3XGy61wwbSIhGJzrccMACjMkKI4DaAg4bRYprJ2vWQkTlL/e3AdnAIlr6/TrHnrEWQJ3ZwA1VJzPIMsTkHVZ1LAZIOCc/7Dpu2yFxdOpJrYYKuUcOQgE9ZT3KS3wVUj+9qEjsXJAlby981cnNNqEkhTo8/8mQR7KUlL2cs1BtOs5s/q0PJGFGzfpfp5bMZTofzcp9gnWFZtl9oEs458Rt3dvfMTdaXchGDg+1lUyMDtsNtPveCtNuM/qVSHYE7VUYvf54V7ekxEPSlBCWWn6zTXQ8JA8tOGK6VowTaZ8sr/ltCHqyxbQuZP678XepyTmAxnwXvuFV9NBUeZKHwuOn6gH3aV4mi7P98ezEDFXt6f7OZ07bwS3vH6YuXRF/ewNw704I5NiLjQH3m7odh0W9Y7vglg6wRNpgs7FCIrjWnwQe75fYEKXJryijZn3U+UAswDwmbH5FkkW7J5DJiafHb68nP9DUTb1VsYWpMubJC8uQrEJ9ARjsQ/vN9b+KeAL0ysE4dAma6xRCM9bqD5ko4iOmE5H+06nxIsqWgtkx2GRsg0+55cUxLLhWRTbccefowDDJRMFMOWzYBlZtUb8isjtMujhLzUkAk1Kj58NnE5EvZK7eYCLujchJByQobs0Rru/05AM9tqrF4guGjbTgZACC1r5pKMvM3O+UIad5aju+Mef/2vJLD+QQuDikkc6gLL5ApYyueIaDipsl1jfjFwej5iGg+FhLUJaqwm94/CY3F89DYcto2HKwlkugCDsZ5PbZa1aUj4vxfwbYSCwvGKVg0w9NC7RJSryqeuMRyKx9BNuw8lF1sp6EAE6uUCxx2oe+mSJveVzsTcHqwCpBcoeB1U47ZJV01Jgxb+Klui6yg04i5T7I8E2bFzl6FhmGdVZgSHNTYclj5jECS8fqKAmkdz9Mal6FY7xL+mQEUPTm/pYcgv2a+NIzi/RTOSI+pFPKRsEOOLWXsPiJaqL8dRyW+g1u0WAGaJd5mQRZZGeCC+PRpHV24oWZ5VMjixEPeHugCfDIUG8ds7Ri+I4OovORJW4n8MUWMydjdf/cK2T6cvFVTeQ/ECn292ObGX1teEDSG7+bc2ptBYGLQDtcCZBxYx8lrr/qnn9G58VVz+26WL2S9LYJEIAYPFYW0BxS4SpAHPNyUtASutZs5V/OPO/gTZ58tBZhngcucdX1XFOpNNivkHAZoFh9ZdRzJHSYfq/crCU8nXo8RPEQfBgGY5yTeeGCqfI3fk1ZJaxAxLjSM+K74GaY5KU3lOcWpBeReJaYoLiIk0/xOxwwUcvLcVGsg6F7aRx1YWAOO8Egx5PPjNJYtercFWP839ee/jk3xQg4LnDK1682s1GVeA+armcMIUB4kpDPNDr9qS/HWOyFiyPONWP5+u+O/jaQOz7S3XXZFmRDVngg2pZGCShy0vMNtvID4KlTtPUNZEdBQfUMfujyBPapbKJ8IozInaEsnhAzcrm9PgbygUxmAmAneEAgXQBzNEk5M/vRujKMzMzLZptg+FL7HtRJyamHT/hT7NTo5Q4EpBS4FAPmdKYypMeGi6LhPm4bPkD3kQ0RCUPw8pTB/NooIrEuicD621c5Z7YPB7Vaiz0l/RBXGkc4D4CUeF3J6ftsCcuQIT0kwp8dbInlzkSAsx9rmh+vd9Bc+kg9ZPnG4F7YDmOkcHHAfWkyQguA7ic9YH4vk2YbgG6vS1Cr1QKXlyNUhePLZFb41I7XkJ7DdKpZkL6BaM+U1sKoYIOJxqL94lgnkDASTXrV0tNFG2cC4W7IieqiggXFjZaYKvXh6jc85XmhK3fRNQJMLgfKkGxmKQZGa7aeXFSB1rS/sLdNaOUQdYf1H8PNQrAjKB1rDlm4qz6a7K07nWCGmok0B/FoAQU6TF17a8Wliv0hNnAHAPoWIaA9cvzZ37z9lnITR31SdfdEvX11sRiaSVDn0IvTIahgxJFGUUyOQV9ntC3dLLuqGSqwtrjNyDB7p3Hn2a1J1AVbX2kRBPyG9K/OlDGvGYpA51st2NoJxypbbdBUS+iQOKNtiy9Bn+JSaD4R+WBeXUvSktdzDbnZI3nrrMgshBCN1C25ey8/Kac5vSkUQQW6nLIfiV+MsPOtqliyLE3qmqQUpmp2Du1f1vxa27DoblCa0xFC6AAJoBdCgJoeuP59ko2hDKjWczT/Sl7q5rFoJSH8y+x3I6a7e0VqSl12fxufEGnmXoxgCZTgwg/0sqCgvZGim4tL0JxK6JfWEiq3ggyFQBxgvvgwee3JvIp9t/4M3zmJhBSjLBDWPGG6qhUGRqla8kQxwv6YHvIJ+Hrapwc5BgSbd7NozHoivxJHdNiMQTiFgd4qvxFWTR4u3fsTFSCbv6QR8cYOFPBNGwHfIlVCk468ttqqkwP8qMmiTnEUu8+nvQZNtqB5j9+jmVdhPmLdtvQxQnmM6o/D6gx05Pu+AoBwbXzj+b/Hova4e2aHVkLc3FUVh3/N8b8sO3qlsDPZiSuiDV2F+NJ3RtpV6i8KnmT/0mqzpdb08h5mDFbgnfLI3Dxcrqkpne/xMeuyrOxyWRBsTB/nrVMyo8huD1Sz1VK+JCe/+EtGag36fEBKULUI2ZI7tD7Ibddt8ka2t87BS6D40V+dwShbSnEUTRUL1Xy8WzOBIJOE5c9UI0sVU6kcoa9id0FHK6L9MBvQqEmdvKeHR0oKUMpdmeDhGgRYk27ZqcuEtbi/r3SbALYDDZ1iRLyWyjGTGNvytoEJmnx1gIbfNI8L+2onmbJfokYixwEIwV54u3Ad3iRqH82X0sk/VyCQxCNi8qV1RZw7fkzXJFD5VbyFyRPN/MhYR3nFCN0SXR/y4uGfoM3bHoowCWPV98nKq00GCICWQdIOSXdveFBXOwEJzYI2URgYHwVDRtir5uhtMC89nRsVo5nH/+Y363+9wl39GOP73hoT9FcASa2ARJ0801hsNrCAYbMwC/fNnbHrTjE8r/D+qslqGUUzJhNJ7FMgPmqaxnevh3GwiajqEeVgEnh57ep3bq6y+7G5hnG0I58h027zQuzadBX7rVk4ATnSn0cyxbNeprsGcmbFQtBJqYMZkrRdEwYQS247pg1nB6NsD/Sa0gN/WWyhoMyLxthI1wiXl5LGEDjEAt7UPb2J5hGy3QwVK7Fh4A5+DL0m1KymklV62k1RIovwQzwpmOb6H4qPSpU0CKsBKD/dQdWEdUs7i2P04H3ZzmiqjAKTFA7zlmMHe56dq+gzTYHy1OGTaWKfRzNbbd0UUWq3q1096e7W8uiZS5mdbN+zcxp2XJBY0UU1fkYEt3+pVPQzAkt1R1OsfUMPIa3RMeajsxFynTXQY/2QHiGzg5AA/xEen9NjvtjNiBgvNrj6ut7Oe0MREXrwuIcNqLru8wWyLn5PsjGL8Z5NrJXMlDsQUMLEGsR39x9Qv/P7obmvQennUrAKgLhUOedPQ6IS48S7UbhagBb72qEZQq0IoS9U457PB5anJMP6EDOs8ja2LINKXyfavitZNskyh6nZ7sVXdzrpWOpSexkL73r1g7AYCK/HXI1a03deH68wQ2QypecOiUE42VLuTE9Mfc4WjYqQLg4GqwtKZF88WFXtuNDcSRWx4IXeNWEcHVKCfBQXB4pNmX79RMeL3NyhIDoZYYfdBpYVUhpQonLhOnVxyGkmQI2Lg5gTQ1XC2ofOp8SPkhkkaDU+1qdiyiTrK+U08IblRK/eS2lLIorwF/3rG7c64C2CBM5iX26xe7jFiX8CVc00q+RQ0hQy8zkagE9Y9PCuqsyU90gLHeT15xbIwAZSCIm9wjI17YU/FbCe+3uF9+/AxELUBj/CMFRX0tI0jiI2uWWN8sacse1n9jFtk9D5tiIkmDsttqTuXtudNC+WnQkgXhI/ELrWxYCvCxEXvmMvyZrMzuo+1NctxfHXx6Of9xneHrZN/q6ez/syoBPUie8fgyZxEjFgHXq3AKbc00iTNZ4oLjdJxvYz+UGoepI3Ga8pHBrFZQZQFeVR25o3vtzjzV42sj6zoa3q6D8bc0damCnKpHNurqcIMPxK0XvjPy5+SuQEOPkxkHwoevPu6BBKnSSqcBlJduCP9mn/cmwZqwA0YtL9Pn+wU4tZudGR8wcxc3YYh5Zcwi1fwJ0d33VLDg5iP4UkddZ47r/U8JymTVlBighc3b03qvqY2iKsBjShDgjQb105qGVcGjPNa/nq2S4vlbCgxN4k72xfYPKXOUlLfTSS5Xee7ltfDDmG+Wg0PswZVgocHfp79q31G51unp1kPV7nug+F0kPOOdKtyC1b5hkI6o+S/RG2E/OZpEiSM9xTbvL0ZIAJ0v9UZ8nrpC5Kr2TN2jRisQhzzqfgnEnMsxPz+/ID4u7p40hetqjeuTgrA2GQJBs2F7pYVgf3x8butHlbp6bNu1NcH/6kDRppQpvC3WPo3SBNOBGmU11QxP2HeAKPvKBBLo3WWKBjhgY1AK1+EBzcdIZh6aKqTYw3tQSBCJ8Pqsna+zbfXf5tGeJj2FjH29zmAh/XYb2xUGoieEjWPP+E2/NAq60NQCW6wlW56VNEbEcPb3APtUBfK8huPGQKkGUDjdoipMfNutetjCbxzXyzxkr8dbBkbk03gj0BuBG/DTv0KdaWSFAHyBH0iiMtOEbkInMRVnN9VujGCQphaI6Lw20rVlGIGsR2ocGOEv78NrcWV8AxfK3ad4//FyHuYD4N5H4BXWnwB3KlGgtG6tn1m3vCMox4fsg3NA/GO+uQ92Miu43FszYDUSYX7EbCzsFaKvJkZmaeHVByCrWJJ/qAX1UjMGHrkSd9xnQGnTyli8r+y0WHrtap79PlbMxtipj4sPCks55HlhS+zrjeVelQt5lHhgas/BQuDf73YZtl9w6BHUTp6SrWrZFQRMOxBdY931cKVU0zGwILjVSkflavNTsohoML+5mBhRLZwtAy9LvNpNtkKpJsNTmAUwh3e+bYaekEO3fQV1ygxftv04mOP97E530djwlwMMCBxUBNr4uISdrDnf02w5ydHH1/AYHNTpLm2DaW4ABjnOlwPukLkY0SG+ZBSZqaTVUeGIDhVtn9DM85Y3FgfH/ElNpZoSVXckYUKkfZ81Q5V7deBjY6USOfF2Q7AldArnnpWCZ4fmlvxCZnSDgys6D+/lZLkz2Ild4Pyu67Co3CueTFjWqOM56zEsOH1zd2/obzPEY62PViZZML7kb0agideXKDz/aGeTm8nsw6k1jhmzvmB1GFVS1H614A+vnfkXjHzCm+5gw0v2xqM0nzrJzmKky8hlRhgE3FfKK6RNfbeVxrRL1lqVIwioriiSA/bxBggkTF8qY1egQ3a18cV0CbgmlsoR3G2SprUoE0gHHpEkY3hu2xTdvXrjCuhg7jMSquQUwZuk8qSIcgW7aSph7P6C6tWMa9wxZ3uE9zy1TS/Jl2reuDIALcfLXzl5hgTDONjTmXsdfgVMT8uVPsL5bBhL0A8tJ6HbBK1pqOMf/e3PRggqwmsGLcz23Q7gmW5YoDhw/AErHazG8sajwbti0RMD0dIUrmAuZs2R6owSk4gb3wDroChFqZKKA9P5QzQRl0X/Qzviht4jmPVEWO6sWMgtUT8DIT/luf0HmiOiyKTFiqHwcY4hqQDAEfZtizmytD1TlifLJ85J3oEJ9qZH6/6yrg6CvNKfaKaq+bydVnu9TUZxweQ7c7MLkXm4Tz2hJj2bS/XmeNFDOgtWkjWunsjbtOuR8A+Zrn4+i9VWb2IuABniAWRrasTjpZMEvKfSqiWDCG4E00wKgd0E3JKT54WSkdIneX+sqN80IZOfLFNJEzVAbVUMxnz2qPefKfxBBrwvnAlDfzKNvflekdD+ewzxVZFJE7aly49uW+lyCSIIDfQxS8G82S7/JOekIUXoURToTY7XfwZ2rfKkBQ5wwIEO1e8e1u3vlVx3sNOWj0L/YbPfbbsUBJ864EL7GCPYUQPmjBLK63gdhQK0+5mtMie3LgIcNcifaMKqpwovrXgEGhQm0vW7iEYkk7j56UV66leU+WUKwjtB8iJ79BZHdaFkdlqNa3uCyaMtWsU5ZT96Aw4pmvNSjNiIYbka0ON0R2R+nEyWTvPqCFI6A84WQHFaGBO26SsB9vcQrp1NHl7mMpN6Z/Of4oQG13dnOkxltEvxJhpLA8Cxsb7k38tLML0g+jGsdvJ/XjPNASWxfhQpsehjk/JPetIiYYAzjfcIeY0VlVpUA/3kW5SS1WdA0CkaLgf/JoL1T5MJChczuZ/ECt/y6tspg1SQWKLt1wQgw4wnoOPbkaVdZQKDIWddbSF/xRRCEhG91tmFn4oxrbiUJadFfWFPP+neHX9ZCC95Eg2Mtjbnp0Q1SKm36qOkGanh4ilRJv985Lv/FUTISbwJila0rm7s0ezNAWcR8DJR5XcrLG3wAOiuBTCKOIEy/nC8VHA0p5jqAccEpBn7WVPYOc/P8JE08XziBhX5Fwa+0LMnJpY9gTat0wX2WJ1ZLgYKdrvUZnSoYc0XaJ0Xmh9yh7xOYpoNFijUUnyyZr+P3GWt2ZUCkyFtPRp7DcP/6Dj9/ZqCNvud2/30fwMJDXCFtG2GnDvYqKhHR8gWiy+Nnl6dD3qTbuvUzRyjPUM5yIgp6LoojZhRN4Au3hYyOO9Jlp7bsFmkmgIpvzt6KtDQh2vHxnzCmKJHAGyOL+zpQaKRchLsPB17Em5GgrJmNsbc7ychNZ4f1o+VQ8dIpNHDGZQ9QdZSVRi6Xnl2JypXgyXv6CmaBUhTtg8T9g67sHR5zAMe9g9RLLfPx/P/xGNc9IXRBQfbqrV9S43XfhubX64dTBR4yvSgNcm7+y9HeegN7oNa+GzwKY03QrXqtQFX/crbxKxqFgGxG9SMDj9sxvOa0xILa6947YZrrIdk0LJoPGr+RcLg0NYciHPMTV6DVVjV3SMx1aV7We2NBF/gwcd5Oesx84XA6oeUtDpt1OY9i6UJBsY0Xci7TlIpd5fxe10uhjS7zWQnOrlL8nGXEqbgGPWiZql2tHvXyBK1ROYZgeN3BxNukgXuPsfxyYvo757/JFAZTP/GY7ygJIW3guZrA2tbuqJEFKPl+kruyrRtbfmku31KSu2eaWs5HuSfiTx6zumUIG/n9/s3NAbeHFJxPJZJ43rBz93ze4nMi1yEh6IqNuOZFrIaYvSh5AEAVvmubuKU37MYvjknFyCM+ZnbOB3hX+NLZODApKr6YAI6ASbCC5y6bj+zotRZqtod3E/mgZ6EOMM41CfrJFA6XsniqafS/dYmOLnozllA46QW3uuYqA7U8l5lpGA5R8OSBDxCIPtWc7gvwC2P0tAQ3WNT2cvirNzWE7oy+uu4I2YVzwG+hJFs+LNgXifWmqclhVOlLx7nNexSAuAqr5PryPETqbkvqa4dOfT8zO9Y7ybiXRCOrRTsQlvBiKU4cWvUBQRpZNJUJBRIfDiQCxgJ3VdLTKEEkphzB8eq+uelYjT740M8QZ5tsKd/XVYUKjkTUK4QaWIMe2v4DfxJJelX31D38RdCEoGIl8yDIaL2Qm4PG1POos8Jugv6GR26Wasz9RSINpo/v1VPdKxa1gHvC/jM+B26DOi1tHHwYVpfFzXcegILHrTXqIdJKI/kOhJlnhMa9p8P6SLFBb/0AOnRV/cyj+NB+MTAvgZE/SYXWPY6+gdvBm5XgfwQVsHXgVVTtLO+Q/8QzaM8NOPYUtp3Im3RXfGrhwszTbHgvTHxNCvWmr2K0mD/6cCrHEdMnkV6Z7IOdCff36X4pQJroSbMKZZaG4XtYtEf0XzFT2SDtmtcm0JWooAiElBnssw980bVq1i6t2sbVnklSKZ4gYQwZQ0/28vGaBOyOwSmqHG5rhObXPLYZ7+yr6+wlxRuDMFQ1nwjd53kO2aJe/wpwrZF20YfBLULIjkle/fYi/3A/NJWpj7T29STrdL3zKNRLoCZr55u0itpMrGExOnIBQturBq+Rj0HFdj5WVGlBJyqf/BnR3K5Wn7jpvVicXFsMPEdc6ADNdwFyfI4+PvMu3g1cf6hDtfZzQkVhocUOJP4DhoaANBsJv3aWy9H7pSgI5hT6dzbRyf2Z2k8cbjneEnLi4yCHCUZOvIkReXniGCwLTOIG0yPb7dq7cbsX5vGhywX6wE1v/oGkXK2l/k3AYVKr8s9v2Jzyte/B+3diqPw1+O2Fp3sP76VoIRxriCaE2+ldqjC27I/Yx8xzsP1RVagx5cA6OS6K3apl/FlHhYWrFTorc2EzYSlFKWuBdxCMYYks6OT2adnN3ZCYs1deMfzkVZZQvPWGtO3JwD5YNAmvdCO1pmw/h6zzomugSHiZCCsyGnuVJwmvXn8Zs1yDm/cFLjQPH6R5g0pEwao+sp/ouRFTtfKSOuynceHKTDKG8gaAJWWTTLPr0NpbN/wLe7jRlGA+ik17uNs1Z1xW/U/KVA4DwqDj8x2yiK1BSJFcdiGg77j8joefBiwQb50E69uQlZM/2Q2VkZ+BmJkbUM4Tnvx/CGKaMv3WaXmdmR3cLiH22uVi2050i5rtI4oTwa+ByTO46CwASNxnrsC1a5ic0nGGc+UY+vo/cYqgwzCvmodIUbGbVFDdl7vs4T3zwwy2R9+vTfYvieiQuHyRbDxHua46Qc+VCbQB3+bHWESMAF7K4aQnyIFukBQbnvMT9YfpR2bk41U7+dohT/tn1+NCbR/gZbrSANMnWmpl04XB0DXTA4eyvpZeZwS0KPVU4929nri4f5cUqe7dhcRT5ltFmsm6rWj+y1IL+EIWRwWbgAJZsYJDVLUnBtFbiTnpf4dGdcdZdwCcDUpn8eXDkyW7cvzB+Oe+WbWAU4tLhE2EUC5Cri6rmLbSSatp5J/aSGzCSE7GK0xX3344qnTj0ihzGvFgm3DD3X5t8CQIUMhjzBwLLJKIAsjRZ5UCRiZ2WeAiZp+p+ykyFQhvTxa7R/o4n8R1T5TavAspaXaSbMa/R8pS17fSXtGbF3lpjT1MxSg/9AcYN+HsWsKiWn8QDGn29Vw14wUa0IUKQ3oRvjeI1Ua64tCT1CAm6zHFIVdrzdCzPe3Y3zy3X4IjXB7uOAyTH5IHQAuKW6sDS2SyCK+Z4fcFusuDa/TUwNePBdxGVojNcw6BwZfkYq5F9rihgkCaRX6cYhVYPm65raSU9Ht/uLZkcmTQSh8Uf0PX8hSuFNMWV835Rk6vGQcKVWgtBDaSLucLQ/N8jJJ0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12221777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KFGCqc1+ur/ZLkecd4XTq0YSyo0IZQ1HzNdMN3Q9T7x2EFOJU1nmjM0mwzb8mWx+Q2FSymIh/nQioss/Pi6J51GPfOXYvPPv2nvgR+/Q6v2hCZuXkrXvNxkCGbC46bB+OUbIw3ZejF84Na66eFB2inHcJ8R6BiIVP3S9Fj5vJieMR5m+8zHLmwjNpFS1pMYFsydeG981zYuNfQR9qg/H/dI0ufargBUAuLT246QEwna7+Io4wjq3tXSS6JtrkvFHx5kOg63+HP5BRizgLjoiAxpNQVauOBcBSVN1O+b3rm3AEImWE9e1rIf3UVppsKVLGSJd2smQidcwnJlCSO8Uctwgz4JU+5JZDQTuKT3ItxnjTOIdoqwjS29Y0UdbFEDN7oCypnxiZGfBssxYg/IOdd/PK33L5nLkqyIDGl0kFx95rGRdTZqvYYQRVT6G2nCp7QTLS8zelCco1r43SSeVeJHZ9he0wCwGE+aj6NVXwZu9gH2Xyux/NBC8Cz3CQux5zOvy0XZM2MXbfNJ/lPum78TuYFczs+O0RzdA8pz03dZJYLHcqZ4tz2ctvx2OvKCBbYSGv3Zxoo3XhvhxgScZgSoRTOU+TBz7C98tiboGev/1s6DfcuwuIQnsGQE7L3V4HdUgyTpMqNPy4Xnr3xveh5uToKL4zetRkx1EvKw7cVom5NNy7nd9nZOfVtxyjg8pkhr6wXCmFZxxCTi/7E6kzexkvFqU817t7c7Wr9EzV7WgiRrti0KzUoKO5GZcaSvgIC2+2g6TpYthFU/OlKvHrWQdTd+cMTBTBWqOl2vtsKD+ARhVCr9YuFMYoKsVh52RAiCuPcJ1faPg9o7Pu9ihDGfyTpAxI+ba6pk+E2AEKYRZAMYG0TdUw4+JVuiR5Vwz+aj4/GD1gpTBbaoXtot7GV5L+BcoXuJLUqVCm094Cqau82i17/BFrncu5inMSQx4Bw3xdIXIC98qfX9s8dZ936h4ruNaRfrAKekbBI4Ln+TIR5A/lp+iTHq4HYbnq1QCccGRy/wBbw4E0l8igNSiYiKOPPPa13BINem0fhAu/LYzI4j49Yy0zudt0ZDc58/gxPcftoZP+mnm87qEV8BjKf4T85SzjZFcbKK5eFAd6UBQN+xEjjhmYcSTLCxDnz807S2NhrRtF3gEZI4ekGHvmMpJU1Wlitr6qQROzMETiVMigSQTpwUTPqro5lx6ee3H8JE59aVIbtyEtCwH647GxEJjAF2FwsBKRlaPanHJDMcqmvFLodH6JSY96UTeTfkpseoDldgfluArbXd3mF9pEv8X4qPDbwJyN4X/lnz3RrC+dSlMQlgaDUL67qBq9Q1HMhIiQfGQSvui6cbSHTBPro8PzXQSDGInz0hSK4651aLyWMdKjCLQm0XImfiFzafPtbOemp2OXCPNrQiERCFYMgbjbovKh2UAeblwJbHoJKCQiQ+jQdLW7R1SUlvglK6cBFLi+BZo71tuMIOJCAz9QLvCz62HzQqannrsSw6ZbIOk+4REvKbVN8JB8MCTxJ/oCVZynkjRcVlUyRCNh19gHdy9voaTT1Np6iQFf0WLfeU5BG66p4r/Bn9+xMoGTx0W+/zvuxkfR3QxX5huOnqj0I+7GCOsKH2wOFmYnyaF4/lpX6KOWcdSOsD0izti0IWgbDLe5tBVXlI9DElFT+55rc5ZtrsuxiiG0xn5/WhSP9ZgePVKREtc7s0qiF+sC8CHGVkPukLk9UlFXuuFNzD5W7sURj08RkVevO4fNa8jHjt9auI5wLt0LH13XaIhr4OTOlyhP4oaVYyhnSnfEz4h5960xHdpBiDhgTZV4RMIOVtXZphTkK++Z+qIrJJclJ+ncjgT/8lbsX7+E7ELNryQOvNmr/3Qi2/LHcPimNOvyXkpxCZCFdNGkqvKMUNawTZHQdT2bx926t5wIVU/BQf+AxphuavwD3AkKrCoelK9cfvqBJ0/WeNuTyPnr3qw78ADwpIe9BL9SfTGBotDLP1dh59xLemzf/oAZngkU0jYYqz8MhsDxdrYlzwIX2+JyenFxSmKb44sSH95PLgBzNJ0ss0CXL6Zl0O9IYQMwn3to3iUk3+p+kv1JdJsHSHPkyDwKN3MBquv88ptjr4RNRZzd1dHtdqYK2yQymEjcKaAWFgvS0JDjGvL3hKascgx6TfLkqA2asgUejTW2Udfn64Ic86VNAJ0enL+4AWtFGEKie58AVl6kUZXz2HqVk+7T/4GPe70tFQK/JQ3LGiiMBqgKnn6e5nI6btvEDPlM0cHmbMSmc8acfd5S4eZ2bFzii0RZju3KPPtS06qEty0fcVLdwMQvYdhiWyPRKEikgud4RYuzazqcGbFNbX1Bl1pCvJMs/x6selAPiALohZjWH3ZK+kI2lxLqKqYlwmUsrsYxPAUNrltO4iChlLYt7T6dU0SbCw/HVq2ktvC2dMT4acDsnd/voJbpxKs25E4RZ/UHzd0EbS81t7CaNquXJRfcnuHpjigxmrqI2SP5Loqqjf+mvmW5Pw5XTFOYqGn4lVCqbm54ZvMPizmYq75Bs1dwzmgqplZa5HpsEv3EqPJcsFo29IkyuzuJuvPXz0U6xQ0SmDlwa+YLYyoQkcxeaGXafA9aCKxis1yRiz0ONUGmhPEnDhQy99e2754G/D7QnJCIwwubYHYPUU6WjkzLUSXMspo5RaOUrf09ngPquyidWbFqQ4KOCN73r32f6+VPAXQmJwyUuDyK2GYImIOSuRfccPWDoVglGpn/VN4o8ywiWHbsvcw5EHuj+wIipyDy/yliFbjeWiXRgk4v97rBxrDjRB6JF36J5sfB9+sdqJa+KNJn4hZxYteNun5zKeCcPyR0jqBJqvXe1gReyNsTjJkfLsreM/tOLmu1isTglpFt763+u7+//YOkSUlI61Pt4Ib0kkMKltTl4ptUW1n0/wfFxr9Rqn2Qk/emfgoM4NJTut7RrwAgOdYLSjFYN68je4ZLMUVpkSuqGgX7oCZP5igQh68UJ2AKlCsB97gdEcWdSmq0HVtvSxcm8Q85EssBHGynHXltZIPaVgS8Em7TvnY78c+fYGrfE+rYmDAMqIa8Z8uqe4vh/0leun5vEzDhuoAWz6GTkeDQ6DkvxQasrG8w1NN2Ey183rZPm/sNardpHNh8iygeTrVihGagWDy1aWt5miHjEnxJoEPDyAKQGq16LXuEKdwqK66XroPOLkWIyU2XbLLncctC09M1s3Fx+soXwOKaq0Q60KsuUvyDbnzdBRw0vRVVrmK9BW45T2DFg1U7cF6VD4ubhCTaTMPDxqaP15Po0OF22NK7hRlUujdafmhArrZl53J0+yYdUv5NVTaq8vLSUJCrQZbuJwGmvms9k4mwp3rUf38tBLlZ4+gz9glfb3gDEgMWV2pJ7IAhkDddq3QbkDqDthYTygZThHYkQn8WDnqlVioof53VsuDt57RVmozzjL2981yyfpjqyNTkOR5PWfVQUH5Cv6tobpWTR8aXKzKucwxdij889myjwXWMNARzKr0jelwAMNEg7JRTiG3GKKH+HEMoTWzVlhTI6qrd4x7RAPi+0Fjf51GCilIHDqUOmJfkdxdkKy09G6EanfYLeEPyEFTxqG4mWo4kzbUMR3ai8OnTVvLZTanhJtjeGvQWGRu5LNjU8Celvq95Gz5wYx6vgyIir4lEThb8d1UE+ANUMGkQYvd0MopZGA1exPuxlx+GFwdDX+yRRHliorybLcha8XyoZUZBReHfEIRbScsoVOLxL90KZlXeqscoHPBI7tBuwo3cUNJikHsgKn8Dpaj2pyQ5o3qHj0VFzFUbqgdfEdtgxRrILwj8ThRU3RIHnv8hfO5/PgHb8Uo5ohYu9jHwVSgn4rm105SpVebNT6seFc9XzaaluzPexYfadpSp7uUmVSILKO6vPrDHc7i2SuRMJjofw+70poLAb2RJVrHiYoJ8s41LjoZBxt5/x6JXZeZRnqmJdOXoKVFf/xNBrh0ERrS4IH516fzIkKSaywQ6ciuJypdt6Ms5U0HKZdrFoV9XAvXFtEy4+l6NvQC2PRTTUbElPI57CLJktOrn2KZP0F2uhlHrmvTDk0tStpjACBa8GA7orc3iCjTC7vEsaX7s1LEt5+PvJNw4AljciUUX9zpYrnrVYHESCrk78qNr4i0CMTj+aPK4wUN/Zk4YU+GcX6xrBVo/oQtS/hpZWqIda8KhAcMmfX1yVHp1YDvnI28AD9yquuyaVprUIn1CsRApxUDlMcmDSfLiPnYSbJSnokiSdOffdpOHQpHuXtrLVhLXzE9pCIwAShWJ0w4iCAq9gioLG79DJz22ed67+Oir0tRQNPzDaihWoOHaqxgMwlukvfVbSluKNeay2Tl5nYx5nWJAIv/lJXQ7p6aZ15QI8DQ+9K8bb/0LEX8wiHYL0Zi3FylJ5ihTPEy5bgQ1zV4zzWAR/SQgKVqHf45AKgkqNuqYj019ixi9P05iVGBFZZHgJskXTDL0mF2GR3r/yeHQ/CR4u41KIsvijSk5wBWrDO6zKPebjn0/NXrpsw6HLyoaMcKYP0GQoxiijA2qPK3aNjgDvU9KWctzRVwXfMnoxgLhGb1268vSs84QHUHHB8BjQvk8cL7oDKld9zBrWn7FGDDOEdP6zEg8JqTpCFCZT3sZGKoukK0hD4cFqlalGedGSf9CH0a3AiE2w9D8pvtdyDKjEbS2hHgzjQ5ffeN6BfGyUQo4xLpvGtbpvbB2nrU2X09bjdwWUJFdt8hQW+alzKgU75q1rSxHHQLT6goUie7UOt54gsUVXUl1K48jUdjlW1Jxz5OgzUTl0rJIUkCQ1Pk6zEanM5/t0VAkKCDcz6CAjZwlZkiOCVc9y4psK91zzzx1v1Zl2I8fOjyI/1HOJdLlkJ6aKEqs3WuV8lYXjuGUZ6LWzb7mCbE7eK1VdQLjYG54bX9JeGesb187eh6rAkYOlfbmLva4uqN6TwLHAJ0AcJFUXcQlwgVLcN8rNB+9DqiAMh53+vhuexMUiCGXLBlc+pHeqtYQUGn0S8nDZkWTm8VK8unZlyNn2VuVGhMDcPCSIoV37JgLoYteM7ErgctWCTFmri+GubAA8d2uCAU3CdrdlC/OMIpzhCioCB81trzzx0J1uEPK2KwVqbdSj3qzlPlKEsBZSzp8M8MIwohfQyodNZbn0HGxtn8Dk2R7WEMczflZZjdisDoKLBjXWiblOxSiKWwEO+DTtRVCqj5bJpqtXrFbVJQp+tjDBx1VUH9fgYxChSGHrkWTHoMWa5WcnwNAkfZVlhHZdjnuN1Acw0jB8LsKm6sV8Rx4zA4/OdHDRSfZyeR2VS4J4CosyZXGos8IPJQS28GWhrX+SW20sFI6PjhunO+aanGHF+4UNuq5VancdlhldCpbIZqjfsPbUYuZVBw7Ryo36nosE5graFEdP77Btx4pfbkO+KaMtquXqQL1O/dYsmMK0MS62eDhK1wmSIkoZkppN9e8wwCstwi4lQMxuWoFnXgbnSfnlb6dTUQlw8eBJZ7LmQV8IT3Ae4yYmqYJctRI4tLt4YNXPlrp2Gq95dTMKbbjro1nt8S/DDUALLlk6PwY4u0VegtHz9QzITzrz5pvH2sjoxMFL3m/Kg5JdHWOsNOCAMxmosjcvGZpdRuqSFTsTEHaz1qNIYLY3lDkOTl+QoVFU2be/svjc/kc0Cwg27afgyAjkQ/fgKLh1t3jRQEf2qfD7SfFOI9xZujDRZeuBMt7kQYjzpaJtcA/4R0UrcWC/k0AOKQgHY9cc0jk9+e1my9Ez5bqSq1i98DMKczb6zKw6rGbQQwKhkbnEOS6aTzrT6Jrh8HH4cVurfYQWMGK7nDjpx5QeW/F3GJPEJ6iDLJfsMpr7Vsgx/OqVDYk8LryYVoiUmNjzX56NZvxY9XU4NqIq7JVzAHyghWqvOlvH0y+1EkX9LfU++79yQ2ESK53PzHM4EtzQ3mijIbUxi9RP9rulFflJO/BlSrC5hGtcD18GRVo+hNGc1yA3zL8Sd/sE+MKMQ/U8oppetOdDbVi+6MERKtkRVYpQlzGN8cIPrnkZ3eJ8YFqOxkUrP2D6daOJ6IS0V0s0jCZkA7jyq8fFvr4cBGSn6cZQMYw4gAqv2zkwYj8mNO5mrH3jc8sOqGK1sR5wARpThSbBLt4BpWMIlWDj0qZTbTxCXj9ANMs/RR4SpbZ4XRV7UDgPrK7iKdfxnlQHvnAWtRM1KHzcal+ge8Due3gbRTssA416teukcQHUsGhhUja0oV85rcWFEJ/ax2Q1lqHuJ1ZfmcRNBZVFaKwjnEM2xlgvJ1p/GJLh2bt2ri+gSVxEKng2cOXdgtpdU+Y4ojDuXeM28aoUikQdCzwOMuzQzzSgGn/PhrDJ+pJML0DiXibtw352s0wqHXIHH4RZkr+MEksxWlwYxiUANLKYmjlfR18vWwjx2Mj2aWPCgKE+TbHEaAQ1Pfbp8mei9XBHlnPD01jMjdiHbMbXCtQhy4yb1ze8W0Qc4lmahJ9F8JoJ49wLyQ2k8HInVvPNf2N6oMuQRO7Bm0/DAalQDK6bMpGJkgbGlKX82DqbSM48isMclSmC0qxudJL4taui/AEd29B9a4ZRFmefNUuTrAbzvn7BS6n8fUcQZApKT5SKvjLrSuB+V+czBhyU06d+5BAw9jJoUyt9lgoPlA73li7mxqEY53DT9hLEexMHYvBkVD2cAr49GlJsvsOodvX6vnqRCkPd1BOUYT7YC0NS1pVrDjlF3H7U/cJKEKf6moEhyOnE6Qijd7jgirwtd1pSvMC42+/qMzqq8hslzg2BYhMs0c7QpBSOjlxzhTpyBTb2ZtS/HAcPveMkCJs+uS+5UYl7RJJcnsj6CUgYpPtPFK6YuHLLwp3nOi4U2opffgpe1SXLy0Ak3LViKNHjEaR6wHcBZ6QBQ+BlmRWI3SJQu4XeGGxQSqXztXufCjiJGLwvqXk+EJ7KYueVPhbyEyVcYeehrumIlI6lQEu19hlZIAU0cvSfFjARL7Cq6Xj1SPJOcsoi9Jtp7lv2bCQwldJhPlXVoC9F+PlvqP5ZIIrYzwJt/X9S0d9jv7Pe15S4IDJCGM06GT4uC1nrCTF/gV1kSjdwKqvJQN6U3+3/rFx6PT01lCGeak76EdtiE89JY6uOHNbdLEcczIV66xwdVbfI5i6+belgtGCeRiXftMp1cNLNeUrX3rAvakFiRtJcesN1HTWgP6GXy0iKGC8sCoAc4PhwCmPGXZpgTtvCGOG1vOEwGpFpFPGYZeGXAG3a2C86lLEqXpUawNA+cKyM7qG/zgnHfoUoswFvJE04LcDy5RGw9QG+He45FQviXsrJEmqshSk/mQnXq0M42r9KVMBv0intkmPNb4V5ep89/1HN6rWhS33ihGnqBEzUVzCc4FVfpwb2y8I9KCjVG/SEv/t0GQzJqeA+4ObGwh7viTG/QOl+I/gLRYsOo/V+wKXRb9kt16kO4QnX1qk7Lr4B8XQuNvl1GCk/Bkt4gr0vo9CRUVvOrVbOeFeWH8YYIMTgxrsx5Wt+cDdVras0JiDLV3dJCDWMyZKHOaeLlQFu/4jPs8Btz9FccZpTMwiH1mKQqQCnNF9z/yQmXOYK1jz0qmswO9O/gbLpQsFZYhie+QK0VmoJynYd8MhXzk4AaSo2ZjYm8u4aIWkaz0rELROXL/mO9oR0P3C1lml2fpcRIAYr3Tl7etleQHHSo+wm75w2J1CBxFSpl/M/JOsIszXxDIhIcs0TZ+STUpHLmuwp1iWqrVN/p8VFW+7clTc8Ks1Vgnl4fYkSA2B8f0cbeFGfa2t3al69pelDIkkSW4yMAmQ1rhZU0Z+DhsCYQddd/pWY+5v3s3x9LJG+oaMUeEbTXThmqBQwpx92Bvx30G98e4eX1PxO6jrVzh1+N9WGQFyJ2cbjL+OaQAlORt+qN/5CmTNkMS+XYEwA4wky5Vx9odHIpTNiGA6aw6upF5SesnkKnFCFOXFpLq7PM86iROSnvEgLNvA05N81D8GZ3lmVK9DpPatmfp+6mOPeJWlDcj41VQX9YRuZr9k0ARvzbCo04I9sBE97Y1kT6PNnVLe9p+dPBcXIvz+A7fxh+KBZIk7dMLiTbuU49i/PA8lNUFLthgrTIw+DHOIjbKQ8nuj4gQFENe44pl4swYQ8yFdkm7bdnpnUjKD9HzRvcnvFv6C5+ZKhPBNRO4CMQeRKbMk5jQQ5gI5pWTp4shix29Jf5BmTQx4JkT+N39heGI0uMTstyVwJj/93+xg6mEux9yqrUWLLE2Jpdmrk5ke6vnSMXab6w5aPrlamHQ4Aodqeqj9Oq09XrKC/aJr+lSTRI8Xi6JSlelnDp+VjA3IHBYD71HkS/06AlMofcejl8tJXEtUdEckH3OXWuqigTm5xxzatUqhlmbWo3R3EUu/iR+5+DgxP12ZSqlMWzKWVrlEQWKLYilve+z0+DF2+UOHdTCnvB8+ET96eBuAUz3KSaUvdCl04WCDgBt5fJSC+RMvxlI/GRAobWHmTSsllKmPr/oMt1Xdo0Jie4h0K6w/HtNbm7wyvcQBXIwIOdUPJakP/oOlYdxqXlibnL65Z3d12moupRozgClqZ5VH6ldO02DyitYe6/HVr1dCWvYUAG2y42Pvp2jDqSW4SuCCSS1x+XQirv4oxTWbee3Rocu8AcZe6tqLE+FlFwWx+vUXXuX4oikkZ0Wv0Mj8lvDf90r+1Q54jrzA/WpCJpykA3+0ZUwTt/OrfnFwt7UlpCSIEZ1rRxT83DwETf1Ik/tvrY20+MGhcTaR3sLcyNcklEZYU6w0mU48WMiQAVYVge5NA8sVF93EgYetkdGkrcY8YTL1H/ZIQIGjNSyE2k7hWR7Q7kRtSXNogN8fwIl0SGjvDqq02772vX4X2k8+sGlgVuCHRQZiKffFiAfsJaDZMRT4LlLH57P3r0I7RUB230VF8LHpf3ClQEMbmohc6mXADDywoUg9hsu3SXyn5fliulEtUlvF0cagy+UVqprW+B7I6c1dtPFl8EbO68lgLhGAWnvqSlZ1CRT13HzsKO8Df740yDCdFY8nfR1kOqFOpqC/e9y4GnUWsN7uqzpQ2Jy7JQGD1bgD3C6LvAenwy4Ja8UoXIW7n0ty8RAGMhBIJbGUdu9BVxKzhgCpDtyGLPKK9x5ctuYYYZZLUyC61lQX17MMfDsTlEFNdnBH2TsBIfC9gpohEQOZ1pcQMSKzST3tdhV8OLP4yTPP0OxkPC9ISSqiEpK3SFUFK4PPjgJdZC6UNslCeDBYgsxH+/SwDNCDHfmWoUZq1qi8AagbYFpMwK4VWTAYZkIWDVfPdg7CXDECtNNfLMS7qMvf84ztXwhCEAmkMBo9WK78V8mjOrsOgVfro+ipMil+af2pCKtl9//DdFZKsjKEL+Y5y0CMObONb3VBvlwic/xD0oggjezDqAymY+g9luKOgoGB1o0DWmJFdN+rPpmAZRUMCgHrygmydu6MBoRoeTj0cEg8O1CpE9iQZgZ4+NUdPhv6RWMwoPSaYZwqpbZm7yn78mSOLcZm/ix4iGJx871603rGiFMZlpKoF1QFCHRGnXToZGHuXBvyMxGYgG9/+V5cWK2l06YO9lEnO0r/nI99WJ6KZl4ugXQxQGL/KoeEoMcZOmDqJihnAd1EZqrxg70y3ePa0oX4ZBwh5EVgOVSmdbzcD+Ia2DcMsjPIYe9uRZOueMz+6Kx6EQlPVdbYwTWbIKo9yjmAaYekK3D6LYQyD/6yLVW5Yux6u0tungY/s38E/5UUd3mWTQcJm3c9FWMVFJZ+XFGyq3S8Cr8PULTZUASc0oGuLFqdC5uYbSZIQVkBcGIIKXY2D7/1OvtUJX7HE4RPk96iWyLeuWc43xZMrwXjXgvHHtrXag9gAtV20EUa6TrB7jaPIVuHs/tSTIjMk+FMhmL17IYQP2OALafPtV5YknsgjpB3fIz8pW+ZPKtxRMp4IIboyef5cgud7qqECkC1b8dr/E84ILRJWCoWfrP9IUf5mgQ9YE4npyBdmCcXjBjqIOUla7DOfTHi+l8zM/0dDQOo9XFcaq4YjqBHSxzmj/npowOncEdi4DZifG647OPCF8MW96tkHALlQZTtRI2cpbhemm240IgPDGHTKI2qPlK9qyCLO2O7VXWt38qEGRSkJiS+AWRr50UmtsRsrOmzAOCLoqYKGdPPtPCDA4CqODIwkQB7c3RNaZpItZHiZmNOZaNdyVwtvGLTb5J1ISy0zS3VS/tldTSpOAI8Kaoncb06yC1CyWyBNglxCzLeFW1YKnTf7jDZo3AmWnURJqmssSXWRwfdfy4EeTj2rF+zuc/Vrn0AlLzNJZ5lifmhQDH6THIrp6zMCchjQROkFZbsJPW+cJtQjICVfSnOrkshkFTAzcrNd+XMqjmO3KhHbk+xbN8HL4ehLV+Ilz9OIoEiyd7sEFZNFZrovuCNXagpgPK+rA/PuIfd6ituehHS+c8fTA9menaSD1uPTZWDqukBnuPEIYZJ1VTJl+I+X34e2tnWFP0y0YlGRj2CrjKpKEE46eZEvdT5ANPhLfhIX2KqBwQxh+HAG6POsjwYEve9DlWi0+2BbByV0zn9i+ZlVHj3KtcwVrm11VNqTiexffdj9RmxtPzn8cwHgS8s2WGdBaBTY3vzh3Om651edFdULNlp/6wLCiQMdZ1Vw8mdIoHQBE8TIVXAvxL1xsCBYonKmCuyQ+lAlKXTmPt3VWJFBYdZJ0OhPu5yhlK+3kAMBvS23Drjc8IE26YKJUgklHhO1nmB0DT10By4ReYBcSqBlYyY24C4WGIz4BNefomVc9e/Spa4qnjj3m8ynQ3LTiFbB5FdFe8U6BbpBgQjeCkc8dvbfvU3QR8qCav9pYtQP5ZhSL1bwFcZ+EOc+9xJEQmwwfUflwtGokVu1bUxZIMqbsGwyfFozLQDEbFhIYImsvxfq1tBvSOZwBkJXnqPHnWqJGscoaIOruOVFhAVxufGDWtbXawq0om82CpBbKFi/CMjs+g7oLIK1ahmKccj4ZsSyyIojsVo41msp1cA/wkoR8k1fII3Y0HM2067oFgxDTM+vuskKOAMEQGnwShwbvI6tTLTTaoe3su0yaJVvIkWyto2uKkg7MjuU2eMKyCP0a83+9FENAFjiwMb5jfThK7clBs4zBSB7aGC0seQsLoRXv3XA4tiE1gxD6r88/cjDodM7DkbbG5DkrI0x2kIBPnPf6HK31B7K8vTWjR7Yv5M96eV4EUJrEVbnrvYIJfoBWETqWT6RQODEbns7+UGBlJQnJgRggNf1aaI2HFRIfDhCoNTPXSpw5VYE1J3HGm0BgmfH6hYrCqJkk/tvOtesKbKnDqxgVICLOHBpIIZ+uucLe/ABvYCwcxsYyWEWFthP2K3Ql/qvbY67dtQYfPcD5glEoD+fvH9TfwtXDDnNECex7wFFEaGa6IVT1625qLwORgxTMQgq3/zV5uTI7Tg4RD58OYou4aA0ih3OMyHED3+5Gy4ww/oRxc+aAEDvQhIO7mxbYbgRlUwdVVoTc0l7OANIx50VLsq/R5WgX6v72xQpr6iEYj5fqFXSZbNHife64Sf08ekU8fxY/wj1V16armRELTcJurGARSbndxjaesbuU02uGtTFke4LCPB7elK8GqPjIzlJ1My34YoAui/stIP2Ltqz7YoWQy8aUDMV8+iGfBE0PJnUP9qLqAtokZL5wD2KI3nsUXfQ0jt3pVUw2NxLrHaQ7ecQkuKYz0eqpIhNcPIPHzQmNyedgAEmba107/oflEDMl1KC72bxo1x43/WNMEXCwWEmVtp/19KH7BTJaixFsGC+tJwnl/DQStANXqgrm3BeF5zoHvndGx01IiHwX2WRLZp9zop4vJ+Wo2zZUV3wGSHJFK56drQjP6zvIgQVw2wilgZn9C8fDjr90baQXi5a59ZxiMto422NpEbcxMuj4g9vYBuXkns6lN9+wF1gQz/wGHjP0W0Ck72uyESst+FxndjTBr+6PYqKmxSxqOHh0Kbe7Hgr0vyu1PAYAw9H5wgIQfgwrlz5rr2/uggxTRJSG3McX9o6on9GxBL9Hu6UlBEXPqh3rFT8xhYe9MgSIG8PniG2GYiLzh7Z5oXUzAlrEj5uH7rYEER2K/SEvCmkEDw31TVK5FrdFzCJoRLIzvwiVki5Bnldn4aUpxWaL8ObBH/x3O8Ft2JDaKSHkadChbeGn77XnAXCH5mkDwOUpZ6Nj1ayAaVxwX5Beqq9sfes9Bv+Xn952dYg0DM6aaNiqFQ08ffUkt+scZxKep1kZly7bmp5DGKkexSCy5W/tPIWUdkI+rwZxlW0L6DdbEuVcuGpS/yzZNW3QhxfZd/nQ3f1p6DawBHk89sOBxFr/qdZqE/5r+kLNcYktY8mhZUjGVQZ9IzYw7RMifvsxEtK+FLSf5DFsmYWF3ZIgge2HXOLw1/s5B99BVyjJjW6TJRZ1lgbLN5KTyqbAM6FnMc2mqE9jn56zo3Vu6etV2bGCZI9xGLRMzyGMrN9Kiix91pMe/PvTEPrYu3bav+pDwhr/pE7F0/7fOKsSyCP7mcVh4dC1oL9M08opMRh0IDCd+oiVDrdnJqr1+TgUbGyfh4g8a2rX6sF4QPv/oY+bEForhx7oNtx+nezCreyNxcvsLpFBkxcsNjMnEbxMaW0MLH20czh/7cTVclHWwMtgD6Qfwt593mlANdfuoGONLf8tKwRoP61PiXNoK0+9XlfM1n93E0dV+KU4/tYsRixqP1GAUKGpFL1+U0er8n6kQ3m8vQmxnY0F9yyA36ALvKqDAbu3a0nvuEpN0xnwO5xIF3FE4htQ98/zlU6dpahZ6+Xvp6S84DAl6AUBRZkd29Gz7fE8udiEPR8wVTZbgo2M+HMqtr4+LnRm3h72HgYzPW3dDHcoPJT6BzKEQ42uIP8pxg1m5PJxNCIl6n8Og2FRsOImD2/U0r/L+34KwLOUaVF27wBj6sFqAZVHSWXxdwHdA+d87F/Gr05nUu/6B5iC6Y0d3mxt4UhlQVvVre9H9TEp70Hy9DGXTn5orPyPDHh7xBN7GpGPZubZt32qmTk+NRwLltnideBU8GT5pTzAMnMzDQ/rX7QYepG6RJlm7y7RyPVqgD0gJe+HGpsp+z8exPepmBgN8K14GIC62YOT95zlLvIpoFNy9BMCZDib5yQKEPZMmVjRiuYOLq1yJKIhGk0dSFsVaAOrKM3QPeA75ZXRPdnkNf+olXXNonGlVLMB0u5DMBlAfFZkXuMoWhOmLnwpm4yBFTDQ0ioVNqcECk0XF5T6OBZST2ZT4E+c2UcN1PTHy8UM+selmB3I6X3sQGpxi0vc1894iU/DhD9/7xOV/8L/i/OmFapD7f3RzfSb32rFGAZjn98AK9cV3Uwhgi3fObTf7lgHPop6renxC6X+y83wnQRwHV0PRgi6mnwwTs+dR87VQ/T8KMQJRzV0KW4EG63n9umV45TfMdT68zWI3gYNAK5Fmfi5BiYXAW4VP+2ErqX6OYJZP5+aw/jwHI/FDPAUOtLA7/Hb8xxUtWMBifcnQ6bxePUvr4uqM1TFQVC7+iIFVCzcRRLgpDMnuaHAZ1gateXTIv9C39BgnbywR+lpgVwM6JJUPF+fsLWTbQxPepH5guc+ca1GndnzV3fz1V4//o+yZMYeGEK98Z3+6JXGNILIquE8/Ylj/h8A6VxHFdYr7jock22CVSHI1btF7q8hDs6lgbdPfhzvIyc0imhrcj+6dpqIgS0LsebHbUnM0+FUN0cFACqustsVIPzrRe0/iRtXOq0UKwI3HNErLbj9Jw5NOiGJxJvzV75zmvR11U2/N0FrVR/plDyV3KRqVYtuhBJaraxc4B0yCeMKa2DEXPqg3Y1o4GjTgo4TtEts+5SXZmscp850pCnIqscLpVEHk8Xw5vfSXl5IH1sntMUeMppxnRuLG2+jaME4krtcFsOudXZrrh1dviSbjhh0kW0B2O30+VFjemQ9f1THollydgKNojES2YXPZbXea/gej/O7jnU0VF9nue3/kBz8EcSqfY6cNNJx7Bdp2iUWpJK5qKAADH9DM/wOwTujp+xlFlSj1Z1p/D07yy7tkcEMq1thfTORYNYmRidHJSA7aTEzVMbl9mVTTYBbHwN9EYGxn25dh+YshXuedekKbx33mXBMLBjBaVKBP7tb5UG6d3GeVCReCHR0gd6VhwanM3MIXiTPnM2awEwYMCjix52UV+rVPaAmDrsJn8/oEk4+q4qiQDziPy8VLJvgk7q4Ecfza+7eN+cVVwXBhkTy098Jt98TYVH5l07V3/hneF+eQR+lSOgI49J0jl9Q7hliYOVVSKpOWOwfbE9d5V1rxky9uwRpiZAPViXrkr1VVns0gmXnEIiACclb588hqD6o+kWB1J3/t/ly3bIm0OtVjqXZRoWnrkXnL+/N1TCHepIpat6mP6W6Sw+hRTk8OPoxA88u8BJ3pDTBDn1GU/fw5T+T9dzOnIga6+kfjjzBrWICb35uZgUEB6UPAmi4jhbplcZd9ZEJjpooBDftjyY6n1qyDI+keNl0BCaZcitbFgqaZH7ltzJmC85+S7phgpN75EqxiNzltmzXxcqZHIsNOnmvO6TJlwR9kA4kdgnEGu/m5/797d1fWSwOq/lduQl6W1lDOv3jMEUA6isyta84evrg6S3sMxo28VblFvAHxRTBexVqe+j3b6OXhFvbRyeetysyAMSacvFdgLPQhpsnbijoZuFg/WoOqc4//0sz0Zv3byo2/7MikUzAmBCfNF7n1IEZKvXkfgjyU+hUgK9TCRrfgqXaeZlLe5ohIEGjCu/oYIc6NYf+zsjKylH1RL697ezITzzQXzeOTxEaMiRI16IUQKET8CRPXkiV8k9MD7K3vhDzAbkVOJtueDZodbVzOKyMWxAyUHsGad5ekYg3OM9sXXu9rOxwA02eLoBJ4yMhesYpRPmvEkOOkkSkZjkmSSyyl9fKLg9NN5ghl/J/jZmGGRM5StQnndbaKaG7L2Xvk4JSX7/bmlVRACL2P45uQr4dWKIEGVPu6wfLE1Sjrvx3sBILlKqPK0KGR+xcEsQvjVasDSBu+IhftXV21O4lRXtrsOWqaKCzaPU9uUO5WnjmuhyyTUlZCk3EYgMVfyHRm/aVSgFrzRKAj/TFCuEmRLUMBRLCJP7k5m48v0bAiSCY0jZD1uBMXItZL8hJOoWcU9KYx0QsP8CRTQFklpLyzOoVBMWQrVPd5z6PVkU9Vhvj2v3o15jl1121cxPFGP8ODB//RKAeCvH51ZiG2Q9WlGXfWQRZ7Xk8vylv9+HKamX0fq1PxtYkAGeEUkVtgxYjgzV3/cxuvHEXFSm6pbaIHBi2CwxTEz+xe1Wd6PtcUirErWwFQtSt2QP6tExLWrWQt6b2KTuUMiJY5EmDxm+h1s8FnQ9CcAKiuBvoXyvioIPy4mjlDQmzNW/Ki1y4A9A46UADu+EiYYYOx/fFJKMuA9IYt5FNX0eFz1FzM6x4Ys/tfdTDhbcFWhsUTztzNEMHhJBiAYnARl3UlTRMIMjjImKiNn+tMLk2Y/0s60zfutKVHGJ9qFhi+zA4iXM82z7wzLHZEbHrBP5/ePxj+UMBk2EFE3H0uU9GuLPOlgfXCZ4Xt0IADJEIlu6LSc0/DW0wqmR2F32ELmyNOdaUWxCXvuHujNXEbOJKkTAfeImvwUO+cGhFOKkjMhsem1C+B1y/U8SUHJq+aMzTZ+N1geWVis7HngMkZaRLcVB13D6OgYxG+IRYxWCo0BvaqsEpI6AGw1W5k2QqljTwl3PPQUFfEWGoeUzBbOPSxJ7nIA6Gt4bc+iQOJiNr9ZMwnIHzUiu5Uah0J/O4PK+ssPm1eGpKMq4uVw6yjDQ5MPILJ5jKaymbWNifMPNdf2IkysanGr0pAnzi5CFiR30MYEo+PvVWkMMVhkm80NqW4SgI5QSgM9gUlEzWHxCmR9k15B7V7yR5HKie04U7LbgbCVaq/ueGggZvXWcreuUPFqONDmmD92okJQud50kKQbBYjx3S2TPsjtp0TUo3TPzuJ+JMM8Wb3oPWnUaAvuwActy6+BdP6SWAsByoubiPXcCLkl42pIM5jpzV/f3cxGq9l5BLKU0d1EKUivSnJmYT40I94El1KFfwjh2XykYDARe4cthzgSTJ55BedbI68XcebGTBbHfAZIHGsQWlHJAWQ6gZMEFXt4GLzKmru8sYJfOZude5/plBse0/izpN+3HgXfgIFZrYknoJTWD9WmWFWDfsqWgGn7QbD7EoxAP/jjM+6cqLCGi/dsKcLso0sRhIUqEeZbJcy960set4Shb60FpbW9JbMLxzK6KufvWd13KOZH2IQCfPYImXr2WCRPUlvJLtngb4o0WA3nxOpZ9YS6ofYj5Bcb8vNfulqMW3fmTqf015x7XViYFP+nq/EV1TY7xpIUv07MWlfUq16KUcZGld9ZOr9Rc/TxO/D7Cpgtlvmfz0oIMyhT63t3jQBSlou8+xBlxBzL7fIr9BAqvLABLrHb85Isa28lxswOLcfn/jTJdxJjLI0eWeamfL4t2j66tzhMdC8rit/MNf1/BOVbDNtEFPtDGmZNRil+celTGeL3sJdseYYIZ07Le4TgUez6/9tnGZcsc31suj1qi7XzhRqUNP6PBO1+gAiO7MCZF5RsU8xAK/Rm8xZpB6/02EvfHTWSvEtXLS+M02Ajqas1xQ9uvt4SjqstcfifGroQRqTrCL8YjQ4lHVVL4Bui0Qjj7BpxnrcP/lJnoIn57xgLHhv4TUTC0dGgo64BF9zO+A0r2hqSQsLeO/25XNX1z0+1tjg7HBOArSgjVyGE43dIuGju5jyMUF3EkyGwGeRtCvVezQTqqla4GvVLeqpDnuX5nqPZeFfmSXyzzv9mLXI8rDUM6Wz+wgcI/efx3IiW+zmOogL3scziHNzOenWS8/EokCS244uRsV6jvaAu1sdZD4meD8vai4LkX9JLSwE3QgD3wVee8KVScVWSyY3+XUfK5Qzp55haC7vmA85MmbUbOMDz3SPwz7yCni+p168cBiux38oLlo/pJzj6B3bNAeHXcWmvoAvs5p2jstoxsoRDxyk1Hm/vBGTLqZW12c8Pm8eM1mv9gzCzeg2bjZE5mIuKqK6SQmEuK+z0azI/pP+ClGTzPhMxIA3NAhj9861TP6Q5ID5VXEho0Q2XpVb2SWnyXDkkiRAgfPcpiqs0VcigR7EIL/W80sm3kMyIPe6fNmtVjGto6KDqs8zsaAuknnxU84dDxIVQSCqeUePE62zteKYO95Pz4J1Uuus+QR8TM95GhTE8JfzdYeybrlVx+HZ6l8MwCHJCUzBq16hD5o7RlN9fKLlkF67xDO4BKbwz6jMlbLPPQYHkQsHBHXzSXbBLOc4rrKw6WBnbKzvXGhCN7MGd3Q5DacnXNsVTIt2pVaYi9jpsWtJ3LV/HB84UfQmO+ONoumnS5XI8jcSe3DrkMew8a1UojlONZ1NyETt4xNS8jwA03CqMlfw3FMhrV6JSz53Mfr+fSphKCoGi1f3UBFQz8mst2YY+i26cAeJWNMfLs/0jYzsqCnow+nTY1WFTlxpBgfRri9tQfL0GsXN3uZesc/eeoYnFlOciBP55f01uKLGGJrF4FzW5LA0iuW9PS9+IRXc7oKxqN7IDGNKWHEgY4dgIE1cbwi/YwvZFFA41KnNJlYmmnev2XDxbal/LTafCqv6lTMPxJYQiP8XPxxziS/DIgJCs7pzlyUDXHhcLwaMyvLSOaJUbzU2N7sR+G8ucm7yskBKiJvWQv1re/BhHKtb0myUA3mfs6KP/ZexzJ+7wOp3b1FbvpJfnQP+ufbuv/IDzylppp/6Sh/brpjK5411tEfL1GUxJEIM5EOv13WNC3ZrDzYETccKTl4a52/0OTZoArFvJ4bDl5eLuwfi15M6V7VhxJ/zqspoyBfM9KQbJjIMnHSfIEBpryEOL32wfr/d0oIsOuZpKLr7B79YMD/DsMsL9a8sM2F1jVWoVOEGs4UoFhrVu+ljJMIxyf0nO48vYV4vQqP0NqKnwRHlCApXKs/31o63bjW1k3cyp8laDVs6eFft445AaH+xn5sjH5OtUqVux9mTFzy6czvNHMWNQkTgyA6QQqYi0kiIF6yvdViYKwziEkk8UTMuEoz6pt5szzMCjupuRfuv2Nj+43CneyvuKV/95jrRaEJdlg8A92HN2MguFUUf1ubi0RmYaXxwuRqIJcFwA5lqtehBxhuG2DMDt8WDJ8BTcZTTYPnd9eVB3rnWMBA1I3c/JnsuhpHmiwu7R5CNweNWeIeRElOLm1n4P1LNTeDSSwg7QYyK+oeAbn5syuu0vhxouYS3mG1rfDhrPz/OUk2PlLlvyL9V9IZtqnAeu9kbJo3HOdl1zuwGfMkqxLEGisjaGQKvVPP1CHuHh472Y4ukykfKw5BXnxSHwfEhNqGSX6buT/goHkh2jIuS6sDD6tFGhU6FojMcQPbNWENPVGkNRJXywuEl3wxAII0gAACWfot8M7AR9FeFggnT/69IQucNXfoUS7RQwQypauQwWbhewFiPgLR+VyWR8GgJpexTGFrDasOwLfALypgvFbyx3q9M8R7linH5rbam5QDPdkhfSss17PeVpITn2wGKPB/rGR+mI8nGolA+8pJIUggW1hFXcgbmmb+YvzlciBRfoKTVZMmhRU4fkFNdtO4JkKyqhc+c1H93U7F2gurCS0ECyq0ugskd4SzAMw+E+V8yTTIpBLk35qiNDVOHY7T5TrQ6NQ8rDZuQGVKAC8BJ2EIRR02zx+MKBNuWfwDy+zYRs+ueTQz+QiFyvSOch8/6aVKJsZ5R9pXdsUw1uYEXykFhCerg9sLlBnwDB0VGXwRfxcNeuqLxPLvoBdGFzfUE8pxsFZ8qoSp2RP1qBfWYoia0lxyrLZ3+fqX7KxwZ/d/hJVIIAP1ksCDnAM8GbkQb6KnxmU4QHcEE5Lr2k3IQD4sOuyH7GhLzbLpFzP3c86lLb9NKieJDKuukJoEOMAyFs78cfbmQflNCNZFYC7F+doHvCLdpKhjceyRj3svsvJvkcMXJ4T1NX9+Qfrk/LkWaoAi2CeWlIY58P8KwySmJbWnxkNbKRPyqxqoBRml/BTXtkx0piadzjQR25Zg9h670iCs/ZfDVx59mJ220ben2zNg3nZTis0DjoJZOSVEhJSHfcbPMj2DDdN7o36Y9PPN3+ooAmUqcWFVgXnwuX26BGTDj+dkKcTxllLSRYQw46ZegSELidznk8YkdR6ip/p0N+TOipLMiPaQ/dksffOhGklGJeopl4QhxGHkkkJ2qukbcfbwfCTUUfyYHzLm9lkYaAyJuY37q6uC+BVfHO8HpgWwdb1qhCXKD/H459njffqtS6RQrA5Jx0iodQAApZjlBipXvQTZrq2KfKp+guL2ZHaZjtnNcOWtmuy1c4oONVcDPMf2hexf1sVXXXFB7heXKGroX2mwh4NDfhY89vlJVOB4N7U1d2IpvP56ixlmXJVlHUtlxQlxtqNuM17LB1ISl1aGckR4lsik/4eSgMmZRKqlJGaZWVMi+68ZD7ynJsB6QxinTumg/XNNfC9S8vmvqKzYLl7zkapJXCwTqlwc84t9c2aQeUfmeFnZmTWTmsi0sR7jrZX7uC7FfkW9GRjIkX3qkqifxrbEArVkCm08Zr+A5PqeDEn9u0Q94APbZLNQxfp5a5B/Ah7D7n8ESacanjiQ4B1zq74XomXJF3jJy5MyUSf+b/BAXaeIhBTCzEh0cKS11HRzQlCyN2mELJQxdDEjSHmIoPOKJYz8/y4VuZ15+TsVG+xpDJFo6r+AiSizSbtjrvPOXks24JC5ewRbc8r0CpEX5qOosqB7AvAYvsm0uuGBu0eiEKuhCNQ5npMEo1WjW9RcaMMFCCgcnoT0ZrJMBiRW67qBrmQUkKiopT9Jfz8bOI5GmgOTfu2OiXjcuW+v2pvSPX4eIPC6vdfhRy0WLYmecwr50kXO+/r5JxTW2NK7F20PP5q4BCp/XrG39G522W6+tm9SifmYTY6G/i+kJRbsOPL9zWOhy7mJawIdDL8BKS57sVAU3rRTvPoiKcXSuFlE5h9aSfWHja2h9u+Flp04Ek9DQg1LjN1VmRh/b+nMQ/KxWF5KhLhqR2GpaZCtfRbl6L+bRqDX+VtxQu4oKfBqeajdkR+kf7l2jqCNr/whskCMxja0K1ROJ9Ik5G05szM7o8lLhc0RjWl3fliudp/fGTULWg81n3xG9JgjdwTR/akEkJHeSbkAQ6BoeOrXwwNXQvsHr1iZgO7ujsL3hje4Yag0d3D3pWcjd0ZFyv53BcmmfxrESxEnJB/ZVgZNuh3X+AXUZzwaWgxsihSe3PCxrJgGCLLKAz9i0YJ7L8bETOTJ0mtY6w+6k8OfZDROD7KtW9nvDwC2868o7XjkrvtCltUTOH7/FFMcOjBBncZhpYgG1sgK7/XQd7fuUmogSGIcFmkCZQbUJDsevZFYJxIDqItIK3+JR17dGILT7raWmfjZIreh0SF92ZSXc8zaf4P0Ikknj/LWJoGSIY4ibrd3VxgAyQ3XD7cr4D4vW5dCPMEvLZtpdo6vgoJ+Gr9KtvO8XaKlkmqhCBTaEMkX7+yvwK6Bjg8JHmwKZxL2Yhi/erkpZSNX7jvrPf4x1S0kmPd+frnVWqkddzZbiN+ccRNB145NMQ0/Yq1YfayX9tMKxMxkim0dTZ2xr6HQsGXNAC2FQfTftucHsS7TuiqOc7IhXMn7ZdB2soTqhzAv4bFh7k3ogMXCbJGAu8OOMhG+cyTEPn+AF6yq/l1wrs05RBAoCrKU+UBPhjehSn49HyoDWBXO1LXiMR/NLECgHhvSzOvScevnXwtywkx2SelyceM1jXxt7xKFP/YXOthiTYQmpkjuuNOszv2q91y44+UIIywn/nIFBdROQLYsHemNbdop4+y6cWp53rtf8lSFzlR7UDXam/bCedb0KqBf6hv32gu4jFcG67kv+NjqObCjabDN/MLHTNHuoZ08OVXxau+5sbAvEzrdy1ud8olVz5mBD0kL5PYtAgiA7MLgYY/WU/Y6s5HMx+UQ5ciI3FRyS3NCxxoW7jGbZuZBAGMSAhWLxwJE3rtzYnzzyBW0xyeu/n4Pexq3uAGBhpirb4J06TGBoehLXPqYLjQj8MIxf9Mluiz3r7MLKp4tBXm7tWhpngNm2Ul+7F5AqiwJcEJB3gal3dDw7EjgnQKcDEbtkrJpMj7tv50ogVre3UC1WHLDMMJwqSkTXKDg+feKaHUtUizhpshi7/yOSPKPLjnsZ5nYhbzasV77lM9iJIEVug4ZtWmwdMvW5vVqaN7sjsaX05qfnpph48uRsgwF9pxchrPIdCFnpCCfxDC+w3+brg2YInP2qfvixdJsnGq6ZBLsGneQskZnCZXzEm6AzqpqlKaYfO0eI83NwxuTYXnuYJnpgeEPZMsLCiZmQo1EG8u9bguejmbELtzj68HZuZ9CFpg9FzqAqhrNudoxyKxCuUh036ONwtU8GtrY0DhVYTMf79xT9aqrYx3QIa9nBUmTfxUhQXtrn7pTRQOwWF7ciYo1FHCXbhCcbdtSdZFJ20fvijtbdd3miuN98Y2bY9UqSA7u+YOk44ZZPac40ZOhEo/BGotIxwF+jVTdBO4ie+XaNF04thcoe9rgkOchPrNEiIxOOs1oOY5Y8FU29WyeoPpih0fFoTe2PwFcZqLBcmQsfQ9RF5OTvURyJKag0Kab8Xo5WATWAjP41Cfqdp1ySkolejUolFYevBFhjDcpUNPGw2J2CwXgiL/0mxsli94/7TNMRACAjalMvKAZ4CBRZ7K4ob7PU3XS+mV0OLJjSWiVyXIG2VxYvJvRWYIDpcxPUqv/HQbf8MLRSRAa4kQ2GTQUF8BxKTFROLMUHHX17611Ahe/L2tVYKOL8o48+hOeI5UbrUxfSDu6p+SIg8M6fVE7cPjMggzyaTADM24KWXAfiqX+qxiPXtPMFgJVGPsFRZ86nPA4Sac4/pgwy/n3DIokqz5K9jOy/9uDCPK8bVYbN9fxAzlLra/Gy6x+LxVOPXqrOaSfdrOF4Zb3BARkzFQK9SdeHiruAv9rIk0MMafpcLTE+1elgwgiEGpGJt6X/jLMApMJY6ChrXdj3UGkoC9So0X2cAwH7xW75QsmdzoORFcW/Q2BM3Q6ru63Um6scVVJmZKR7C1J9xrZbkIWNhgAldrtG3NzGChEAtVAc3gwAM9Lf8jYDO1P816TqYWSfcutIO7OXcVCEgldWUB6qJfiHDTXb0QJCPhctYdwpgAdq/mY18eeJpeWNaAMTeeRzNIGw4TpgsABVR9NWNOWX/48VvLPFCLE8aezFcxKfE/7iz82PWAtQTIJIF9YbCRCzZiC+aPJIdt5DNZnvvGmnGBoHIrBSM491fckLSBRL2t9qg09CPTfEmU02Ct88fcfDkb0MI9DqhhzbK7Ps+gpjhUnEIinItIbdeKMBAxNKp9/VnpYwgNen7s3sKspqcSYyBFrsT/5aOmYOLmqTDrUF7btqwTb26+0CcCaE3QGbwogCxdpg8A0qnvF92/QVNufT8fabIuZ2BaAa6/XSb/OrBc97hlJdXP0p+XBPks8akbkiNn+q3HIm0NVEiVNKxH8zuquM6ZsMIiksXcVc2CLtuG/0uQl3mjsrMH4JJhQS1oi0R+aFCTNht+P94f8ITiKoQuUHaxNyeA+pjgs7TVUV/6CwviBAZfVHLcT6eKZrQSCutBEIuItnc9HA3oQNLF3TIs2q+HkrJoBnSdvlvRKouIrxsUaqQ5u3UjbuV1/ZmCDwHvUtgQ9tw/mOlCGulox6Kop4imEuYis78p7gHUB+QdyHk+0bvgCBWvBdxTZSlQ3nsxidaGnVMNekbJqdwIaVJZKlwIaJIguVcwZbAKDpkdP8t2I4qFZoGvLq8WrwaxZrk38xOqVO/o8iEUwxFdyeZD2QLuH/t2eVBd1TwDvs5eeVtlxZVr+h/H7NBUyasfH+1xODrvMJfgzhio33QIsLylDLRU9dfiFr5VDgRu5u9OPJIJccjNBaJ1GCJnsTALtz5fWzQKFUw5NouY1BszKpg1SOgUWPbv70om8XV3xc6kUVU5o6T6u33Oxgc6nH2SjxETh2TUYK6Nrxc+/ec3ba64MuJ2wsXY9aCobHmNKkiZVhLovKjAafgTGvYdq1zzzOXZg3ti3YtpCxkQQ7gBrjNg/LuaK+2mo6Ft8RE0/a+cEVGEzay6O99fMOZhP/o/03XvJDQuJmb2FgWPH71XKhVjA2AX+3rBrLvxZhk46EsDldGOwKxOH0Q+6rDsxkoNKpRVk3rJnis5PNWDYHnPN21BrvbyCuajaTAeGU6TU2X9prMBaBc6un5moGMkssjZKormPtXqHPMf9/gZUTRTlOg5fcpU/CizK9793RLLGyw3tL9gQbx4w52fFCd3RMmw+ZVb3QwQ+cbjVa9hUU5ZCU5WMaLjOT9q/hpqYZ1ldxnkCeVC6Tc9JXVCuG4tNvBBAKJN7UUeWFfTfzBbDPWI1yLIuoTPLJ7SBkcHrJsL96pzCoEImDBCgssEc3xBjE0N+Eg1420oKOzg1D1GpJsB4+dcJ9z7AyTTtHLurklblqYaaRhjilU3NhQVPVMdttlQYbG9ffECheyMr0+rNSwKwkGTNOLzol2zofMeYO4DvF9+xpwPLgSqUqpbX6AlxQmXi1UjGlW7kWQZIZT7EmsvEcQni8B4qPnsNOkErpItIISiPS4BPJgysmW9og6FiUAhSM1IhCsDf7utMrnB98HNfvk1bCVFfhkcr0WNm0JXRBSLK3/A0JpqRQL1O7bhNpv709cWAV7cDIJQmBEfou/KccUHXRG+eWHczl1M1iYvoDxJO5gGB87jJfMSXU9beUxvHviC7pWCCsNvJrlx34R/lmYIjQ2zKZl8uJyax0dOVS5g8Q/nYEU6XA7wUWIvkZokTRRqBIV7WRIhULyUrw664crzEAxO6YTJiNKEy3yPmVzswKz1MzNkzmS4lfXBDvWb1JdVnV/YbPOqx1icKrLqwal/nZIVw2tF0RO/ZwITCtoj0vWbgGip3QPDtxjCate5dLBSp328AbT42WAy3XEddPeicv/cHM3ohRdtLQfa0zvq6V0yc5BIz1B8mY8SXPTdcyT/GJkh/l3iLal87A48wDjqZISJyUWZV7qB4efxY5OWZVxbD43ngDlOETujnDrN72dKpaw8J6dQ3z8c0zD3shClBZ0nC6TyfYTsMQEV37bXlMZzrR4Kb8xX1Fp5aYqCEplcka8EfiMG+WI+TQLiYmJFfqdkfIGjTk6n6cpaYSg/Y/uOJ8vLA9KCLrm8q9myndfbRbLp/nB3xwW/BfhDN0+rgcVLFWb00pgW/Lt0Lno8wwctg9ztWDCw7mNEoXJ/oSHaT7qash+99TTcWqGRdsm20ZfRLjh8t9WNifJxhNtcZnFlleoANUj33t6702BYvriKJ8UTVE2DdoNzdmXtZuDXdtAcp5IkI7FQaE1xbylD+I7ybUpcLPc1IoVmeUHaNQ/ykuK8eWoKpveBbJXszkIT4dJA226jfeJ3Kn5hnJ3u9P6VyTEZWR45QbIpEurtHt+XzIn7FcaiVohlV2h2RCGpQDm1IHBBHlC7VYqc32cW2A4EtpUre+56O31Bdgf21N1JNhBrQSVqg+2M/7s7wYp0R91wX7WVKPW6xGTEWyNNa2TgVHcZcYZDIl7GP7HrXU1hSym1qJ/TNyWsZvHnZYU2RNTUFzsYC49Gh9eRJfNbu/ejwTDAzbVYUuCR+IGF0ILENX64sUuSI43E2syXT0QBpUSezWQHFLqxXURtNUZJDD//ipyH5JXj0TaFi9eoTE0gLc41l7wqnJHFEDHZncFfzF+L+OPyA7RCJSKP+cH5zR+XXp+cC7PW9ZBcRvwpOb10ql4JaNLeDVlb0I+7CeI82yXOXuvrH9TUfkZAoOdY1GPjdzfcHsAi1LJQ5xa0QxhqG2yOvp2qyGpPU9hPPuoq2/ykiXJFTstbmjz/8PtGKdi+YZMpHBNoRRro56GlbxESyayAiWbd9c5xg3oGNOaE8ZR0ztRnZZQKWmPO0/PFzY+AqquzpIKmjZMOx/pch9CkL2K94OQjd7HEo5US0eFRzmpsqsCBt5rmxCSAYQ2xUsAUFFUZVj2fvM2M/tgY7kr0AbymqE6ddJlBh9gqGe6jQZNJOeoPmYFWXE7zcy8E0gQ1MVAGzoPmAEcJAq6Iz4TvXPLSHyd4ZpceVX6hMl6SIYPZPe3s6C6kBok90hwuck1NdiBMTbA1xLAwu8mwZuwwdaDpkOyWuUY1F4dqkdCZB9MAR8cOu/vj/bPF8JBTAvUEPwk968BTTQpPVHwncLYAnVWy9fkKQB5pb+LpXql9oFixBulXWkWxfzuwxbu4UOe9+C0mz39NGUKTGg0ccPvm1IbDzi4ShC328dJowBF2tCHXe9pkZuQtnjrKJX4ry4HnXFsQI9eVPs1e9WzvjVSmMqyLG7Zmf5fOvqpTj4e3GOB2wpNtZKyg3NYBYyi7UGgnupr4FcJYTme/NCT6o8m2u2Xm5yeRCtYJp18Oc6lCnFeeNaeTBrr30zN9Tjdekm5SPUv0s0Y0Bg3FrfIE45ZC9BBgDLRcGmI9XN5UmVFNF9JwUPBxNW9HSBJQf94630qDMsNkjUSBriQZ9GoylBgbxKv9C+0FNxNfN3IrMf5MW2/hv/I/wfWrazXaeoJmPR1J+5myat41rV0BNR5+7NNsMJxXAgg6u13mDrjeYpdSy92AMgvf5w7E1tfyq1Mhb02dThqDVFH9d/jRd91BpWteKalCEOldmSE4fNKspG9tDnV6ej1iZHqT9Z4f1MfaPdDMZvv7R3V8uVFx39Rmx81S6J44sTRQVBRvdNtPGMmWSnYkjASwl36oOw4TVK2biPui4JEAS1pVcqyHXlx+mScMMl4HYMcGJbiho1eeUcwFZcRMSjksaY7UueeU1LPbGY9YZYNn/nUMTdY8k7uKOGFIIag58shxKH/mUNCHkOov6xoQlezWeaFkOoNq4KBQhmH1BbO/XIYJPJyLQh7SulugPX3ck0s4CRJUJxJqgUrNSu8Ai1dhpsOAaPsI/AydPj2lokaA4V641QnCJb3fRH/5jkHnSaZQlmkBHbSFeNDMFvnDd6vmAtXCJM9P/Qi0ZtR096JqqaWhIcDWYarv07LqAL+6cPMCmXYOpq8SOZq+3OBXm7F8k8Ptryj+LJQ0xJTO+Q81+v4DZYtY2/srJk3Tx7FduAwWmzKyaNMNo43cGm5xekjG4RgyBmUw47DQ4sCew765oJ4yKivIrpWRaQZlmZFBR3tT+51czHpx6NuLyvxNmSjeLT3AR2bYIMcbgL9BXY5YEP01UaRjnO53SIQxuDJ6Olb3Ae2OzCEo8NJelT/PRma65FToenqSjR5cepSWfFJwwp0d916NZn2w4wZKIMLSC/D48M/5j6Yu0VA+Jq17WQ4z4TRMa/bWQnm5BssNenBcAKG2RXoIf89Dv2UvNdpKz0SjNAXreDzTIPX/7uNIoq+JKuG6uCAI6oX7W46Jx3LpoAGDB8tS7IiVjYpEAUSmGlYOp245FLctpX9l7hAYIm/f9M1m9wZN5AmduA9Pb1y7XQWofVQmRdt4xoRO6gDD6fBW11qz1BnnivxiOAUvcp132Xp3TYm7u95TzsYpADOeo6hsfGsG1hGpYBF9dvcdEDXDx4shAsPQPVl3TwRgXz27n6QSM4/qyJKK9MzIEosmLvwl9OEmmPI8jbiUGdbm8HwkVfPv43Iq6tgyggA5swo2Vl7vLpJ6kA8zTaLioeQfuwaaqGO/LackvYE1pwTIn/4JBZAf1QbBar/pbXmy3wDVbbXpuoXmI2ERNfmo42Lwvve8/A1cHRih3hicFcEmwANXBbwAg3/3dJeCAPmtjEqpwQql4d4kPNYa1Tt5RcK31uXnzFcJFPmEjHNu0BGSN96ATjcvl1NAA+9BGcUKixcljVA59DccYU5j/DdBFzR6W8OXqIas7NdezXqBh1vi/Bj718VekjLPxIpQt/RBhXAw73wromU/cbY/gkhObXs/zqyqdFmntB1k1M6Hzi18vJQKelV54DsJRnttBtnJJ2ePMAWTDw4gwUjjPA+3GtncAcuMTS3vXB3zgWhu6JZcXCaCewegWrqvowDu2XVgXsh1iFMg3huMYZLivJuC14YFjUx9hBeWrIPS9HJFz4v+XN1VWd82w3VEx3QJ/NlxyOcmhWsKjF+8EflYJJ8PUbU0fowXUDNhqU9Lg7BT4YSwnp37ZrM2ncwjJTzZn/Zznci2vM7zXafNkD3M1hgrjY3xmvC+cYP9cGpzc3zmknJro0Q6xIzooLqlamBaoE7BKNayIoPCh54qnHv28FtuQGKaUCnahzwQgKpSzi0ahU+0ODtxSgytjknZtGTI3MwRlKBCU3tMf5CJBvvgD9hZWh3yFFq5M2E096h+FFgh1DfVwUi04Tj7ip1f08S6OhCPBaiQd97d/Bawcq5G2ZtKDt74L6n5Tjz+ddy0+CaI6PBZlgc6ycDT8DiCt/00FhmLFPpqkr/l6OLPVfbjo+/dyGcQS44Ky4OkKaSViAde42i6cKebTVA+Zyv9lxQIA0G5B6LdJp/U4ZGYe5eMZj/M2Yvvq298ec+9Ku+sBg0HBu2kOzyPCQx8nRi3bPu7gSzP79bOj4k5iaZAPbg3hDAblARyKeogEhJwcmB/3LOp2QU1js2hjggwz7lSuvXlUuYcj2EUwx8dSZVVhIV1a1KPHgDXyxdlvvcc+3dqy699y9+uLk+zQo530jKYlEpiAr2PbjDlMeyb0/6x3mg9Y8+wWsow48tNVSNYPNjqTSLNfBYfKhDEccUJWMlyoS6VfKuRpW2eFAGCfFczKplCvW/NO2ppa8/M4Z2JGX4YoFHZaV4ZX2xBCV9IbZo/O5ndbOWKPpNyiz0mYrJp/f/qGKxGOedtux1FWJsSm0B+t1+/PODJB5Zzg9znsQ4dcMRoHcs5GsNiFjfAEw3q7iRn6hEvHrAoq3sQDeDRBIcKt+ipUzfRhWon+1n8xScqVv7cZsk4IhX0L5Nl8qULlVVOGNifcsRJSk+Vxo3aPiKsVEt7y9F9fPMn9RiZrDcRie4uVA0fw3qYdaksDWB8tQuW0BAfqKnY52aShJmCbrpok1QHn7m3y3bklO0cqXSR+4SYiKSpwpt8JUyIRINQwRdfhS/RdARt8uz0Z41fytVwrO0ZOpjbsztAIMKOOgFvTEu6UFmcEcHqA+KCVLVvcSM3BzT1tYz0wm6X5A87/xLQn/gxHQS1lV7mjbObwSYBJQlW0whlJGAEjAwkqRpnFKS3onEbbEuwvMT+8hnQVNh45ay39BYe9nIw0HOsA9CX57F8WJcSn06FMLkkRKnmJEC+tsFq00RNW60Wm3Xve4xJ/l3KKVu8MmpvOzp1dJjDiShbiUUBnJqojiCaPLhjY8esD3fN495KK6BMt2sHWMKjAOJocKjJGPqE8YadYIH1DuqjY4hByjESTLJJWvKFlPhkXf58fuykdcDJOIV/I0G4NL9Dy/6BuOyeES+v7g+DD5AXwu3xrB3PyC0skxbNForCStOO48HQm/jt71+wpR1eGeKrUfkxn5dELlQlX+MEf1Nozld2B0jUw/H4C4IDoCZOYWsmAN9mHpzN6F0M9/3mBcTPlW5eAfpY8LY1docE9FmzZqSVIF1WSSSDHBWm32jwcfO8C1fzb3zZhCcCRSe40MOeqFW39AOhl2V18HMY4Irsb8JYGwdX2H/hYIpUBBnhqgkYncvuQIPF15kMYhlV2VmCYt9wlkJQP8sunvOyOgjLCKOOBJStvslaPWwqXCwx3P6uN/0hKs1rGwqSbCIIpXmEeAz3JkhBD0Kzt+j9rIYCBf0l/Rn6YNj09mw35iz21syhD8z74wEyJFQlDR9I0pjX3O1K0hlhjlLt2Z1m4J/hFOOpX2KkGHBfXABtFPR9tasiZdsF3AkUehTCJ+FyVxx1KmYOsN4r0GEXoPHXs+ki4JdS8QmTYoP1obipuSRZNRiDLtiiRdzkaZcnrT79mpBhAHlFo2LxGrVGxc1liZxVMj1ywbseE9VEgNvKOF8kBqFivfq+aiS1+z2ek1MiLlSv3fcY2SBGt7MSYiRDgnIU4PNrJt/b1t63HIxY61AZOfGHXw51P4EDYxqZMSdWyQd5Y5D3ul+ZhC3vmraWHo/V9m9nJYVkLqAS9wHkljPesFuCOTk0uCTyn/TAvGPy++oqw61Hs4ambJY3aLoPfxqE/wl6I0TH8G0edoUof4THmuLCk79znEmdWxOJUUrdkyo2AFgtdAAwGgJEUcs1020JNCzbJGEUb31qJZ5TfYqI+y9RPX8UAVdma05B9kzF9/Mb4VjZI1a4E05j89bRd8y5SPp2uJsTAK/vol5JGkEyqOgJGECyz3bRZhv0VqpzdLaX2lsw6KKL2+UF9InaniuOtKbZzue+8C81ZgVB4zo7J1GNRylCz05Y2JvwE9hgIhtvuQsL4efcXu7vHCsmngOig8XqC0WOftDvZQyvWx0ST3YoUHa4SGp9mF1A2cfaOi0nZoyxYv47T46TwxTlI/mCmGu/xRho+9f8LriRLrcZZermtJexpkRopxfRW+nVj4dbSEVQ0wuDPIERCEGMzQjFyTAbL2FI00xNPjNukFz426iR1DN253/bIkoe23cOo1yreFSK2ZmxgrrYQ3HPznOE/wQicii39jRw8XNebNg6/ZyIao5w/2WNOSnewTixs2bxIkWFAZSY/VDGolkQEfopvNOrglh3K3WszaYR6Fgzhfyk5bGKlclshdJIK4+SwF8fOWLZYb86PNArRJNZS/EHL1UwUzK07Ph1LCvZNQ7N/DkIPxs3ud6sY10n0pXki10DYezPdQB6xapHG72SQCVsWK3+YfcYJF78S4wrd/h6V9DRUfwoAhqt28gzPrJ49ahcAUB7O8v315Ha3HMUy4+TrSNTsnwXkbzVDqjeRORkfHPqniZoErqwYkgCzygJgx7TBwgjaHbXXanMor5i3mADh84TrOEgF8aQLr5bjsM+j2cOV1bnYeREr5tUgwrZUSIcHaPUEOrVOKdDQPyAdLrqN3wEIrqNkZJwTc/YoLLzck+C/jKnQVhFIk5CzNIvSO5tAiSRAglP4w3OrntC91IlY0JPjjcrUaDtWsbQ+ec/Met+5lP0tXTuWFWXkPO57hbph07rOaONuCHh0zHz8wo+CZRkhHno09SVf1y0FfZtxF3oFnZcfUZbnx7pfrQiLvVbqrAT359uAXBgp2AEhATdaZn9fLKG+pXcF6Y2P9L+N+8UfscXRUfuaPwXNK4P7IXj07/0VAoGDYhHFK+DOZIUHa8E3qMUS45l+gc+ERGvl2SkKiBHjkudaiNC4MhtY60ilug5jPBCSQecqUXQ+I3IpZyW9O3w1PcrQftvh+P32UOuLANADNarMGsb7oRXl+yd4BvgxJf9NJJe0zwk4HQFqWb8iUBqeps6EPbWlFMxfZE8JkoSYkZCcK7Ds3Vq/K0SrWK/KyHUQ7hHHFAMTJZxAaShRtf3E00MvYJjRN+EhXAtnJQUW0qNEJ/3XyKmkuhApF8VbwwS7o4bOn1T2xHNHUbjKDdY6oUmDXWIvQLbM92wqEPupT3F1JK2cob8Cr2cg4hiOpDGjJGpiYR9eYWWr97"/>
  <p:tag name="MEKKOXMLTAGS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16897263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-13588158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13938931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-13588158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12324955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-16519183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EEVENROWS" val="True"/>
  <p:tag name="BAINBULLETSACTIVATED" val="True"/>
  <p:tag name="TABLENAME" val="BainTable22738"/>
  <p:tag name="BAINBULLETSLEVELSFINGERPRINT" val="-207186947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KFGCqc1+ur/ZLkecd4XTqwDMWEzCQery1IykhGgzZ/mQd8UdovzmGLFesXcgbDx86rt6Y37i2tP5Br3Tu7T4AihEhooXRLoJkj2xDoy2OGbN7Chdy8PvXF4ihp4O5LeiPIBIEEFny2+fy5XtPZdggFUNhvvPMFYhO7OWIIEgCNDnFs4sBoPRaslGcqskhKnAJaT/+enYcw2fbrfG84DV1bbwr12jIAqLDVmJ1SRVFyAMV4Hbh2Q9cn8opSKGWtgY7/zaZTH0XxJIrLXNl6bVj1EmnBxmtSjv4xcESjvxVJG6iN0wrnl6jJuHkB/F4uPoiNsF+OiGb6CyxO2lD5LwOreT7CV+e0U3aM3IZhsFap4npf8DjAHg5e/OiuRFi1V6RcsjJj+Um+yPO36HgrsJxJk9O3A1SE5316gE1qISajUa5kSEafg1HdTedzJ45UOEY98tyCdCXzXDsaRNwQHnqPmk7ZRi42kQEOmdMOxdpJ5Cxo0U0tELsQ6UDkgCsVfdbDdN91wxG3peLjw4AcdxR16e4iLijHnbZ+6cG60QnAWnDh65CcWJPyWJbseP8XKgCX+z/im4yTmnJLzDwxDj0atvohiOCPfIaE7b10lbT5kAPwU03eGn19Kpg7fIzM3zCgzSC54A5nybMGCmU2Ul4A9b2SccD21VdVvRumUkv9aVTcYx1i93a2RdtMtwoaMp7vSsbfcWdUF2QxhwXssZvvaJSgBU/v484EeRFC39G2iqgQ2pIiGsp3MR8Ml0+lFdRjs8RMT71D8cFh+5l/X4F8jUx+0bP1SzFOq2GGlwR4BvA6jKECvFzjkH9lUqXv/K9x6OO+ECpfufuUAg7Q3YIOh2hO+RJY4DIDdL3Dc4W/TjobqcRjSrq4rbM69j/FK4bBzBJjYKoUOMoZElCKM44A3q5h6rRxdeulnwddQMNSCkfijYlXKfOq0UDPpIaAlDfOsbVaR0N6zv26v/wLqg8OQS15L+PgdUVuQ1yaB09QkhtMFwRl71agXWtyreFSGlvD1pikFfHi2ltRfzBAugxslzZOAjifI/hmDYzE0c+jugr5z1um5XpGnTfOx3lpZe4pn82j0VCbJkpb1jVcm7BZT1eEiIYkextnGjK6SSxQrQ5S5ehBApBEZCajDzoN4oXNb/kCHpXnVR2L2F4O10k6MoqCN/9T3cPUu+zJt+yid2Oc9S/qoFU4JZPclPFtQUz2Q0EGTfceSXJKgXECaklSUx57EEyqlrT5T7dr1bM8jiQvr6lir4+Amj05hiu1c65JQiWYvK8OisY6uxBuaDzGLwzbRkM/xG5C6NpDtwq4tgQlYyGrVgJLgOQPHgB89evP3PVJEshzQYVFFVlANRUW81R7A9zufdpZe/FKlcv6ud/M57XDGzEaSTsHix5qHIEX6Z2ie4MZlVySj7diwXcTmMK3F16kK/pytG21u9xcVWbfUXoAsc9BgmTutxRGr2e4c5Rn0UC6k/hXmg97RPc5XJ1gePI8evmdI9ySC+Lih+oxssCaL+jkTOJovOJMOQdXL7hkiKDEqjpv2KkYhmlVZauUmCFJjNlIXfWpbhq8PRG5ogLyT4RcE/UrAJ/bWAmD4exX6O2hwjUvA7OP+d68LgHAAdfi5mOEBEQbrDgu2Rwi7AVitiBR9PfAoMDlCME4MOQG01SDZgIq8JYYuPSI56C4hz/vyxIKsmzsZXnel6lY+ZaNtE/UVufgd3Ny8LhL8C1H9qtdhlI9AzyOlN8rpZUaiQQA3ip7ZA7kGATLENqrvNmN+Y25LKwZ5XmKFPyDEMw5c+zcwKeJGuDYUKQ7iGpNXobx1pEnVX3zncuQYlne/YzC50F0avkhiAc/DmFcnhKEM8ndh3/GsD/PPLiqjbY8JN0uNKCEKD7wzvHqoWTU3W1IfwJUzFy1BDo5ktksWZmMcmOmuRq6Hv00XCCNGmvwzdxb67NnSBqZ9YJg09+EQ+wHyF+XQsPaj9ecH2BvNX9M57Wgp/1iFy1RSZyCIEM/5Uc3kAVip3uZnl0+OBbQrjlMMKkJ0Xjxsfxk3dlo3Bj/cPCGxfjYIbql1EOh/rt79fhCd3cW38PKhiT2Qx1ziMhRwBm59stS2SQPRi3wZ7MXP1VIE5+sjoZIuwoF4eHwnsgoeDhh/up8tXDlZxycEakFrpEuPv8Mj/pyT6U3y8IUIZMSroJl83C2AiZwE16DSmxOdBAKoOSvLLQMSji8s5a4I4UO8dEfRTzsyfkxEGTCk0+1+t/SHq6H0cvgwB0naGqLXW4yaGTbYSMx+Klr/3bcilMMYTKS10fjrB7ovAwgXPwLIdsft3OQ37InCZgzAiw4uyh67cClubOwu/HsC4brgVYvNsj8EuD2Eo7rwhK+ypxm0ySDVcS2SSV3b41TbOXB/zNJ5+VbCz5Pt84oR3KS5f1xiKCaxCaIzkF2Wbs3TVFK+xFWllHszjeGWHhI3W+97AR10ypzROlQZ4yDxzCOATKNC6DLR3eU2U1Mk16v3OympLEz1XPeHM2Lwaj7Do0Bb0qIH3qlTsWVeyzARKXpVeYSzKdFyUYbsOPXZWnenI4RgmzWAAA56X1xwjfJDUruSLTJnfoLCSAg+FB09D02VpBz4+cvNQyEcOOaLZTDzou/YpIp/4RJlUfiyf51sKqqr9B5oarAbKTBDzSf7+HKhfHRa5yPE1QVK83bh4vDawCLddNYj4I0lDq39TtPOYbHfs/mDeH3hfGt0jDte1jAjQrjd2umijmmvL6Fw3ZYMvTmTKzXi4Uo0wKmIygAPDIjJoyCzCWoI8unJxo4UedI0ZCJJVfFc9whCt3VD3nhEHnVAfSrYGuCTi25QdW02DWsAHxFnIscdXoU6GHWWmrjd3jzqpbLoswHd5QpoKJ9wfXt945vYBTTPhTKTooyR1OoJ7NpyVtOFoDuPBjK+uQgUUx6iwrn4ogplJfhpIhC+Zd0lIF9r0rkzLtnKNNHQdkxPAO9eLJXSYbn6YtYVLo68wKeF3oJaf9W5m/17ay833a0FWuvyrFuQMxyDVEKiALhkcVCZworRWMkGRQXsU0DQL2dmwFe+O6KYV4mXFKFggXFdeZpoD/qai+f/MyXKu6pqdBKnBqURvIvyslfHajgRqpvf1fBTcdEoWyRdc1nDiaz4lN+hBnTvaCu6ZgWW4C0cmS3PK9MirRIJjAxftTc1+rfZt8vJiNawTSRL2COtJghJjblP+ZsOnArh3gKogTy9c4tU6GNLtrSt/+1PcwrZlzAoYTwWAzIliUlcuke5Ydy4v+ViuhWU8YtXZf7HiV3iRokWDc84PL8PABrudrJoJNjZXiUmSrvSR1jPj+Q6QF4e7ufTGuU/zPZDQYHaJsFri739p//sYKH9cmyZu2Zu89ofddttuxcvH+iPgouyUEOkFsyLLIDiRq3dybIe8FSOabqBgsw82t6ZeDkOEejHJoQCH8MpzzNrIrzy7z82pLFnUS2zJaNJ0ALYmWBlmk9JraGcMr/28w9vHn1sObcgH++so85SET8RW+RyRxele2RsjvOEhTikDlYwCckvFIBn6TRBpdSqoPQS9oqVmlOXToeQDlwY2CbYBwhVqHVzWI1Q/pJXCcG2RIW8r0FCkTHP5BntHoXLs9ZP57Ipd2tiIMdr//uCByj6SRkP6QyABzCi+V/9vy6x8aEJ241YbgfMhgODKT9uu6KK0o+xJgBcYJaa3aR7tlCwilJL5J7cRmX8EbirB4kkB4rPw9SnmUsclDli9GtT54jA2Ks5+1mB+ZsOrDCsIH0SHLJPxCDc+QrhSK0mws6XYj8rf2JWWFJUrOKrQndWMyVHpzwnFyufuiUAHUoywSIHYceTMO0w5ejckveuOs8gZPwBWLJKJDLzLs8sTL5Typ/5NkhkRHD5CHw1CbZTcoJ1q43IZO72L02gYLvlrgHFFey2MbcT2/a90vLYjzh0AbDelSr/xOomxhutwJ150fq9LREFOUJ4CN3hn10VIt5SXQG05RqBZX9LrQ2smKNh911QvTG46sLMrStIhaXIPMwl1+ZBc8d0qU6/AO/z+R0JsgBcGnQjxypPHdiJZ0p1cM1Tpadzd6GLqbMeUvXFA2VLTpdZqLMQCg5oqy6ScQulT/jl1iZrxSgu1xrPlfU/6Gu6HeOnDZKKCWLd3/o4sBO6uofitjI6WdEiSSApGG/ID7WzWzM4xcy0ZZDVdeHeyYwPNAX2PZzCs1hEbUJmXTm0AyAEgmeUu4ZVLnqVYDhwYcGs8MoWjdlWYizrdyi92QXeeya1hkDdecQP0PgLNhN5Xx+KNJxZZMJNM7v2Q2ekzvkV+WuuNxM0kkZbPszBRcWfhXE7mRo8jthiGX/qZJz2UyKHUb9XOagoB8OzXijgJAHsu9vr7voKE9JZvpR7G/I10ADweXwHieeVhMjBKrINWVmiS5Vg+DwV/cEMXsmhD5x1+8129X5KADTmlAj+F7/1c8avKeHA7lKQtANqk7/XX9/T13SCqq5McE30GxTs0ZN0lMpIgrb1YBN/sI0fR22OwXcAvXXkFbJmluSbd6lNms71SrRvk0BeF/evmyRSjQIde7D/4HpdGIZYcBwjsGaLo6LxXgOTPPV0c/kXJtLHgws1K+h1GQWAlJyvGdr8YS1dbxGoGB4dGcDMPY2Yvp8PVqhA7VcwKvxGASEALIq1bAcKZ4DITSPrZ8PAw3IP7cTTKjXystMEOlh/hwGvR0D41KX98lcpIBRftMvEAgb4DJRdpNWoLceBzgc94zw6kEq2RV/S9DdG30hDZfYGogOm0LuXrz4tFR4Jf5ZjrI4a/NgXxAu7fwO1tenqfETheYQRRNIad6i8sb1RzQN25k1YXn2kCDpezVUgM6irNpk87/a6GAZGj0uLCqNyLRzkAW//yqXEPcLjgN9FODLt+9srygZJusFLvJD1U/pMastuOgyLcVjt6nIZpqDiyHcXXgvElUVAmKUtWLEBTZWhnSOAebA1PT/42bgbWV38U8aeLwMQ543uoGq/2aQPVd372G3cGEMpZqOE64bhM8DhtpuUc6h/iK91PykQ+RzjZTsAC3SvdvzdSe8ijllHShIgoaTQ7XiwT7Y9bmO8wvogAfnQVWRy/WTdnnKmcCpArkKelp79SWeZMJiZsBAhtkSk+DxfFVDRbf+mvIE+lIiD+abN7R0zvXgqs7qR7qh0caUpoA80NdcbNQkG+MD7yXjWS9M/iZJNyDs9qe3EvnDwHCR3ktOl6u2cCydwWbAAoLCZSXGxqugAtXOuN04D89e7MvmF8ibvGr8gNQwaRIo413qo71UyQGn5IPCJeA9SKZbHvdHKyPaxFiQ1BSPY9mxwlQMdbEqkeKo13OtQ/p5rJplJrKJAEg2MjpmjoLwsFHY04pEJY9ORk7RKh6nnt4NwVz8KNovrli/t54Dp6olLv9PjPhPecG1qDLOy/XuVcEZw/1uTbQLCLsgT/gd5OdqBh4uYNR+wZw9adnkO3vlu+l3oQX80Y0qRuioUZkpkTSWUiAsvt3ANoMC3ST0NcTHUsmSFG51ZT6nMVLRhgPO3bUfe4q/1aIaWxEwaLlsz3EMKXusmqMntaC+6MLnUwqgI4a/4qUU0fRemTQtWCTMq1cHYbx3w7L2xRB9VfowDk6N15zNkx/zC0fK6od2jobydKsqSART/rwbu/PFy1JFJGffs9+gUAXfsoI5rT18EASM504GvS79ALPJfkKxcVpoVjV/N37OxVO4iDtXJEnCIJAf3d0ZMAMOEJ9fU8m1eeAlJlN81aW6R7zivX05iDETESXL2twFeVYuYhzNbOGWzbcQ2eGPsTtddK2ybfX6IyJ9OGvfroBsUlYg00wVKSK6cSzla02761Nl6RW3smZ4Qk4g7nCpPlc3S0VVwPshvfAgtWmeWEbzqTIYpLdXhX1LdfODr2TIWbYL2HEFMr3QE6ZaylX/mNBJT8mK+Ul2QWrJde6mtm/SxXuEXd8NYBl7mngaQOYU7rpCCZ0MQcykVaMfInAN/vVW1VFBc2VlS5EtjDK417nMzejoec/0qvEWWsD6u3G2qlG1hYlacgyNBYL05ZNcKgps2jbZse/tRMPKNlNB7UcSVM0TNuCZ9/OPv+pP39kFsS30opElMCBt0rLKvUj9szjODvMSiibCn0XCvSukrdUGzEjSNcoKWWsDhLl/cUJ/N/5KlU3x0oMJazfnkk2VZzYuHJNAMhHu8HiSIEkN0vS+zo4S1JHYTYKiDG4bD5eMJWjP503QN/6zpu0S2JvbILKuS/aoig6pOwZZzS8w7w722SI7TItNdv1EJDuqNJ+k3vDRunoTXzwo8LrZpI49TH2ThwPZl7/gn7egyjYctLjY+f3GFoVvlCqCq0QljH6G6gVIpU2Z4umRmzYD+TdiSMWGTnVSrcOzTJaXnOpQq0yxkzUUom0dA/FC8Zuf/qQjwLOoWGerQIeHOWW0qCwsgCTqwui7hOye3cFScACfSxnJEa5IcdzEDE//R8S9F5gdC8ET1z6Ggw/5vo/sPEllD8txFYLylXcO7WwQPy8ltgvv1lhlveX3Aq/9qynlmId8wY+y8eXkSgcKJalefKnHfRUHRvr2MhPC7zWP5BPBxmdhtYnTS0AvM8dYPiH6imdiN8nx0y2/d2p1JmbrhCs/27GqUusPerw5a55p1g+I9sm+f1hwyKFsqUNMFU1kHrkwR2oDPdxJsDsAW2bKlUKP1aoYwbDJEyvDJmdOr6hy17kiDi3udYcuem6DX3b21+j4Y2bmOEuUvhaI6f7YBcWySsK7j5XQP8XDjhISXu3YNMtJYrhS9Ng/MEI8HMtEBlGnkZNP64Lortl2qhtjXQX5SHEF8ZewVqKRtP3Y8KknO6Nj13xo6pze9KLc5V9qk9KqziMYctx0tj71MWfpcaHJoAZHYa6oMDZQU8wHGCpOvJp/aZpMPI0VuL4up/Gs2CU3hgdGFQZWLF5HceC26FGLHmqpTEhy1XrO7O7i8ghYT9GkfyUJxNRMg/gCaYWequHMlKxt/CqLW0Qj5S2x3bOM4hSjCoYpyFyi4uQ6JtP7QhQJWJY1nMUkimdpP+YqJllfs6J9qFmrZCC5F+Yfufs3gemVH2qC1xQYagE4w/NRPLNg/j+ISLYW3yOc1rsG3jAAtw1wEPYyJTvnlNp9rjZ4g8ZxNHPpAK3VlAwbAUoeTgYbWAETjkWhgJnrJzS/0OYO9Yagr4npYe1gI4ozwLVZvYSqR5rTr+uuwxYlwf338e5Bfgop1V8v1m9Cdjc6f2OzavDmevSLvVQjvkC1ju+LDx7xCbNTX/A5Z7kPaYFmE0eDxxGt8C6VowoBGEWdeIynIp5B0HrTaR9mewZYB054/5sssXjzY9ATMMVX/ol9A6iQVGAb7LLHLYh2sFUETPycOpmOqsAka8z9/r8vXHiloMjTlVHwrn1BXMoJo2yVBXjJq0e3REJOA5TF3wM3YC0cxcKX/1qWLO1kPShaz0o3F8HiKn5SUB5AcSJGj5jVT3hzNgotNG6UEtMkiyJMup/XwkEtBvhfsi1oc3T5Y+s1LAti7ssTUP+j889JtzYoNjDaQBJsvZuKhIIe7wb/2aGPQQD4ruAgz/pz85JRX4Mkv1LEqECxoGP4OaZFF2WfKs8pXy2ht/7bFad5B/Ihbu3b/yRY0njBlLliG4k5VbTNEjildXGEhpSF0C8t2RtyrOfPzrt4juAxNB3PdMklj17rYwqOY55wQhE5UTrUh/Ch4Nw+Ok8AZTnz9kKEXHwLWd0G8DFIiCtE2Zlwmn9fsJ3g5OgbLyBXUDUCk/GmE9or8+exZaqqHIiP0DR2kVmv2TUPu5jtGkpg3YmY511FVVcHc72Pp63eK/Zf625LExzDbFEwGff94uYyD8zbTthUYfDj5MCMi1Ox3eiD0xFrWCg//lwBHmPOyf4FuYniLJqJKQfsmOEbEeLhFROymtmLlqYmyKkvxjBO007pEP+5Vq4nMlMyYvGbyqGcKcdO7TNxcmyhff415CWFXFOcrHEUzFjFJqFxJfSZsxeWKWHFhn66P/4sJQ3cyfN+uiNYMvYKJk+Bb/SUzcztq6RqAzjHXBehV5zdI6OAFOV4Suk0a5jvHj1UQgB2lqcHRegMDyR9XaXeIvHand+JdEkdJjtrc0ueUhjxiA+PX7Fmt+Qe6sFrYQveq2m9YmgJp22oXrdy1Ey3+epvHXtsMuN6jSx5FwMqhm1e/piyqBFZYnJwY/jxO5LrS85i1JFX6tgpUVbYdH4YjWlIQohV6svbS60DO8FRtKxCISo4EMDFIThxFPHbQK3GLOKVl/CofF4xhY9tUt+p9CQ5Vh1xdbLZ+VYUR5dkXUDgxpaJ/fhtiTo2tuMijdcdIBjC/HDzKOgWUDN38dWeq5S1ABRKbX4JBBO1S6JDe8NEix1tJqBuXEbmedbIV8dsSVxo9BAiBLd91mt0GqVmw2XasUG6S+MmDPg0R78K7V4xRv/r7mPhkdcGdrl3Kq+86kjxtghJCQrxZqkXDOEsTCCmSvuugsnaUTuqgLUBE7th4Mb9WwIYJ81iLrcK0Cj1OW5YwZUj9QlxEOa/KkpW9x6SrP6wRr/irMtU1mz3eHlskaMkCnhC71XIyHK9K+AIW8J9uzqo50QwoOJ9eVOf2xegyn8GbLy565ywJlGcLIgTivqA04CPWWlRFuyDh1hXD45XOC2nycmNYio14Xgl1rK2TtwDanunAfD6itgbHSXh/BITF9joMsCBb+EWkVFbJAwfEDi7eck1h4/LBt0d5fGft2JM45L9lsjc5ad6pgWZX2NbM3tbHk71T0k82wMjgKMQpA83a7m9p4x6pR+TXgyn0zh+XWIHvNsbFLq6PAFCOlXqQU8c06pvoQ8iD/c6lFtwWyDWJMDj9Vr/RCKVfjfF9PnaMQbOWe0X4rpGFuTGXq+ufyIGtVVG1AC1m6v9GrMh92JLntrLWaCCk25XgJrZuicBmrHCPMLhCcKujodi+Z8IvV8xecqFt2q/xBuUx/xqBRT/NSbAlkiZ3A3yxQ6ZN+yvNh+mYerPINb4twxMm5uDEJPQ57UBoZoG0wnjwKRJ3+fZRL2GOICnFXChh4Ni2l0ZQdhDsa10Z+CgemLnSW05bAIstksox8s3fjmd8H7F3llHGjKMXcnUG/O6yJJp8RCObwYiU55h251gTpybkOPEsWBT7d7ogyLheJnx5/fKWhS/s4vI2otBa9q3v5uc2ACs+zDMrHMETqo6zl7X61XIUZVH0EVDhZuXDhiJmSgkZ6bMAaiGnEhiJ2cZ4UXSn/Ymiy5fk2DzWEgMWa6XrbHUeGErVwiNtKy0YXk1pmnr3taOzebaRN5exd3KQrzTGMkQtjFveKraY+BD6qMo9i8TVcLn2Yl46FJ9WzMGO2vvSi3n7vlLus8nMr57uBvRE26DLuRFTPzS/44A7SjRbP9FFpl1PIrvcL1UH97yRiQcc6pii5OV4i0fHy7Gk6U1VJ4g+0jaU1FCX/miyj15Gvu5LGLc6Ef7RMVgwq20mY25xKRLDGlFbhZyD1KecVQfVTSacNjMLwwaUA0o4S6MKAGr6gluvjaOxz/lLSwby9lo/ULZK4iCBRf5YQuozu8wIKzl6Gjemvr79LQOp9FKYLicw7mPPCvUCNM5X3cChYvL8HD/DRxsL8TH0osGncPcwL2P6alfrgtFtIsw54QW8f2OSlNKdPoihP4uE9bixPFNNrxxNda0pMuYx8QMFFvtylOxC/HuUUW6mlzZOK/jWkiDahSBI8H+uj95U5z9AyrE1SIqnVUuqO+Dr2lgpLkrwL8IqEWXkyIdAxohthstJeHLLJ8oS8cs7HrBePY6/xUTvtV/2BnZlkMbL/Q/srmTOGvhBxSv6K5wbv+CYsltvoxWOp/92WrR+WzVGFO6ELH+laWITI162bDHokKM71xfeE/NuREZtmEJFLIUeQaS8uVI0SR3TBEI3dmIglGgwq1ktRk0oXy6JRUSfFVAQax0d1WibjLootRQnpHksf+7SkdN53hPUIJYDKLAn60p1ICftUDmMnZj6NqOXlqxwTNX7hPQvpURVHcEXhqKPs5gQBNyVwgItJ3fG7okUD4F+MjnD4Cd5k8mSBSVO1rWi5npBZFVQ4fM9ZBVc4QNIHWpQgmzyVkb3BTiFeoKirjgUD++ytp/h5PUQv6+3gTzOObvSbusJxQzS+h+Rcbd/TmBzKQW3voSptEA524KJp8s6o887V2k8kRh9LParURm1GYBKuDX+mBsHaEy0X/SwUwSzaxGzNcv2cDwmsehUsBG9Ro465DD0wkKNA3Vl1eErGU46QnmuZigG0UADH1uL5FUZNmUc7MR4cW3vmC+JbOpQZeTGex/nZsODccB3FkIaI4SnyfCJePRypKq4xjqv/vqovWXHZE9es5gowSIW9Ksu8eFnihz8zCib/HZfUWc8f0Tf3+KIE21HjqT32yYNkxmqUPuXKWlzhuPr7YjlJmndQlmELfKRNfIaq1hzF02Cnk4U7nwvg2QzkRhNq1cxYKefrTG8bNWU7YHHEd8/y+Eht8ZLHJdAkaBO/HyA5x8wztn6vT7y8L9VjnptEhdfuzwhbEIohU0S2b0SAR3k+vOzL+gGRfBVu8SpVuhOpEVi7ozsaX5Rgn1CaPTOU3f/FC4AczHsriYhk3gTCt5T8P+rRhPQ4lkpMgIr8aLJc3xtmj4HiB6XBGtZBSPhqohkuQsIzMzJnw4GpEOifpkKuR08xz+AwnXSycGsxkZIXXHP6eyUHmw3evbyycUKg120zArgFRaj8OfvdAk5VWTd8hpKv0vLGY5bXCke3VPEAZWuDe8bCm1sT2fC7dbGCmvlpdBpFJ5WCT9Dc0VXCCU/NrVQDq2ZSDK91pqgV9/oVWeeFQFTjL10dSTfb1dfCWh8Zr0ypj6uNqsExielQwpT9UrI43tTbpBRvoxDLFpcBbmI5eT95KrVFmtgtTAIvLrSKOLD2cGW0sC82u6QCBcQvf4hUjzfSw0gQ4AuSCLYLda+RYt4NLyATyxGqjZRT2kfMJI4eGPc+u3p4/BL2XMlHHXhrM5L/NeRYlqaE6cBL8vMttd7qI0NfdxkJ2UoCSoXQXGY58hTIl1sVqIw5bFZfbuhiqsyXetJ7NerkfeTh3T3sksecRIghVdxDjACObhkWWMm4vG9PugzSxFAGIzZKQ95TYho8VXkzMNHbONVRDtiqVyaFWI9arX0UcGELs0t/is2Kv7CxlQGLt4jDtAL2EFfWRFfiQ8vNbJY9M5TSf09He8SNL7wqZpkCV2E4sGi81F/qeVRdtb7ez1Re5DQ7w64FQlHtYl5dK/3oRCWxSh+FRipawYekpfAeYdG2/s6+lPGo5Yeijc4Y72ur5LTmSoQBsonVJWiAxzsf393out+69R5NrxVo6qrELnNMBfKImO44+UN600KSqgSuNY03Wg66VWk/vbYxANS5MYrxyrMMqHnUzr5tk6wood+By3jkA+sQD/fmbfDADVCNfUahaYCEr+YIpoj9jTw3bBxv6KOvD8dsHli9I2U2opotk+Pnjf25EiMHHx0wS6o2FIS3/r03n82APFVTkgYgrWpXqmQqgU2wFbHDBHKLm3l+v4oJxI2jjuj8QR6OTYYawfJ2Uf9QvyAj4S4mjDcAVQOJwMwPm+YkeFjIdzDKugjopuL51NC55wasYbcE+1ib1LWtc5Hw3PJHZ3usy+u3qdjX2UgPzlhzXQNknBw4fuyHfZBhfZh0/JTnW5S31QIlWOss0d88qbTiN6wbgHoT1AViKWb5f//8FrrEByCEgrcDaiybcl0DjZIdJkqUJx7VyVUrBMECMx0wnuqwszqrVTRUlYstyjUhp85iQiiKbSfuoXaPLA7ousj24V4JdbqUWDo6OKg05YUjxPwE2UI9mZhKxL5uewR8ZDMfPa04OwdQPanOLfoUGzTNzuOBV5Li0N2vh0STJVy0/9uWEl3lTWevzYsv7C4Fbp8Q3pd4nfoM9wU9ZLrWSGCprgICJqmUuEmxM8ZLVozyWjR9Q56XRgFkPBVpiE1iHtbkiWf/vms/Mx5S8J7HnCCWsW1I/LV9GG+tDORRt2aFueIQNef/SuBIijLNsnLegKFgKSqeoi+QtF4yPL61EJ8t8Sm5QMxOyLM1bJN/x2TVvqMlWZLuEsg0s1BJ4Z5rJmKqQiA28sFWn+OjQYMKlEm219XMPcgZOAShT4g32iw/ywG/1MRp/D2HggFlFMY6vd9H7ebzBjTVdg+V5T9f2YQm6U1whyt3SMwuuW6/S55o2glbAEWWZFSAQ0vAdP4LCMhK4T5znqQfLUJFI6xvLedKwjNMWpdAvbFYRJSYAI0fvbjNe+LElWCOm4V5HpS2uVxP8qkoOiAFd3Bdh8hdR/xXiQgjkj5hcKMaVvAfMnl80EDXFozaabUOqBU8UaJUTkxltumPlEqR2tWHNV8OLu/etJ/WqhjljwAE8omWQB2hvwfwAsMtJOla6Q4/nRDmuRgqHnQSl7ZsTvGxHp2HXTCr4OE70ss5JKGfl4ZeVTRC8WaOZ2gaNdElDRM+kqJYyiXeHXQHYg3EUfDGx24dKXtDbIl2WY1ZYPeOCawZd8L61al+6X8cnt9kkTu3PD8M6Yjolo9GTXL1CB/C6qQ0nHIb3WwY9knuVha/GKdIWqhYnUhT0HU4KHQ/rYOI9t/4pVuaf7mobVlPfNTcJQaPWWbe9fFrzRKahUOtxA099TkMlyasDuxJO8IkDzXhShegw2Jn91NAg64xyMhgSbGea3OfsIXPT1ohniJwSX/74vYfS7CVZBXMz7NUYQzN1MEyOaZxfzaQGkJOVM7Vg7vOd1/Pq7zVCLbfIcrpbbVBNxe+E8oY8eHvmfxEMzqUaAHJYXpSen1mxwRQg9QUD7Q2rHFQ2luZhethslSzxhhYUjqo3SfFLhIKuapfoQXTQ3ZpmLO9J+1HjcN/LMdKQSbnkBE12CooQ5F/00q3bppbILbsO7WMU22oXz6VYCxN5drNHrFCndbJlSkDHNdh9v8CCuVsSLtM+M+Ek3TOYvmHRUOaBajqk+4KSK1sCq51Zd6YnroGJMv172V0wkDCoOXmRPMPg8Hw0+bQqFkjENOuKz/zZ9//gAGIetnRbrGRZ6H7V2oO+drPVXKZwQHz3ufugsGdemAovz+dD8TApTlmMYylIkTBWjb7dmLYACHuejkRQeAkMQey4A+b5MLh2mvcLr8BfdTh+y6wiaf0Xsprv/MrYLY4djU3KLl2JJXwEzXwtAQAvl7OTtXHq8A3uDwOAYtnn//k6RoWXJuadX8Y94k9kYShkPpyZ125eXEOm60LltFyoqSm63XOp49n8uwTeLc8+8MWgPacvN61Mxpax+AQg77g8Rif5cp4IcE5Fobu5M58Y9hM8ddLbNpTxqg1hqswvlkH4atdVJ3EPEac43hgEr2Yp17BTy74/GaZieVLQ9RscAk7NU5E818tkBLcu1pJbL6XLjAO2gWGiCFXIzxmWsIv350jIwMIHTb2jeoT3ZHH3OCek2D4LTrdaqT+cEryqruNrlHBSzAInJzKRqP8VaA8lifFS+EkrinEsuh6QM3nCpJwb+fMRqzygSt39rTk0RcyYrWYgpSlpo9lQy3TsHkOYHIFBJBoFnlwDBmm3PhkVhOTFkDtr/hbAi7Q8GAftUyT6KUliHEVDyrmB+CsiNDNQsdI7Q/MPtqJAKkWCyyLxuCJqGB0Pox3N8hhrEJRi8/ou96xVF9uaUWool3Q9j7Q0w0xQD1RHmH4zClFAyj7eH2hOKJoP96wCGi+KHlO28+62Vl47rh9Lrnz0WBrWgx+p+kdGI7zyefhKiVKWeGqgelASpB8n7JwzzDjg6sMDcc7c1FRxpAht96ZKPsZDovjtwKQ/mFEataVc6I0g62ka6/5AiJOefS6IHp5AzI//IKffV3fN2/J5BsSGZd5eBfXexZbdtKy9ccsFN62tDLwB2ZnLyX6bXXHenf/tku5zF0At65FuPYb28gVk0M1vfPyF2BsXz2JvprCnL6eQOz2VDGq2VMbOTZv6XBLA71OppMpXKIguMtofZSvNMa39oZi1ctnSlMMPwEsmz+2o5K4AMWsBhZQqPL+14CKW8mIo7LSRY7sB6CBXQu7BsatA6GljDSbIw/m64a7flBE0OofQmgtjQ4RRWElpcr7ezaj53/76EleLqZfCtFHIYCKOXHV3vmDXUVcIUU3ClLvG+BjxmHaOTa9m5AOXpwUI1MgjEfg6BectsjefuLoFNrnob3HpLo9ErQumJkXmWBPQaLayANkeKMV+ABgCjX3Mb49JhewhMBmBx7dYDTRBlnXw9Yledo72zCPk6m5QzKuK0SQ4MAjPisNZsOgJbwgwoKMAEjOwU/6XLddb9Mu0/reauiGRwIKiuaO7mNIobirayCivNz3gNLSiXHwL7ZTc7u2HOITI5NzYhDLObpX1xpO3nGQprdS/Cp5tMMToO2P3gpXxJJ6i2bxEGjIKx7y8kyceu9oOS4lsMZIHX3A4XzgmiQtt5qCY4580cn8nLlFzOxBjKdcoHS59YLHn5yQbrzsJGTtsvK2JOOe/0fW8dv+pReKW73KZj2s6Rta1xGAPLWuvXgg7KCNlN/YHWPa6QWDzrGuhVpd49kNcoQFSmRKUtWRJV2beTv/yki8NF3zx5i/Pwen7Na2vrhfWHHq9zYdX522CJKayjtQ8ijJHpXa8xzjXHC250RuElk0GBRK+9yIxtK8fmBC4dsCOooRCjm6VRWn+rtoBcfl2nlnuh4EJVs8jnP3iGd7ZWW9SkCZ3h0PkgpLQCM3QwQxR42+3+eLZ5ITWWhqhvlHqNoBUzR+SnK/ynVkQvSWQ2S4WnTvdD4gbgtnnveFdtnJZlwPREIhVjcFLgzRppqulW1r9lsuRjeRSRNnDREXRXARZbYYmyndzqNwlGNK68Z46wRBaZYzFLLuAh0IoCy/gy1A0Uu5LvmBlwOJsap+9RF3fMH8ZaZFSHD0YyM8bZ9TgB+liyuZs0LJ4HpLyzFIJUIulLhf6kJt6SmWxCLNhp2wj1/Td3f76V1g3nVgcvcQskodjmTAsm/Po4Meu5ygG4zAbvLgGiG3Fk2RWO12Cew7bJfcR0usQKo5duuWilTfeU+eld9JC7k9b2AaQLtNN3iPDcoekeDYvESir5hFmK8MF8B0UDz3AhuOzcBxV0LYRh5RHIy3LCm1nJyOVOBaW9wGLICciX5EJYEPb6gEENhNZ6OYMNBWBc6k/jB444eNx7Q3gnBPCC7CUlRg085XxVAZ8XtACNuCcKx/HD2Ukd7+Z8+WMnHG+WHu2nzzg+4E3SP5UdG7pKmqDxRkqKMiD0QHT+tgrIZlkLGMEyzPLSbrnXoUESTjoitSZf2KP7zSdjb/WJ4OeqgQu9VjcXf0ynhFExG3QeY2RCULoUr+sEQJdyt1A72krt+HsbMnM9sGcZi2dUCwokUSJkPgo1bXiSDiVchK20rf022sXMHQbmpVvT7/hYOO8DACK3dPnhvOIM9JllphWH/WbN2u2JAB2J7rs/d4bbVbFIPGJUcoCX4e/HH/g7Z+mK/a/4MKeCCwJJwpig0Acd1jl0apLO94DlCr71DdaPbTh1l2IIeFedg/CmLnpCeJonIdWGQcagHDL1/mZmlxGyF6aTjVDZ0yixJrplN/yR6O0OWa7h4ddKi1h6L01miiJMhWBLJM0DP40EVsqU14fNiWE5j4ueGozplbx8qK0+szwiVMcXlH55gSyNJxzcWQ3x6Mhw0aEX03254ESMkPuDXEmRdSntPXYmdvyN2XTBaWAr4QDFzXYECDZqdeMyNYQFbk5WhrJnJgjwMCeSEWPbVECEnqxL7vNZ84Biq3yGVwucoYTNJxpOFxezabouvE4fsv6Zl2uBJBDI02+IADLZECQoqBUSsBMixkMIT8VRo9eO2W913nbYVXsdH3mDQTFjCeH8LTrrf3OtUcTwn+pahSflZZSR8mGA23NCzrsFnWWpfDNFXwBNwAVlhMBT9F1uRrKZyLGkG2m8mLV0iQWUTWTaZZnvyBEAsTSUj7giV78gMytVkepj/Ict/hxyisIpG16AYwKHDmjgvt7vd7ZDj8BLE5fr2dIx8AmCP+Qhu9dExNU9RcfWHBPBrel2dYH2ym4mUEy2Y/4qQE4GHPPfcITNFA6YI7erWFWB3yDV4tqGni7X0ZYM5HJrNH/aMbEvCTfJQtGMHczVLJ2H69eUIYWanoVml8x2+Ke78d/7ipa/wn1WTyNWlAQVV8sc05IwV14Pzl5O3k8knL9ECrqEzzol4wAuAJxIW6ao9jwHzCI4nmilBfRlxCSAVsxYJd8W6rdfwm5eGyBkVkBx2x2AlfsEeLlhTrFj70qMe9SZl5Vr5cN9gcpdKiHffMey1+pk4BJcExbFZwUP9B4PNEd5stfc9oj6MRvohoE6kfRzXFgEUAUXm/769EegiUEU9cSEouU7QGssg48YxyWnGRUpp0oLchKpzSismT6vMdnGPmXvHy936Ypd2iY1z3kxmzu5PAVb/iBXRaWvaHRJVYTUJ3iVn/9GeL2inIcCuWkKkJWNwlC9TCEd2VWWS8iAL6ABNeRq2ptwlz2j44AWSCh0CLxP6bPJABKQ1b7ieweYTESvO25M41Ey4eoSJIOJlBfJv4UspInBwtgBBOhreGS8+p75pxrNnSg8Za4T47xqoaKaZafw2EaHo/zx3M2ajcmRcGkH8VLr+Pbuw142thGhA+9m98Qoj4mHdaHetE3av3r75K1UR+eQ4r5SG1t3S/sXePxCHjRxmpbQZ2HBW/OGj9wqDLkTOUPC3wNuaEPhkJbhsG9U2NIWwSLYLTseslcSZF3r+kiSLj8HtykyGHUKe3mw71yCiV8yMzDyWYcrv/qqsll+ZwsSxuQMHXZywD82VteY9ue3SbZocCni7Bg0F4Q7Z83A+l/ycojwWKr53z6+YY/rUl6NlbFxc0xN2ggqdcv8hITSPfVT8sC8RiBXnsqenheFoxdCx5mzeVJ3WzIzqXBq4ti9fcANE9KnMC8+8V/XgzZcw1B2U6BHblpuxUXb0E8I/DhHAOMeSnzSClstad/UGSCNgsqe1ItLT5EECeeYi8kOlMRR0K3qPguwJu+YQPgDrl5tP5P/OfSWYZgs+nWT70npvGOOZp+CAUlgmQvd3zY2LAdkitTbdAbKBvAG8xnksQHWSWB1mTYQX8jq0ZoJrf2SjxKw8dmSnzzmPgFv+Fic+dkISWF+2o+W1RTViKcKR/NgbITOHUrQbXxLRJeKUanuYNr2AcunKfWAXxjqh8SxakxOVqfy35mMgkGc4JNllP4w1eUNGR+GiQcK/2r+BMimVfVxz21sjzq2doNSDMaB89mUqUp21NeU86OpHLuYZdxooyHpLEocPH3RgWwnfdpPrly2zvRSOnD7h6qQWxlp+PJiGmc/VN0ahIdAMBCQp7phhjdVdic2b0pBOa+ZXQySA+/1CKK+IX6gnAojiiQz2HcebEtOfL7kYMJ23xDcHWA/ILVQ1lhX+AnbUSAA5rHTqeiYFLIcIMbNFVTfV7h753TFZglYgc1iGFMLt0F40OKvoiDdmHxhNi0gDwVJih1RPV0WD3rqdvdXxJrJ+8fDolnGcsOe/NuGi2f3s8v5uqpfLZcYmiJc3yzZMslGzeaarfU+AFkUt79TJP05yW+8aKuFevLF3uxbZttKtPu7mvarnmpNiARg6sRu4BFL0k+kWBFfMHxmLXEKAZJyrFDOPT+lgG5hJ7AUopyx5jrdIrEKXg+v+hYCBynhqW62g8oVzQ3OK7wkcE6seWCWoX7n+dTybV1nSkG0lq/K/dhDRO8vUYthWBOc1Laj+Gm5FSCp24FiX4mlX5zD0eObkJmem8d61t9dLBvTMgG3Y337v+hAJmUb70nZWGhsuhKtrFc8hz5HGFbFJMEldjzFD5O4FBtVuPdRQ1a3vS53qfCozJ/gF3tyrWDl726nwUta3BoeULGuoMJlBI9O+MpHjT8uX9oo5NdLs2CXhxaV71uHmaZmVlrrcfIOYH8UrLimKzmkza4I2s/8U9gJtdPo10tDaxid7HDR3iZjFp43/XEhRywCXdoCwkFV4nbiZEhtKP3cDM/EX3cMhym9tJp9jBdVaS/oTaFEnWUKrkuFe0fYwTX6SBPfKuJsddAeeRyGxAWXNSbApYRzJvn0pcNTPDqWbPpmg6pmPdJysi1CL/zfydwiuNBc/3LIh6oKDQjsgKxLg8xZ7k+T4URVNdTqDft6sU0mChRBjaGzyXVC0zl57aBEvi4dwVXucrG+xlUf2rohYX4wQ5JI5CqYJuMtC3xOCZYOKKpwwQ06PIx+OriR5VzA2Rfd3MSHphVwg++QVpwp5EJexxceVoNwBjIDR1IQfcb8qM+GeY3nj1du8gZT6BOuXQqPS3QMSNYewgJnj/tspq16upqsuTClHbbwaWL93T23mxPM4UCbyz6XnRAY6sUP3CV2RF5yUSSq9jHFGtVdqq7FRl7E7sc9MG59NUXPApbHgAyJ5zlqDTF/7bubui7YzdkYei0oBXANgTv8hfsM9EIn5qV56gL100yLc4UUnlms4P2tYPKQI/N24CM+AfwMaTMleU2y4SP8pmUjzghF7XIkmQugKH5fYLZuH/SNVTvyR0KzcWmqE1yhCYPcccfFOd3XrHWdON94Gxlax0vL1fMYhvTz6xxSuomtu4R/+Dm6DCuU0rDHCJkYErUgAOi3XHp6e4X+kvOWgwuKUBcRNm/8ik2bkYYG/nuSSTng7h6V8an0S+6dSPfpY3MnbCFzfTn3MqrSh9lyQowaJ9S3Vuyp54sBVpKjRIcaUs4FD1CKzwihYIp4wTX8rvb1k5Q1ZX7O6lNN+Zhx1Mt2aJuxtAU7jdtrvsnWmL7wtMSJmJdBw3Da1sJ4aL6d4dJf2fayguaNkS0d181JCJKF5YirZZpj1u/nrirPJRr/oOVsR+E9BDph96OJSnYhn9JtKh5qwnF91InN9VA+jJSwDVPJLzrsMORn0yF6uYuFl/05fKuXB2gP/fGtDNcDNsdDsIFnRQNCtOnBcKwskj5p6rZiCiIMWkgK7AOz32M59Aw/rNVra+tE7aDIjj8EJLhU4dQtcBerys6M31KW8q+Fc5iyAPjviLqdnZnWd+fp0L7Irk8FuZir5NHkVlE6v/s/XlsUAcwkw2Hs+W2LwRpRtbceoMMlFi/rFrGlT8d4u4aJuycfPffR0m8KbtTGu/MiY3VQIC8XYxCS+eOEdD8pznST2yvJTGEGyPavAUBFmRirP208IVC/nD6bX/mTE1YY7zngNjtYXLSEdYJapyXKHMb8Ljkh6y/kIxHtCSRTfyMMo8hA0lgdMLFgQgewakx2f057XhdenjGbQ2cvg3B5jdXGPiXo+nvghC0z+kCanpsjcX2kH+ikVyk9V5v4n1FuXAWoRwtRPyJi8CYDprhZ2+NRcxWYsf7aQbH1Tqbz/ysHjHrSppAB8tQwrUn24duZxK/C7HUq84Oyfm5KrsUS+GNGR0465d1HaRgXMSyU/9TCvda3hNNTygwYYPZC3PhKGs96YrFbLghPFCAgDvUdFZrvHp3ZtGN3H6LfstS7+tpSqgPeYJGdfpfLhv5cz38u+8iO+2vklwqUJ4k1Cl2W5bR65gwjZEDYgSju5/Fket+02qwqufF9dXLbR9n3YqJdACogNSX1pFp0coJl2e4i4gI2ol8GQqrXuQ/Dqa6au3bxsEBxW5Kt7d43T04FB47YKvX1LzzlhFzbYWJhYjHMIyL6sejPOloIBiLU/7dJCFxPt1vfNZqlyKpvMYDVDiN3lBmRNmgpqARzVEo02LxPxXuxDmsYQLv1nM/rjARb12FfQ4vTc+a9uKIjGoWGMHLk9v57EGVGyY73TJ1KAihD9hW0aEF8GTGA/Dc+JpUQxs7UjzySEHZpXk9OekADEPCTTw0LCSSD7BoJ72M1od5HdJwwKTrqaLfSiJySUq5eEOygV4Wh/xV6WKhAPHIanYB34eBTLO2mMQQ3HnjbPDKVz5ExS5e4bkaXQaj513TDXvyYelVF2xFNJ3NhS4amNzmdq7f9TSJMIi5dLXhR03jCpj1W/BQXjgf24um4hLumXqWNw78WCuF1YFosNjNHayNVozxNsO8QIHXHighaSVME82jDbXq0mJYiWMv+YgZSt2i7K4jSvC7ofA0R3ErIO2qzKEznMfpOXJLVCkJK/sWaNg1GoOPSBN7uNgLlYyS24K+WKFFnT4TLb6Lr77FMyQSEO0QYKVdkE3apm46f4cjTYHUd0h9W4DtpEa8PwbZhUOs57str0fye5EsETbGJ45KXmBOEgRseDL6afiAJf7XHoFHWNrSxUIUImoVd9r0ipxkr76gblmLPi85zZ7/P+Cbs9PXeSj9NnPA3Ag5htMfXaStXiFUnByrLydlw4KtPQaXh+O6B1k8ODHJlUzNQvWvh8kUq1HCKRYAHbrTspcowz6SIhBksEtn9KUNczbineKpyybW3gUvkzDZX8UtV8te4EGlTRm2CSTeKocELuyhPPHSlK50rx61x2fiqP0w2cspdKuPIx/V5TdBMKc00hDmV/RgZn0OVapQ7cfjM0lfq+A5qCj9rx/Lj5kRqBI3t2lgzHF3ZiVsOyEML3OFjg7mLR4Y+s6A/S6nfFymcoekvpEqjTjI0+QKTv1zStvoDSDCBI8IuWA7cqovStep4MHrxlJz1+hbJm0GlBevbvAGkHnZxJzG3+51f3f1tq37MC4SSdkfYgPxexmG7SgTLI+BF3RLfX3J3czLXW+NMNUoon0dD8v9RqriCn+F037aFMaQC15KNSk3+ixlG2XAIIk0VCYRZzoQRGE+xu05Sv/dcYhLNzFnK3MNwVpDfbQNlEAMKBaquiIBeqmVlpq+Ou86CaUq4P0rT3f9JJSXj/Yis2ESgxH7YrxMjsWoLokODRzrXq7swhttx9mP/tuYypeDV8rNZE43XrBVZD9IPAky4zE3s5FchwYi69+y/NaZFmnTSU0J8HkmZ+AqQBsjgjRvLFr2dmtGqNbDIkqwqyPcDwJ5qMzpGgxF5d8Zi+WGsw4QnoqHbmKdxm5R9Iv6/vS4Mq4drgaJQKHl/s18oOyxlnK0d67VAFh/h9WdTNJ12I0rX7NFPCSIJgCy/AAeSqCdswzzJh3/0m08JEPQZVzeKMryCBAWIVhI764TiNprrG+pbWiBoX3qPw8xnxJFHTglGBvsFfaN2JAL2+FZVePGtHY44gQxKR1q4vejRNoHKZ4Y948DDBkn/JTnSJAgAFXSTVIC2+Vxz/1CsOShDnQrcqDRmY3CA0cwKUViwDNxU3SQCgKRQvkLlSzk3fcCPFjoZWzvUUwgB5diRR+aEN9z664/nS5dG5Dhyh9WK/FkUy3woPQ1Ry6zQDVH9Z3XE/vijNWkZy+N3hdgZqs4xtiqUb1exrD0ngrR6UffIDrne7ynHDj32UAOo3AM4QLJ10P/9g6CA/p7URqK1Fq8HJMbltUjOvEEP7wsIECF0EhXOdFP7iLyBJNqYR81JN0icQ2GCBUDz2QZy/VWNZGc09woxnQz3TizmdNfUWibwfciVg+i4nA13peQIqpSBNCn7wZt4zBWpAat3lC5zuP8EfCdHu/ZyWHIx3e75mA6Sntw6n3Ep4H+KHMmptTOSY+BnHwglkpmP7LI+NTd4exS3bsz4egWgaQ+WEwSJL2rsJw06K9dBw3zZQOiToW9DNNu7BGzPRJgQzagJNo4yb7XosZDABhMP9fIkzeEteRSrOHw+WJNQO4dgtvN+zuDGyPkRDQwzthynHbSHW7nYxDbEERkqIUCoam/lcW8Xes7kfLWHC5oZmeLxQnpxtkKMvd6bH4i8Uj7wbspa1zY+KGHlQTEB566qqjcor12EG9HMAGqt4xpBN6Ad47IvOvPJxsO7RjlyPKYCq3dp58BrjvcJrGxDOeGmdEBFgx8k1XczJlC2Ggl9F6f/k8jFV8WADDBXuK1UX+vyQIy6YCmdm/zIrC1bGXNOUs7u0mXl947DoDv6jn9UHFA4K8/zAX1KSup7vu02IYGrgzwS54YO7fNTu+NK8Cw3KaKV4t2LdD7VpdaxjB6b6NuX1soLEPoXmWh7I9hb7YtMXisyx+1EPXxdxoFue5BQh+TViX7KH8BmRUESTjxndP8lVFxEzU+nSXKhBLpml+0qeCAWZKFoaujyfxv5wPGTCc+Lcb7UkO2oeESbqBf7AcABWtyjnRx7nb6JiCFfqGBhP3jZwQLHHJRntRJX+lbl2CNYU+dqgC6iGZE26zrQb5IUXxEWKaU5iWeJP/lRhcaDuy0r2egL5snt3pwiBO7TZcoIGBak6FtXcQelt4eSpo1BdgowpwszrxQrbIg0ccFfK7x9kYsAo675uV9G62X0b3R5eh0Mj1K0NmJTaGci1/jCcdoXg2k9zWBcwV2Q2F2PjJ/gHs5TgbNhaRxpEUABbwpPv4NoINN4707MnJ6MagXXMA3jrNN02nGA8jBU8oJO8klGIHeBKxBvjTNL2Ub21eY27KKLAVSgf7kAFblqcpzJ6+JC8RaWCfjwYKKTYhcadMcUxf/Amg4eNF9I8U5Lx0dovhIrQbPJ5ZxcJLkJYNVcj0Vzgerce8BiEu406I7LnMgFJSn/pOMi34KrwJLVFElmq5nQf5tbU12dML3alg7nN9MI4PivD765DBL3ZuqFvdEHQFs6LpEtVwu2mMh+aX7VeUARHv7j4cfpS7CAG1sdu9jRDcCuj7udJuHt0ohiOiFfcIDTb2EDXs+/hCs1/bhvmdbN+7YtgLLhkXF9e4rlNE+hrzXsCeiV+7ccgVPRxjeZhBIr3TmwCvgd0/lPSBNmu11+Iih5EddT/hh3aub5u2H117PkT0TL0cb9259L3TDfHI8nUsujgq2fkuJBWjxHkSsZt6YlocS+jiBq4OyQZDJgaI3B81EBqIn+mCAJv4uwTxfgveon+AUawmhUJlJUXuozRzUkYt+DGqh2izHM872FVqFPUnzsFxNR3gAmf4ySmG5VbfBgCjXsZgSP6DEBeVkhx/TOiy0aetFZcEJExS2l2/8GBtu9xR2XXnctJgfePEp0boFLVuWNrD97htCBYu8RA/1UUo1avfYbh54M9oQeW4rjSs1iNTLL1gHVTZteIqpmssCZQkVFd0IlfsJaHU2SnTgekbF+qpw6DElSIPbR4V3E16p+tnQjcjJDhAUwcZAklfaNjXPl1CKHxXti/IdUjir623xcdeJ+yg7G/elDu36u5+f/RXDO5R6ec+sMJSCTQLwApB/FjYfLH0tDkc0o8DDTbJ91uI/zIHhEDgnQwWXdlODWwjC0IOLLJs3QsqE/6ioIM4lvNDBESEUwytq0drfISP7/z+PE0R7BCUm9mZ2Rm8PgpRaNcn56E802+vWRkJTMEo65xouc0m2qB9Up6ynlo+71qwL0JUpfADr5d1UrEwa/uBeiJRaBsG0uBFKRwTX7MByQh+Q5OVN0MHRroTvIcnP7SnEfzTasM3Gn4LNszSn0KFrlxtAeplY73q5138ymJ04RtX6AU/6qOKpnYzufD+I8eblBnL7dubMQ9UobTeJXZwHqoFk7QKHopPScjpH/y4uMKasxZ2pUp6MJeEtKQ71PKHFFkAUw1fLTk03sLLChD5ayT7pLcI8m8xH0Ih5JNDze3RmvCN04O9JLO28NYEf67QHHoBwF2M444XE6QtAd+Z5od6bPaILAELi5JuvNx6vv9eNE93MPofY1VlwvpTC8xd5TEinOEcXVDTykpsxO4VdSdNB5t7PtNraNli1GnsZqfvgd55L6PgHuDfFL5wajDIZAdqR2mtHwYoqbeybyTVZ0NmlckgJCkKjsnjb9+AKwwdAqi+08FzjNLBQMTH+o8yfsytuXuaJ/xkEGzPQqKsLNjYY/ED6wLX65YpzNtvcrOLoR8yunTGoKw4wZUWyixmzvBv6JpUosRijTadt+zP722Nczq/Fm2Mw8IFwnclsMFF1yeJgB8BJWhJzkDwe4nliJaQahcKzAtuY00pVNAQm028W03/9txcpLd32z7j3CJu7ZUPrw7r9iJcHIeZrdhaFzZDO7r8g5w660s1DemxhUqKChj46q7cHhMc/J3rWg5TSUvs9X9uwR7du7QZw8TOgYuL54us2k6K+N3lyr5lgyt23OUDFtPotXH6WfOV+uQxl73tn/gqk3DvhUc8z49Ow+JSiqkPClQEgzHtChaX7wkg9cJCUdOmkmc/6395jFjSQpHUdddHhFvW5lI+moWEfp1b6ibS1KQPgOoJ3wdUTAOCG4yW/nUsADAEFqkJfL7RBTrWwEp/+cG8NXKvg0p8L8hyp8FB470hV6xw+BJ5BxTgZQiuOpJ3UhR0rbJECI9707PE174M5nxdsCZ8FyFpLaMdMjjN1NWzvBa3ep7v8WK3T+Zs0HoymWuuPPneIev7xZZOVtjqjnPIZHszr6NUzzLIJHzZt30LrGqPJ/DzGiJslNr1WqGDAOcosWvgm1zdwKYVP1jbHn0wG+lpXF/t+vLWkuYt+pb6wwL6rWO8D9N5BRZmkGDorhw+ZipV9/NVkbSo4gkXvr2DNb1KE1EVG9cJ/+3VoMRBfkypumhz7UEG9wquz86GeLPggWJj+kXKX4GZ4L9BlnfaDljjI594B/VlgUbk/f8WMstbw8S9utB1bMHyGnCG8dlk+wwu+luR/3QHKCKMtNFlTgmAyAmbrgl8T83KGP9M+7oHnMvrS57/0AsvpH/35wpoccqLfbhxPFXO12zNfjapSqegQKhkwCoXhYoFX8scifKkIBLPTnRTu4F57j0t6Ei1HpNkI0wqThjYgOro6WyGBGzjTxmCfe/XhMSnmiss3jwwIhsVMKbFvWd3rSx8akRUXA4PVZF2NFRYLjfeIzmw6iAf+GtNLpzq31/xLncCSu8gTjH4FRDZBnWZ2rbmGFyI+xijxJ2ft5ns94/W4gUxQSJmJ8KPljB6bofXBwqVx0nJe9aBV3muTPGC38CnR8SSJdXnVsWqNLrP7v1IyZK/Zq0wBFxpVOdB+Iv1vwFt2IPufbu2Dh8FF8NxFH/VQZsG6ABl2OBefeTF0HiBlyKz2rEiX1URSIrg7zutXiMkHkFCc9o1s7AMRdkBEfpSvWeY/X0xBf91tyAEFcbTjLQ+33lhdQfMKKjDkPLPjJ6V5xwTfbtSKJoMuaY8Nxvq/0Y+p8vjNV6Y7OM6Sm3DnFfktnbFckY8pq589Aqs+qqhNJhboZGIzZ9qp1loPW9bwZODLK2mDPY+BV9bamQJruB1ATKck+5d7DKbovwsQPz5pzs7/Qskj+4pY0vE5UVga38ONc0GY8Qn0j3xKLyCzpwSjLNoJiseRRqm+DJvckqn2Szn1bdpbNaDqEV+0XVk1R/Md1FP5okxiNTb/f3HOVDnvdbT+hi23OR97IIZQ31JQnn5HKUMBuYJjXIhs1LLLJp9tXq4tkJ49evQOTyCg7LKnlaR9WNubb8D+95z/Wy0SO+CXNI9Y0OjB7I5vM4Rs2D0Nf2+j41bBh8ll/umDZa2OvaIxU8zM6QfhUuqbRaZ1PyfIG2Bm0bxrTAEt1VXtA3mzUQcUZUgmacTJvfVaWRam4pgLSsKLX+J+hGhoiaGwpfJL4eoSKpT09rvazOkBcn0je42sBN2tz8dM1uDEuT7Utj5bIBAhkuHtXV8gjTEwOSjEw7smKFjec3y1KqVI2LGovyyvC5MCVulNJLfIDjm9q8WrKTE7q5qzyyDQoftVHVuYkP+3jS9DAGfFPUC736xjtGV2nTixFRORrIV7l6yroxzVh00Gcy8QbNLW6KjkQD8CGRGNeH+NAFgFhRlLbxX0DjrcyyHYadqGtPPBhMCjecYjOF9sxXPSWExPBLAd8zUrlWo8VB1AJ8xxqwLHT4RBuhxdLSxhkAsFEmFsE5X7El+XC2XAXCRwui3FHwRCbr6KE2boev/1LPq5TnFnDQQvaLRGyGeWJJNV9Dj6CMAhe0nqJr3LAaANDaWk3cRqTHyAYH6auHzA5OOUT2pRcdvMs/RkmKclP5563cACCq9A8HDTd1u1uU+maRo4GA4ha7BU7CXvcY99X3FrJy3zj2VNPtQca3Y41aYz1t4jh4RBvLyVfgds5y5GDiS8FfnzIaZO7H2PFNc5e8uXfBy7s/YbBn+YVIeKPZfQn9XeQ1spBIQ0XL3shRhRksL1dXamJOlE32qyPzkG/EhhyAlAKZslPfpKjGzXtqr9wcZPYbRvPY6yFKT7J52wYM+Di1KASwaUjioUWTLW6aQT7UX2+Lh4z8SoeaQJxEXT2WQXITY0GpN+ixfXRGifNtnzqg8+rm2KC3gExlzIYQaZUaGCX8t54IsIO96PF64gEZairBlyHDqWyn9ynIJWxuq1mhgMAyjb5WDtXdCdObqvfZha3+jd7tqOc6xrySxvI+6p989VuHEHtUNq+nyd3xvvuQeDb0ksOAtXMW01uakpx9FJEBK9nPx994Fn3Qdw9vDuH3i5/5MTWknZ0snc0ECZkMMU3zH+pQen+hiAaZ1kKWOwFNYc5k0xMgcSSeB6f3MZOXptrASEcUc+165PiFF9pLmBKwTkA4oaEehAOyThu/xwhpt/qvivCFbWXdAwHzz77zujOV2cOP15jkgWKzGeQU7WTP9ck8HXRsYO15z88HjXvWcj64pdKxGGh6wlJE2hgZqT03FTW1bFGcmAVhBwnWf0Eg0PJE+JJFgLpGDZrAKS1fB6TENPrMkHWaM3l7RseGPFr6KP5ODk/eZEo2fs8BZjZm66JHRSrPCQEx9IgsCrEtiGqSkejDVwyAzDq4vlAjXNaFzkhzdAtsKw3SZ38nH5dIWq0Nhn8puEAq2wz+sa6HwLVjS5Fxd/aYaIwmy/nmihbas8pdn1CXXkYx2+DKonHyj6NrkjI+zfyaGJlu+UVsGHUZVQi/rD6IjInGFzDCFz0C8IoaNOHjgc5cUhREBHRIlRSox0yoveerzRQ4l0UEgClovWEYwCFsBbExf6PJKirJ/p7QNNwEAwGtchGs7dwWKstQlL+JMkUTsTXX2Dl5NmaevA9RevaaFXrad4FbORW7Vzzvq7WBt7qrNGENK/6NNIeqbGh4rP/kHeyjw/IUx4tg6GUt54UZOTb3ZIkrcopPRPqPQpZ1o2P2nFwz7xkIJZ7GoCx+EBisJ8+m0nm8e7bCf/pM2hZNgoLgMkcO8Lrttb3c2mhElMnwBHuR8wSJVBg9R5hMxiKnw2urHESzHomHGap2Vq5Oe8krCR41EE59ew+Jx5cTNCOVcRrx5LBED0Xm9HthJ/cFKhnHJB16gkxGGck3mhlK2dnRQugg2A0CBflVqFKOycDAkOHVKjAijaZqf1VyXpZaA7FMnhdyS7IN3HjzM2NZUeUk9U0qDHvkYDQ17lLRmZMXk9c6BArh55T0ih9kMNqrYAUg9HDiI4BI0+E4hD/Wsxyl5cMAwqTTiZ2c8enWQ+VlyWUqeUekCK6FwKIva/x3fdqLf2v1xQ/ZdX8MZNYfOzjNDnLljV64n1Gx/Npa7QvsawblCiY4oeBT827O2VGu67VWBwx46dMotcDcDt9qTMqz6zyu6UJpjdR2n/0eOjNeX34UYhfhqls9k+LIx4HKdSC2jRT4ODGC0FcM7+7sjsZczpGGdj0e593jdJlE8HTGeh6N09pPwOOdwLU3eqvCzh3tsdSeKqBRy3t1kTDBZqQwF7lHYC3glC/EgMysltBlQwUjja7mgSMQfbTV6ON1+P23dKLl2BzNgiYgkXvXUj7tnPi+2SgT6DLq5rU1U0hRCKGxzxT02tW2CwKifPP5v6guCU3p2QxKbzZOAa/h1Wv1AiFdNYr8pTR44PigAPkgIpVJNNSxiSD+C6FNZgY+5Cj7724177YfiO4wCh/R4Eh2L8fy33dRXzdDEdmLcZ8ZEEL9xaZ1rvyrz5VvmB+702zAjY4cNVQfUBMMKR8zfXScLmcNDMfWi/YxzlmOtaMMkFqANM/XtFXw95J1yjpyFkvuJDJ0op6QZp9+PhcTdz+7cvOe1DtFclsQLAsB7fyZhr4f5nhzoH44zb8o1y10MjmVCHBjdyEyZCnuOp7tcg9z35mAhyGN9NnLkryNr0Flm0e7grqAYFy1zgdvPfw/GW4fd8cYUrihViWjdBpiV7bAx4YxrnuWarc06h7vVFp4qkr9rXKoR0IA5k/lxvyQOmZ31Gum+VY3qryMZ0C0Vey50aBY/rl9K7uxVkuFPy0vrKEEiqLxDnUz1ta552/sHLkf2Tq8/+muai20Kq0Yry2IBo0/iEEv2I0tZIC5zjZSbRFcPgdwaVFjjSpYKfQmuNqOWCZHAysy3BY5Y3QMF0rQ9bKoh/pxirCttIN1FXqkCDzsMrur4vDQJ8qzfuIh8VN27plIDv3vuW/4bpiY8hCjJLopZqHGTNTxqYDLNG9gMXHncF3Dj6W2QvXDEikfJ8OvHQxjuoW2EO9tn2qrFRRX4rIp+Y/O/HUZJd05hELNezWEmXWERz+RckBofPgcKU2hyyn81Z316LDQkvhvotR+Pnep5OmbLJUu2kEXj3IjpiZnmnDYZHErLmXFlc23PcTk6d1gUBnmuCAuy88yEhfIM6Zp65McjMEFIRFCqv0gSXxPYHeQKPh575K7ob/KsUncihjy58Fy4BkL5jkq6utiUlR3jtIeoTTptz+ojRPAMK5JaaN5JIb07TOIsRkLCz/3zT3C65F4PIG5mgMSCElf7qaYw+fkEJHZZyUjvsNkuN1i2L0gPcNW158QEDvHXHjm8sUwUCR9ELP+9xZAfLeHbLw55/m044tA11xZYRZkiWgVoX7Swtq2BYnPdCJ636dO6/D61APm/ppE/Gfoog7KZMUPB6oK6qAd6GMU7F+bjZkTOBXeeOUfoeVIjYk8po/eiUbPLqW58+BZPt1nzyvOMwAp0Us4bQ03X90Cp3SnSZBKnk1y440uEJSrhImWB57kjCZQ+QgiEt5jZKtpXWVjCxuFCNjW8eFbiOl6bHRbOzuwI+c37KocGvcU+4J5Syb5Q0SKnGMTIJkZjS7QASZUad4ByCuAkU1GtoSxkxebxbPZ6gFOvVXTVZguy2ckyekPWn7fFPfY9k5JyEvVKulWWnePYjh3fdYplkWijF3WwpKqLoZFP1Y+c2KR9dMxyqiu0cERRPodJ14TByhrBP0pdaNocH05iYdYpNpnANezyEUQlXVqPIlef0QxbC3656YElnYZ+w88cGkjxHzodiArD/FDoNTrJ/xI4r2tlfNMWC23l5zl6aj5Py9/ifOV8CSduT2tbPXF0kdzcjEVY2YHZNMS8uueL482/AUol7RQl2fd0gpZ+GdcrpqP5cDMXPTiCV/a8/njtfCHJIpi0r8glrWOfh9Q6f/XIEaQQb3qWSY0t4BdZkZAxbF/y+aCXR1AsANQ1wiPw7gK9HfqJuNPgZJReQbz/bRBI+gtRQHwpPQScxxZk4sfglyZSIzNmoaMunJ9IjgFPz+oUqHiJzsF4csP1uLxY1OgnXiS5PH0EfwPaTsO7/e4wmLvyGDB73SlN540mtFP2LnA9OX01vGCuUKdLgwVsyu9XTC7mgH0QbhqOSyHmm71lkdx/HZftnk65foDn7NKEgnI4hiHXKk6SHFpsBEUWDsv3YfPwYtJ+Lgs9Pjj+iCDGvRiORkXE3YdaDZ4cNbUp8Gm/cfuK/QCJwej0Ltz7b7NLOFUAE/AceXtS7ZZT7EwFSLhSR3ARRoMnt6TkSqe3MW5UmmO5p9YM3MHPQDiasvXD5OBezfyO5uGNFm2BLwFLawfitDLtTkIxJ0JCTyYWZ9cclClJs9P9im9qP9yYa/ZwE83t0x78oKsgNVQIxSE7cFiwvSpnwqdjoZwIsk+ViMm1RbLcWG4jpTwIl7edC70iCh0Jma//PGXFNrLXWvlv1qJOJJc6NfMk6cXvSzdtqIKkgENBw+urzqDf74GD1Scugn6gS9X3i6YrubHBODHVB0YJVuNI6t0jZ7bHAG/ZDn9oIAsMcrvIeibdil2Ne57Amp4f1tjoGtwfbOZaBDoyydBo+Bvvd94B8vgOSdt/EvB7Xjffo07rGp0I8UbvVJ7dHxSnDwAqcKM1ZahSGvb7U20gUdw7lImWT6u2enI1I9lSxSjYRVDSEz371qIc/7xx/6OC2hjCl4oNCbon0GxKT19FdEKqjLimG6xaTLEcEaqLOFakkAU9ZSB5FuOpFs1l9pHnPf6zvwMnLBU2VxVH4FObYvqBiuD37n88/yFQk3+vPACsiyu6AukpIHwOfbYWsy5fTnUj6Cblg0nRtQGlhhPzNof1gwFo2WD2Olxe5mBUKb42NZc+hDZTyGlcXw0gx5O1JMvHk3tPV5SlFMDwojyEJ8IEYdkQDobi3SM7+UXNH2HQG+Qcx6hiRzIu3BnT6ExH4wqkHFN9UDU2tdkUzCHaoOBwRRsdcgUUt+A/VHmoO+TZZX91BvQMCl0wBMi7Ht7lnLy4pbVrPq4OgHwzSUH4NFG2nyKKEO3obyA71D5q5a9negMqEYLIRE9D5DtZ5yYSlGjY4wWQD30pLuo/LoW1jKx8e/YcdqK2oKMxz1WljfKR1pVVBMZn1K61CLbSBA8OZhgjG57QLNsrSuwe7pS4bewFQu1pWUFoA7BsLtM667QDEs4S8DANjHNkHSW9rz8sivV8LA8YAC/yPJj5HqPRt8kcw7CpAz1GJhMrQrZeNUJBWSd9FoQM3/gBAjMwIUIFqNj/os+B1HrrlwNDtKz4+79Qe8RN0cscGINGamtx/b741HqOfIlxXWvWvMA3T18LISfWJzemUIZnGbo49g8w69UWTfYPeM9lv3KxGVsuFWeVII6CEet5z3/K5m7Kv42q5XoFl0Jyrk9vpIJHh3FqCHw4c9dqJQRhAPTtUm/38fJjGpUPyDHWzQC4Y3XTV7O6LIFCwq/L9yNVD7n5EvLHmux3S94bPFNnTD7aVz/OO1VWnkNhNl9zXRtb6vs69BTJMM9bi/kLqK0iwPFshCWrofzpSnNzvEBFY5L+ayjbkoaHJ7ZqxQqQ9vKQ/9TvH6ANxVCiRg8cvIiirFxVxC/DZeVZzwrYun0/NoR6cQvjdLVl0wB0tg3JVFeTVQR2gHH1OlP3dDV61nzBM9rcM76byyThxpUQv/Q4eD2osDDIzNqFEvHHEu8vdAaq4jlCOhTBPUYWDtDI+zyIk1TP7jFeJAjxLJ0NOG5pAS7Z9rz6hYcT68SCKoXGcQBiUBuZLiLKwmtC+Vtxif08p+pV7oeGY6L3o7EpSjmg8FoxmorXMKUGn8PjOtXOnrMOLay3wRlJl3eJz0dy9b/d39xFIAG0WqMN6xFiiriVYlcAznH+oIor5knrB8Z21gvA3tb6qeS6Oxqev5NRP2gpU6S3nHXBj+EhnWNuceYhXYPLHWs9Ouu59tgj/Ywc4whFRqPPQbnrIlD7IaaS96LKqZ7ejAiAJjUhRk74zh8UkBupCBySct7xs3LgAccN6vtx18xXECqAgbWL8dezgZ1f9B5dQwaayetIwFJKmIMneSLMLKvtMD+E1uvtGDtwO4Cr9YKSDw/yvBfHSzLkVU7p2/XwoL3np/39XwTZb+5arRHE+sJWPg3UEg1XQUwJEQm0/R2Z1boVZfbiCA9+SQaU30Bp00Td2Zl0XBgJpUrOwoz5/xofYvrOVYxezvGku6lSKg3VcIaWaq3i+nUu7CsjfFKtv2TdUkG3Og16vQX37obKsYG66TOq5DXBK6uLAPUj7xHNmpjsVC+RwOyFrPjls50WyqsKjIB/oulZ79Eutdky1oYk6Ll0RoAazC5R4c8FeABYZtmQ13En7TMVgqU0frxSchoUParNwaH1++Mg+W+LaC0/qi1qtvvVJlonl6cQwyBndpTBk3Aov6wQOEtXOK3yBbXd/7MR6nPeXdXCaN/YsgVm5waiVxQk9DJi8XSnZSALD5vfkFKoC1slK20eq1LxvFfsp8NZw9DKzagpAYv7j3pCo88bnNNLsUb3CQtSvMXhgvDka5sunB5n3Dyn8VM864yILy8EtenBGb9KrCHifnECMWfhM2SrB5cIk35cDVfzJVU3Wl+qS3yuBpDz/7R7yT9ueDRa2rDKBQNIhpSkz6NJCy0i0iopkGRq1DD0iUmFsvQvzHysisV8BFKZmOp6YQLdCAecdOTC3PHjbvt0vCVhSUbFI/OhMF0M2vwVmnFr4mFvmvmbXIdTdDQtfr7Y+dPk9ohm+Qe5g1qmPNiWzFFLS6swYiZlXm5J5/uinI+9zXjJK19cD/EcLZkqF4zrzJdV7VEY3aF0oBW7NzPRLIPOSQvIquecEUwOH3UVU10EyM1L+rPrT8RdLbpCldjSjsAOxHImKlig6QeESERaNtTqXXNlV6LzWPA6e7IDsTxIZU14VlKVWQHmBAHc6Sjozbws30cFhOynmIj/rCFGv8Lv4c3Z3aXYoDevpVJUZsQr6nDObbz0+IZhjK9PgngbrD/Xw5qog5n9JPF6ItZsmwweKFwmUKRQLR1m386ad4HVaDDP2SeEX9Prh0Z9EtCbkgmYqzh1ML+mZSCOX9U28XBQRhP9w9zRJfnBsePy25KuoOHxNj/Jb6cxE+AKWiybGHb5ePPUdNtFHQzrdYr+1AnWEqLPQaqppELM3E8eMiNQ5zymbfwNimmIfwfLbveWWwk6jbI5JwuKBGZvzOQQUFtrjl6DVnUO8vohTZ/zE18bS00teV3zQXtOT/0EZZUEuCO6Votl9E+UhY2NNXWbli9q3rZMRDqjaHQP8y04PnDjAE2v87mqlR6+vcY4s7rmu4tyndADhs/1AP7vCVZs/l2OnmUTkmmI2ZeiAobspNfRLTJ2kSyXJrROyi/dC2dPcXM5efsIKnPzPA5uRiCaq5QPCJ580Roz6/++3ljM6MLlEnNTSX78MpUaCPUhn+hY+hwRQk9UmjBgDOHJcfWtTw3b9clOOFjHU9RBu1OaTSFMeBYvWkY182z908Od5pdwL7SsI94MYrm/czG6EG7GVWnkvdueur9/m2hKjZUygfzptnlIvFexOc5YGpZgMQBKPOJXjylFlRvFjfzJTvfSEMbwDLvfv7OBSEbFGYTIGkpQIMBHWF6Bh3J/Jvu2QkqgSZP2OqJXe/BVXLNISJb+I3jI30c6WoT4mIPJYFbgq/pvQvwazmUPqA6YIaxPm9BddJqLg9ZqBAezC5zuWjAVVLoYOX/wHS9z+d6EiGjN1rbweSFzQQ2K02iyj9ExjYgC9iDzuLvhPr1PLt8ZQ1NoekpzmFaWvwWWuJcDaUvbwwLtDsX8ueWvm0FTWkKBaAxm/DXqA5MnalhHnrlFXpe05qxEXLCjYzPklTATsKPlEau1J9hiZTXE0KkOTddHg0q5oWmuI6Ii3s3SbKXPQZqDo5aJYKKli3xPpSKTclPU6Meywv09LW/rU35UvBqFxHEBwtP8RAaau6MvTjNJTlmwBryhnSTxmYPBWlO5tDXxWUGRhKZzjioXKzDZrFFRY8M6RLflacyvhDZILIP1B94pOpcVMpmT7/6KpXj/WcsEZqwYtB4xGi+uALo/GFyM2ZOqWtmil+ksPlJPE1fVRMPF8AojnFC/G3dfJ3ijOJAm6YufAo/4kVm6BGIKytdPw0oVgGxj9LQ4EduiwwVd0N/zT5CINDZhr3KffQVDBBmh0hrHcE28oR/JPw3s89O9eGqbrSeNNWFz+zSNzSRrJu8Q/QwkRHUrX2kO17sLr0XBSXjvUKfqpkAx8uAFxaN39k034oWUy9PSSkg/4FxWact69xWi3A9Uz/P/S6EvtSxqGdp2lNDazcEDKnSeYaeMz66zJ7a8PuRvsXpY94hoJk+2hUQXuWbJelNKW+BZiAkC0aTsLGKSIMrVoooYSf+Z4Vcx+fIWcuc09tFTxdiGdtJuq+bKWaB9GHQlJbaiT6UB15eM0Mz2G1UnFU+tsA48cq7uXTlfEl3MW+Bz618GAIgAAEtk8dvZ5NZyMnBcU2Tl3SWuw3DhRhMoDvGlkZVtX5NQlT6U8E4teMAf1NmtNSEcTnQuXbSnmGNdkI6JIrUTl0FYGdhHVcDLwXC+e908dFXyMe7GkOq6dsDFRsBHFxhlwzCG+YGbzcwshmqNwt6tnLB48p48npdO8SUz9X+HxzVjtlpUZIpohcpCBtnzSoL8tgFpZwxCL0MFOdzKy+FNuuhOXzzLijSHt5BtQ+/Y6XKO6fpN8hHalhPSGPbHMm+KvuKbZT+EETWHRy/AytA88Ogx4izrW6U/ZQ2Y0rSCrY9hGK4CvECGsAX9BtAhRGhVwIp3fAtLAxB1p4rOtc6F1Pdve6TEpD+wxzxYDXSwkFL6AIpuycjPv52ow9ahYAVLD++Cdvoko+KfQllL69bUP3Hnc5ZvAZnIsMv051cUkHmVBzitlV/VWsAZnGiZEMFlhpFNiaMUWmuyMXDTwE/25aLqnvOIkF3ghK4s4V2cqUwFmaQeI7blrDXHcpaARSRBszTUvs55NMU5/O6T0vJeNHpPrCXCSeuWSIg5/LTxMAoVZILBn/ZTc6wD/Du8A2/RYJo6S3mEZNplQXUr9FX6beUzNXR3UGRLOjUtNR0Cqox3od+JpXfxqYwyHJ5fRIRYsInPcghEJf40qBmsYKyNSaLVJBdpCI1Yu0un/cjeAqzEXy+sQWuqm1cUar6eQatmwNtxOoiwiyHJ17XiRyNCHpkaz8JWV9NrRpfJ/MnNiiUZ+LhIDgHFLCkBsiV5pQV0l2tGYYWvLyTjzV3QXFMkIrkH5Pv+1qdLZXAEXDfRZeyBKp3lkNq6uwWvLoFA/TGjlCvd2njv+JUlb7cAYH5Ay0k5JZY5lQxcs1UYRRxVu8g0VNlWQVwUXnJLTakmZT0LrFm9dItVbtReLxyBVn/s3QYvBecclFeMBznqtssVnCmg3yRWiVt6ErK09FCr+CoTM9dX36azvJV8U+ALSdWNXhYkvoSJr40eMlhXn+9UFLl9sgRORpQeMtl2orUoF/XHLoDoJSwjcsmcY9yHmjjSajajmqAJorpqoLwMAOnkJf4hmEGGDI2ybt6nl/hNn974j1wMfKWOXU4blbDYK3NTkv8uYHM4CaX+Kxgdr93eKbknIe/wfRzJLXc0weWSO8D8dZVKrJSuniB79Q17m+rLZX37Aq0d1lGPmt5iPo8KU8YP1L53BlUHoc1jaNkZEGZQqAuIlBWoumhaHSqwjwEO9Daye131WX7kSaMxlEdEFXjIK/TVw7WtEVVgakIxJD/9z2KNtak2znPkhnx1ST/du4E/poxMseaLThLG1nRf2s4iABkF/CCFy4KbHRIOrKVraVEkjBDNGE4JJ+mSGGHaKM0zKs7tyWH3zm55DQVXtNSY9JI6H8fBshP4+Xdlv6v3il64ZuTelLPclaoRucAtTM6Gj7IeMPaUOnBANxF/JVlyhgCocWZd+784vIGtQjxqP2Rdz+1tN7gPR5htZ825MSzho3XE0OLGbNnw5hDgf4oB+vztu5dZUpZBRg0fE6AhPFB+EIyzcF1nFUvl+n314fi9kPCOSPdw0YeCSo4ud7Zwft4iZS5oIpb8snTvl9Mm9pL4Jg3vuFG8Jpdk7oNPHQobeB4YxwUPzXFXK4mjuf1DmbFxGJuzZgDyGBscXy5smoqMo4SsGYflmDadHMIqChLvdB+Zd9+yPAFtQwh/+gqNMwWE25nCc2+pp1UwekX9OziMjqIie6o47tYRXgVKPSvCThML+vuaSOwiHWzo8AcQ1BnBmcwcuWnf6JZ+YjjT1RnQp5bw5CCiggqPtT+5DVhn1rzhfeIBq9q+Al86koTcAqT5Y9ZDyUciuZnCiozu2DMJCk067u9g34ffK+6pOTcS20p88TG3BiXG2dkCWjC0xoNTtO00eq4dGGzbXUU0iH1IwxMSpVUpSunaZrz8CQkuGvtVZp3FJeF2cqqHPjdQsOfEqanjRFZcbPyccbMYUj0bX9DLR+qw1zFNfvLvvEgDUH6pUvpCJKfzr2QjwqvrBKDwDmbWzDLRIn6zPROPkDOECmD0Z6G55307rPDMPhyPJ+gn5qFDbN7H3ByYO9son00GXrZQbmK4owIqrqs/YgNAJNJuovQoxjXwnK3prYWYVUb/XAdfZGGK+rruX2rU5PjMgDGpJFBfi02ejzwTgciF++ZIEukzQ3n3GdTkrvHNDCg94m/hLC5R9O1mtfwj1INy14zk/of+LzOmqXftA/cdL7HiIGzeS9qchKz78A9NIAif5py02B0JBw+MG0whaSfbYCTPW7BVtEoti6OsWXc3qGiqbjxL3zanXcYaktSxZLbj49dJF5GiKMiEFCpviSnt7UznpLIqTxEG0Z6MqV+TT/97u0GyfRq0Njdi+KsvxH5ebWfYbkC5ncs1ENYD5Lj1MSJFWoQrAwY45n41UBBrnZQdgyBfILQQxoUsBzLU0UFtH2psUTTCBsIG7YNNqkyJn0jzfELABSodb3Pp9OqSgAi3i09pRDPnRDrcNOFfSUc+jNP5jvZdGZofNpJU1Vw7gV9sFsNn9fB1L0qxcwm3lS9aKKen1dYl4L8A8KOnDrrye0SFG0EvsUv1Fk+wxTINTXYyfL3Zz1AeUeXr12xl2a9ZjsLju7eDCGx0MTlfWyxQrvPJBlyGIjey+gLVdwHnUoM92n4GZuO1Q5sbA5n31OLP12PWqRaIXC9VKGHxa73FC9ZnQu/eOrR+Bs6fT7YgBCVQVj8C8PxzuCuJm0Q8PZPmbyCHpduQ0Z5rdLqrAW6JqtstngOwDD9lQM++hY69/ErPQJIg/1pqWTqJ5SIoy9M8/h/mz8jhXFuRlj+O+vBtg49OeofmsWmnx"/>
  <p:tag name="MEKKOXMLTAGS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13619301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True"/>
  <p:tag name="BAINBULLETSLEVELSFINGERPRINT" val="13619301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True"/>
  <p:tag name="BAINBULLETSLEVELSFINGERPRINT" val="-19650408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NAME" val="BainTable82445"/>
  <p:tag name="SHADEEVENROWS" val="True"/>
  <p:tag name="BAINBULLETSACTIVATED" val="True"/>
  <p:tag name="BAINBULLETSLEVELSFINGERPRINT" val="-9968971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168972636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168972636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-16324068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INESPACING" val="2"/>
  <p:tag name="BAINBULLETSLEVELSFINGERPRINT" val="-3611994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HEADERBOX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TAGS" val="1"/>
  <p:tag name="MEKKOXML1" val="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OaTJTqUWcCzphoIBl087IlJVZJ/smAEyXXgJNI4HPXPPFbhGfUMiWk3HhAzbpqSif80ltgk9Y7Fi8mH500dGNkO8l3ybHIz/P6j4NkqbojDVVl7na8obs3YScQuwiXZEgZEnAq6MeeHZGw3US4NREsy2ggdcGqp6FZCyU8VPZ1jTimKxAudTmUgT4tyL1H6NGHa9tBnmMkIxURp60MScbOU2OzIgQXHcNC1K4JDxGgZyVJmOtwJN2V46FN/4w9Btsa/+ZmiDekLodWnWVA2pFm+ynDyAbWFIRG6wFQNX3HCAXHT6a3+vjL5m/zfpWywK7uO7kUBaMfSKI3Tjy7UynB2LJCNXtsmAEc5Wv+IQrxxtFzQU2z6ArAKug1EnD6ML53MqTI+/6E3CtXpRPe9c48czNd9f2pSqa39k3e9OaZKjlXhrlYS4NsEz41lbVPMPaAOs2M1pWC1Hqog00sZHCG8mn1NtuCiqwne9Q71FclR5Bv2D/zUbcNRVnYrXornLZG7EEtGSXaiw6yzgU7Ba64qMlwKzv3txA5Q+T9y/5qT4MsHYq76DH9hUSzheckUKSarQLkqG16NxXm/yZzIWByGOdjFisUoe7O0aTNx7r+dQtWnAHKUMyzvIIr8rPoRRQhp65Gm7fYzgOXPwXAaRH1QPJn56WEKpuVQH5Rt+t4tBaUq+Ww96yF5iSXRhkr+Exg3WGe8XuscybjnXPk7t0FjTD11zL8FYifn8ugIZy9BgusxIAvcN5NOrTIXADX1Ai7mMQOD3MGYOY1W9hx4XBKq7kyrH/AEyvIwrchZ+kw0btTr2XOrEIIoFaUSYRdNeTiiNPkCh68zpLlryQIMd5FhEBfgsxsmrBsoLjf5cYg/P0VQHmkqt40HO3KcMeWMqiO2k2yg6AirTk+cvxPVN+vgnm5cFhl5qLAAJ/ZLjd8feq71Zokd+numj3LkkKcSX6R2XXYB0AKPIFnv2/PHJaSTrU1bUDFzWnmMG2pbY2BuUNANaWCI3H12VhrAOJWBOcjs5586xDlvMOrsqA3ft8792Xcd4kwCYG+C6aaRg8VMprj04OVly72vpdgi9AW9fMw7ghvgx9f5NBKVLzxwvJR7qrghBvlJc6T/bomkJ4H3/x00x/N3kiyUZl8zXFljDHhChEY0OgLAOQr5JjdmylOMXnUSxPB0tYMu9yNiCe6Nd98l1UMuk/rSPoJBrzziJVQx8Ac4xgilcFtNZSPJFg8YiS4Bb3A1CavufVoVM2H2WeLToR7KMexn82NnAO4KV/SyE2LDcvSg3WC5eMfQG4sXQQ4maCnOidiBWBvJHl400LvF41ibz1QVRa9K1X926Bj1HkJsscplFVn061n6LNPGE8Dk0zDy2MnlI3SXATIQg2wrrMm5PWFQ1OAcmWpPv3bPSXi0mx3ffmoSIL5sK/p43qkF3SHsByATmY9pJr5AHcbV3hQEnc0AdERl6BaLeBN8oPcEDCuiVIXgrSUtDjVgisYybZxu6muv+O7cX7WQ3s3H+akU3pNbadStIbmg84dvv5K7CWBo78RhBJGenYExjBM1qyv04RFbG7JAL3zXOlFPZgDapYwcM/62iDtLF2AgLzTJWrZNUolLNCJYxehLNcx88aypJDO3NJzI66HLhYVxq9HK9UAdNMvceSSGpD2k5EpT/OdiZbapcXOWwMVMwJjMtoOzO+6KjdjF0R3Gk3kqzMALO7xYzClIlrwyFLbqzjrNBzhkryYwCcgUGAHXnjEbZKOAQX3klxMUvoV91/m5w/yrsQ6TPSpI35Sypg+LBb94oZbmjeiT57u9Z9Ln53N/oJvSFmkflJX7qTrQmACE2N0NBYU5pPASciTEt8VJ0EiIVclQwZriSfD6aKHtNFIZF0RB7uhjjgESkGwpcNAS41k4wHd5UYFRnNyySW/mHEszyG2t63WfPlCsqJRQN0nuhCwaon6i8Z0FB7eei7O+sD0PqecvswU+Zo5uKeY+zqEY3cjZq4/tRDp2gvlhOEhY6eJyOLZvCcGw8DMehQZ5t6EOUjk31Kc+7N17hFvnERLZSK3aYL+bHS0z2idobU86aSGCju148w7w0sZ+k7NJFACw9ZaY0hIIEuC7d5eqfIaVmOLzX4DoU7sG+CCJ89fCuxlJRMqZOeNT4YoZxs1q0IfX/0NWIp+fEH700REt/gCbaQLC0V5lfAeEU0odeBnIFEP7pkqFfnUgOoKIJWIUsujysaWQ8UAL048tBo3rG8deKiDJJs1lNqk6PDuU8ziGCqrNg9FpycOqNVOVQ2pHm4zldqUhuO2le4D9F0GPYO69jFjl05escEzJtEsDYfxxrY0cTpL9Dr4zuUMA/lLzOoLijjFlWNNvtum5uIybMV90Ac+thI4oB535kg4WcUXE5YFJ8WIiPgSnv9MfzSAHExsuff3bMi+Pxz7aGFwuq4cILrZsfWRBggFLkYS7dD8jeMvjfwakY8G7I/0fNrEY4ytCHts//8aI6I0fHnnPBJ0n/uZZ9XVCTnaw7yiQAjsBrZW5nFCaMZ8MKAaoG8lSJr0IN6KzGKp0vQPNBzEXqHUCfmQh8nK4vrYCMn4NCAEroNndrUCJHLMDDJ5phLoiAmS2pgnFiZTPG88YFsR3l1YQhCrO64T8XtFKxEWtTgWLJgnY1kKQztudJXmLTQb8H8wlj23q8G1VFS8gfw862YVXToWcA0/adejEs45AgxucetZ8fB/bKMt0WTq8b7a20Lr4w71uWCLb4Szstdt9Qg82KLztN6zse3Ni4mWE1cQo8X4u8ua//gOTHfC+kFvSXWRYfZMO4Innr0H2Eh3uDPop5b1Q2EKdHNUT/d2hqiidU+cwUf4WujK3e8Edo3fSlJKyenf/H02TkT/k2ZW+1FC7YndUayDKbjsd2LpzGLIt4zHSNFU3edQdGdSMa3zSI+D4onUPI0Vx7WOe8eKXj5tDS5rR/0o7ZIOSbmOG9SVwPYksmRD6zjya55fA/hrNqHI6gCzXq3ys/BVg/4+y7qBoGONnfNABXuOMJqHWfxiEp0e5jiIBOCzH+SJK+YgeMsOH7DF7KmgoImGFaAzJ5kG/52lGb6ShKi3QrJ56S+3rccaiWMtwWt/94izLSyWRLyjGAl6wUPbG6zEJ6rZzJfnaKW5lxiXw3rllxreE0Ljb+aE4KjB8xsd6LSy+t/yu7JvigCHfUOkm/7mblUyCk6Bj1OuV96L/IGT+DjT9n92EJo2sJKMjUU5ZTbDeHo1JIEN2sthy8d0YKyYLcYdcHQdK5WMK5UUUu7K6eOknarTV3Sxag56LgQWrN7DVy4db74QKiuh92OjLhBbldIQGAumIxXlzlT4zOlKnukYac6XwqFQRcJ8KY12J33cqjr08gwZmAOb/eEvEA6VDt3INx57XLm6WU2suw5XmStRkVKcq8rIGsV2NfbpBoy1ZSP2I773Fp7Mhl6JCU4Lx6Xnu+JMhvwyW7LdmhdhYBryrjjQhOcW85MEr0wO/N94tjYHhMb0DZ1uIADdouiJ4DXDxp5Qnn3p7+/wySOugBmk3ndaFNxZWtQsj1+hO8H0pzb5mEcBYDI2VPsFn4LIJWrbHq/Iw7bdTcluo0Pks/uGFM/EpJqkiXulqoWcVAvLRmMDBHohKE5+uJoJz5bKAzlw4OsHJX628knYvIJMworcgsEFVq2xhxM+TC2ySVro/mMC8C+gq/SB6aOFWNp3A21OaeikvP1lGgKaKBZRD4c8EB5T5V//3kS6BJ3Dx6KhASfGBUFoO7nRKdwFDzHwhcoZhJPBggj5SzVOT8g3Rn/3GZSxqguSW396hz3wy0ZVW+dfr7L8iPtLica9lgoo7ZHv3TqFu0UvfFNEeZ5IskgLcq3SzJQKUxGlUPJs4IsYt49gcurGOuzAGkGEZxcSPA6yKuCwjAn6CV1bOf0J+7uC48zS8IMQXptPT0gA4/6ET+OmYFEGV5/l5p+eLOeHuDoRj8x+Dw5xvBfGBZUqGcEcGZAtmu1fc1UpWw3JUiDBPTdpvZYvke8kPgqLpVTdBm9iJeMLcIyh3Rv5/dlG/A+EEylzzcHu2knSnItKquzsMxLXGu+LofYsapVxTxzGmD792UpsjIDkBEKZE9a5x5N39bM7DBOGHqa5aKqI1whxLpPHdKz+fnsR08zSuWU8ft4smn0yeEVS+58+vPonAuhJ2is8y/RDaIVZNYZhN7bEjiIfMfKYfCUYh6PYPv84WuSEnTPuPEQ2SIdqKysxMtyoZENgx/auNpxeTXlvSBciLnKW3ZPeFJhE51fqRFwVfBJXOgWTs8SjVXau/J2QkO9WYpF6te3fAI6eysXiO7iaVrSvXL81T9jGEJsiivqBO9EpzE74fkvsoVpOxf+In3k0/ubLKsDPwaFmF5SvJBpWHOuej8+b0mU424q3oqzjdG5HrqxIxl02SQrg/EBzYQk86f8GR9cvNc0cDsuX/pk65fepwgpjFw4foLo6tyRjS2TIFaY6pMiYCpLWJw5mRf9bjFMLwkz6cXEkEy/Rbsl5C6kjxj/yij7EOGrKNeEoQLPzbQMuKzpnYFxoIysTWlb5s3Wm8MA6m8e21vWac2CWj7Oqv4wv5cHhxW+T9uTMr8iCBw29nKhtQSp+sNWAktsOqJ+IVCTwJ/ovTkWBKixJV+wHRc+bPA6CE2dBcGpczBkmZQhl0hxu8Hcxkkpip6qYPbM4SxQw8mPs2iyD5o/S1VOY6lKBTwYO7Ihhl9V/AyAzN/7KIBYC9aHXlL/14DsQ7USBjQvxzH8AmG5BA8+w+llCCqs++g7NyHMVP+GN1GiYWKCqrgqpmqdCjq2EzdvkY8AWOLmCKzvrOulZaV0DuNUeP0vIeySakje8vyAIblFDbCSZd67k+3lPbQaz6s3EIIZyS10zrL7DH/1MKRITVyiDeqvV8aWp7bYinz5Nw1PqmuNL+y+1JM2KrOPJZb0YL/Qy1AfauzV3DEH4v4wgI9+UKqrq/SSSw14nfNiZ6xDn1bzxlzSSzL6upRnSpbO20T8WTKMhHWVrtg/9yc+hJT7Ut7aoyUF3F0APN1gEBG1Y//RajQlUU3y+j812ZlP+KB8rHJEEqZAZNaYzoQBqBtSzra9S7Z0H/xYLj+ukHGVxhjXgaGu4W4DTahT4dne3tFLiIWU01CCeBjFzNhh61Lkk/o+xYmp7hJlGpoab7w2lAY1D1+sOFhdNPzrnDk7VvLD2JhOUWVN7Jv2dsh4V846wRYQ3pQULPgfXud+z9J9U4oxsHpdPKazQoHerKi6WJN1PQgemIevKsuRkRt3dayOj9Wipw7Fv/rv57Yr263eWqZfQf32CKsTufEq553HvQAThN1buYiqspgDIWpsbHhaoezYRLFpLwmzftBTI4XP0HEqPwm2PVxjJ63itmtyf3PL1mS7t0NhVWpDxTLvN01pJupQblC6CL+rp/OGjoiscdB5Wtt+aV3+5sZDx1BpLbqIvu00DowzIlSkAqtOElWwAexItSklB14yuWi0L/mFWrA4ow5F/n1GahzwLm5eocflvVlwOrY0IpPVboFPBvwoIMopFYEFa2TsC3q10LpO/UJLIrUiWgGIMt93nHxdYaNhq/nvC0yg7aMePQSYD6AlHnvwfvAwifDlWLt57M7cgP/tN2XoeLAZo7t4CSQY3ghaVl2xMzRP7yR1WMhUJ4eRs8niuqaybhI26NFAih4G1OHPvQ7djhFdT4/hcKg+yKNUS519mK9jawjA4rV9OXDkcSfInkAV9Uj0Ln3xCSbhU0wCBYDWwHtdpddtwuRVtBt2e5mylepVp6nEP6E1nDaCHbr0RhYsPmu9PifeTF5zFSTcFc6Rg3DHiLdymrzweDRBCW/2e/RW1XVYVfMZ29o7ZlQlIDwK5pclsmEfh+xkiHt6nb4E+KiqXRDqI6Qf99eNYi2OPJhg+KWBechcpNTztUVJHJiNVfpbmEhxCv+PqPdc2u25OKl8l3LnF7jNQOjG8P1kvdYsIAFzQGtI05wHBTXe9RutjOpK4/HIhWLRLw/sLkbeM4v2spJFNJ+2YAn7xtd3yqPv+qQsaA5IT5upRbiCHoqR5UJJK8q77omaRjPYI0AEfcW0S2S0qUDsaCsQuM1TN5b2ID7hpsBCuliZUHCSLC16Eg9za6M22fPZwpglSYMDIOIGTJOykXJbcQgFMlcgobdbb7cxYMtP60+eCxKd9S02ZrO+HEpcG1Y+eqEyGRwbv2hGDjcYsItBwJTov/Lw3Rwm66GvBy1fSLHwuXBLCp28vmmm/kApKgvpULUdzQHW2GvE2j4JiStyCkNeBcARGRhOTbomi83S7guNrOA8+74KWV+XcI3Nooxj7YUOCHceeifkhKWoVbUvhvXRQlJI9vYOZE2aiUAwMwG5CSR9nwsG2PDexHloxxj1SkgRWfNm1c2Xl5wZVKyEMPPMy8J5H4qMPOdenOO+bUiqur653lP8W2F0K/hsM8/mmHdwWsbhrJgdmf5TezWxnyTfyM4afTx6/cyFLcfsWORl5XZgGisme8GJ6QX4dVawKNJ6hqy0KeBQ8rTO99rEfatlOW2O/U3+BFLJr7vj4WzqCg0Mzn9Rm1VN7lsj9hbFYN5y/7rugrN3Ou4M9kRCdOkxs8wQOLzpQ/q1enGXxq7nHJVXoAlzYjpeHx4K/yUMJ3dHC8OCS2HnHoCZEsD53N/cW4j+9a80SXx63+CgLHw+5dtlQ2ai21aWOHLySs8t4mLDmikcAiAHmYdeQLUrMPTKvIgIj0IwwCA+QRncIze4uPVWCndS0KQVWmcWEmYGRgqdcvV+PP4JSAxCCmp9pAAzl8gF81yVfA0uZO8+Z9j7CxSPvWBkWZRR2vLH54JaPQ0yHTb4OmqZLu9BQTfK2z83Ru4O2IJ7YSWIeXdw+QxA9KSW7bYsM1CWhgujK5T70t9uwj6DH8I1SdUZw3PbE2redKz60g7i1WLOaZqaouWUF58KhaOXwRkSjGy12h3vb+rrbGbtLOZyBM8LRS2uLt8gRXG+Ouh/mGhgY9im2VoJdtwkOeDU+PIOxACn5ee74V56OIw6u8Fd1K2MipK8SdRcWpfBGpOlJcL3prKvsu+X+jm4WFRudmgquGNcyBHySCothSvN7tTuyIDiawa016EmsiPv13QFXT9/UbGVmxnz4MaZqFygA1XTqJ6MO7Ppql1qs3TqmX8zhWFOOWwLele3ef8ufcgbWts8S76NDcvAD6Nvh1PKTi2QAgqAIafRYlnMgsWtLPpF8wxh8JP6+OE8T1s8k5uOQdhhQXgkRLWhZNgojIs0pADVgpK0/kIXLKODvlvv5dgZJlpMyDbGD7hC9In/XwMws2E6J8/1fpA4mKn5rttUXRHcaFcqp2a18jFMyeBH4UNeEZL8toL18FNgKhNtoWYxUD4VokfGNt5XQSMLeD3VpTuWA0tLcCHLEvEFRC+NQWMMb4kMr4kCsJOSqJCUulDurqwXBdj5pJpku8euweO+75wQeF0L+7hCB1x6RtUtAX29h7w3aLAJvr9A7aMxfE2qYacVKBiK42bs2Q5Cz/iBVrC7ucvw4780yJNoX0YYDraXrYstq2fKBUELJMD49ItakDImL1i5Q26fvb170zBTPe3JO01ZHfX9xkmlBmcP1eYBgQobGSzBK1bTtBHwmjb0dUZa2v/yerdDoYPpqQCmD75X1jSdqjo3/NNy/wqfKLsKIeJf6kIH2EVKFkM65GURMH2eSVhbUtab5tXIY6pXW9gYND7uSBENqAXk1rsbJlzoEkUEZvrEp8B1RItlsDUzeI3zJeC2eQZTpJSOdF3jghEkYHJ2mrbJE+S5Zq9/JG9LdpqH58YxUTU6KE7lrDvPherP98yDCF4RJKOfHGT6uAYqn8OtP1qIOaKSidMegT8lIQSbBGTIQjIH2bKJU2rtLXg7FTP2qf9wKXkFnKHMktMxpLYutz/77IrdTxYXzthRZjToGyBlJqPFeg/t0AiMEdK7rmUJpZrbhvempTtakQ0jfk3lwPtdfo/KQUX5n0Qcp8t8tir1KaOztnqHu4YGU3px95371yolvnmz5T0aXNNhmH/9+81EMqylUiSlW4JNyU13oJNpKnQZGBR2fss3wZFPNJCowfgrMvsgarP+Fs5442KbknrFxV7Syc0wgY68N5JmKVAqfa6CcoQYLIH9OEWG9QFTdKGYMWRoWy560kwQJQTU1F0+HhyD58zDEdzGdXypvrewxQNdxQqgqjgzzSTzR4+fgurVEf86Wnd0/SE13tcDzghis8VNec+80n+ZZLBsE0DCnyyWPf/SFIo/2BYermNfTIMfHZhmui9Km6bNBW6dENRcAGLIiQ9Hu27odB/mG4HcSxNLeJ5QfzfD+Rb7122JlpuBV57e11qOpXTmgHS0m4QvqM7XOhxhllIOUQyWoAPGrpFLlw8gzeNSMJxGZrLJU5q0kH7yWtsd+C/Est/7BDXnfQ0EmSpyWQuDaDJsCyG/GPdBS+e0wdujCVBvdhHm9WdfN95P7Sj7KyEQvi27A0uewl0jJ6hRW9gntnocaA30y9GR8ouemv3PeaRi+GH3VEXW7fBIw4TevKunl1OVF0Tc6n/5JsGb6hMGcMsanDshEYFNhJVi5OXlvRIWO3TqsUJXtE/ekLtHW2e/PF36eWu2jok5XleBmNalAjXPyEstmvIX9kthwgQQXbzrYHPU38YA2pu6iF99wcWyUCHhtZUkOVpuGLFr1HQN/Y1nS/iDO5mhe7oe52CQOu171QbmeaFOLawrlY3mmt1kz/jG4ay6D07/PQ0cEUbaVkBjJL2kbjvK2wLp6frO/MSUrBzW/KJ08Ul7GnptqGI1ZCoADwcVeWAhxve2Sy+SpZACRMNBW/RvWwd1I3xa6Wbw6xhLAXX2qkclRxAO2A++19E/CscgvXqRV1YONRwUv0flaSVLzv8+SkwVUnf4+muadIFRPKjS6WWjsoWQj66R1mSSLDp0w+y1lIdlouMzKRxDIx+ns+tXlZZbtsmdTHEQC+WJgQ0zRFkckxxNgX4L1Of7J95ptcvP+cp7+YJ5lAeutKoXG88mUxuhg5GmRZu4HQcSvMheJzMxqlO+IJ5m0IiWIBwDV+4FcJ+fp676ipz+tl9eftAFclPJM4bbLbt+wazW7W+Pl5DeUsMj50f1LA0EmA8w/J0VMsSEjtF9Cm5Iz2iV6C0Kp+y5g9YvJOX2gUzcOCK9ZSONsP1FH9nJKne1dfs8DdSonKmiYWTypi+soImVGBtq83Z92s/mmzRUpXJIDR0z1z3HHkzDaLw6a+yGSKj07ywdbZw5WUL5SNZwGkkmbILRqTV4mbHtpBZzOHqlAw57rJDrL5mgRMiKfWjFTkqILhuGTcwhv7ILOH1L1qsrqfmEbkiSTPDcobAiF55CUWuUZyWnVovZyAZaop4XDgpMxKNUnoLS9UHl7YATgw7Dc0E6fAZ4/JzNIR2tg4tnazk8bn7QB/bFdonRVP7jVfk6ZfbtidjZNo41spuYg2bjSb8khbFPmsyfopSygp5hPpIWoLk+moHs26ce5k1/gUvFXx7i5StXq8Am3GaVtwrpGqtBW1pqzwNfZ2JgC3YPALbjdoyFgIUx2i8EjPFg45B9O0n3Al9bGG/1mMUAqPun85J5wOZzkVOPZEre1TNzneNuuypuL1FyH3sG3j+lknsp5tWCTkuVQ0d0j/gmdep1cA3Uxsc2gsVw/docNksevE00q+ZlGaMCZBRwDhUlWGUMUiu2AKl+b956pKH9rb7HFTbKJb/TAcam2rWRw7eW6jYYp1JEz9ldagmgSAwH9GOVUUCTWdIX26W0A1i6z+CIfhysaM+i2bpXd/Zxi7awbwjV0RMZVLPITNvUbunHmT2qiCxzF45fR9aXtZGgNwNtBsS6hrjrU6Bde6eQNeymbUC+YOaogzxWHLCMjt4IcPaIonPwykzjxf5YutNsQtNdaM3QnKikoMLyub3zU8rH99tvTyZIS/pMU8f+6x1+b84GN8MB6TsClvjdXoYAJPQKxV1gcsdDnAFcLRqk+3Qkbpw4N7QicoZV1V5zYHKVGPYpkv8g6d2ZCXLGW3cYQXo1gEM33Tf7NpKRlVBmAgJMaxJGhO812cQJKwDmC+tlf0zISEm2lr4TI+dRGMXUF/mBL5M7XqrRI2ODSi+ZAxMFJFirVCvisYYvfsQpppC/ThbW3PnklhQXmvMcMEvvbogH9nBbjX+Qj5XjGGYskgEQm+PCAQUiI6yTY9OtiJLisyignv1rtroQ5QnB4BsoPxFmsmnfJu0cE9rizjtiJT5Ujhdy+VaffnXklR7j8WQTiSOVvs46q5YFGBDiVJ2rcMAHaqcDw8/JjK6RA5weYsL1Vf1SIHAaCGGRbMQv9dkY9mwoxb9Lu85OezhJLwe5pVJoXXhPoywKRJyBH2wDXNt6NwDsICwsX9wv/wN6gMwJk2Zp+dDQUtKlhjnlzau1tH1i4PXug1pAasZUP/vBEBreBBw9UOAINnpKbCQpICrCs910XFmZP8JwdKcCKBfdOq2hGymUkS6m/rytKI7LvAQw4NVIGHc2sS5MBZB8xpVlNFjga89UwNYVuUikJGweEJ8v5Tjbp1aoHputx8uPBXx+CTPX0lr++4q7CoYT5hecGPcMjOu1a37bWeUJjsKl0c8eJgNuw5cE0S3PRB9VGlaNWeGLiamC1zMViI0JeJ6hbtQU+6hh3/NDChMZy+v+uPf5UsFjnkI2D6r6tbLWqQ8WkVjYLOqOnBcz/W7K71TVZShYEPlDVVUDQWF7zpfVdlZrSND7iYWeYUqzuC4PfLB16t4w0i8woK2gjUhHSPqiAstwB+oeHzpx9RuYfEkDDEWF5x5KHGrQv1KbEwziDqwAo3rrmSf4BHEwL6VB0lPZsI65j/0sjLMZe86gLV8yGIszvasTq5OV2PIoUaV/5I4yhGNiO6gwKxLvgu+gvpS1xvL5BSdqbmgFSzPMbNJ8KypnIKAz5mUkrg4++7NBvNNNB3LAndVoqSdzETHWxPTOen73cEq1ECpdQ+WPUIuetSWiIklx1PRq5ASURZObEDcu6ZmxVWrW5vfYxfuB0V5iq3yQdS8Wbmb2Y1h9to1Nj11u4aRE8k9eOP3p7v6hcZEYk9oIA1Ny4grAdHvfrJVMsyhzNBKp5xJiamte7CeFktdlaNMzjxCTbfXIAxUX+JwQZQOi7Sh9ULvdgtDOmtml9ARRQ2RnKgrRMyQ4rmDPmovtcwkWlu1kzSWTR0e+RAh3wpuzlh0oi3Alvtygb4CTksuS5C0crW7JOpGKkqJkfbSRwEDHZcx9GCnAegDWbns1r25agb7o770XDi9kMpVkwhXk46D6wURsjevbBS7c+AKf/eJderGFhS16SbyfE+pjsackkpLp8fmaQjlh9Cuhd13rlv8IfnKsuNaQCBwEiH2ZlGFZU+nfUndRueWqH1xdgZQtQ1C82N814qDd2nIwEp05LEFPcnuqrSpXBx41A4qB+fAapl4q6/Uf/Rzx/e8Ax7cWdIEH88EQEMdEKFPX1yExqaIzLSGXtziW5gg4GZEoBKv+a5PSvBh0IoL1ILaYVj+gbPlIZsocZ9hR2l+W66K7nQbFfZN6GX2nletAUEs9VFt7d+FrAOMLRd4nLFM4fZbK+sP625+w+cTVqd7fwaurwYZjjysw6wmfB+2C2JJlo1w4nrJiTvM5Rmml05m2P/i9NAWxrWeqHYTc/U7K9RNFpc2bixNsOwcAhMvuRuywCzKIKAJMaC06mjWdf9aWMKxZSW1byckVIrzKCJM8ol8vDXYz8bvrfjiDv6VMnjkmBsUIsqs6ZA4LpK7jdtmlqMzIfg0DwzwYFJDfoZUBkxjYpEj9qq+6LW4p374LJG6hYEmFPwVngz7kt0xfKl1paPNb4KpCX4kjY7ieMLPlxCVLbcyGSwfw2f58cRjLcpgfWH5nqqSPOVA6KFbUQdR717dzKoTRGvTQ7cjRo/R6HUafpHthOsRnNVIGIV7IAw9n1faEqhvHXWyNkyEBCFAs5S656VqSmwsL6xsuL3pNN8G8JDvrpcWGKDtTcAvwBYPIb5SFM2ltl+1Uby4p+3J8m91IRAKoNMoc1tx1QJbBjl/v4KUvDzrwewnS7FS9Hro9XipmGU3sLnqIOW33/9Hxyjf4Ny07888782tzSgleY3y0qlnSaio2DZqCyl+27oWjRm5QSdEa4eHRyN+jJDnkDYERXA5Zjh+QiL0/PCftczlmCspfAVgn4dYciVSSwJcShGRexmwBv35SJeKEoXziSnwitdYSCLkAFH+y9tTBUp8O5JCcSH/UvRR3+WoHfQ3RKvsjYejOF2fJUWnbL09/MPVJuDYchd65PLyYpdVTNQE2vG3XmPeFdYzO7YKiUOGJNkRBugUq42nMFuzwkIFLYlZL4HATxFgCQG8PcaM7ZSWt8IqM+0E3o9BuawYOKNevwiYJ02kDPND3vDnzEScgF4bAQiZj9iqqXe0d53zLYHCb0mud5CHAxSljQaPERWSNyUFTYVcqZGeJEwe4ir0wcrrtXsGHuoTtO59Q4Hjurz76oGiA8qH8Qo/2KBzXH5IUZJ96nVlzxzoY8f1e1Fo1YkVVk3K4Fc/iYHBR8vrGMr+reqULpps2MzEJQJb8GtwpZLqZX5pEwrVE9ni4dbtILx/RDVAIaYX4Ymx6cCZK2ad8VUn9/rE3v0qnj0Z9+wqGqllQD7iL6DkJCuId6wJoW1Fw8Xvy4AWVmsbQL8cAKKLG15MgKcZRoU6+8lomzxVLFup2cWS982QjUTuI+MJIHqSYreay117iwOo+NGahg894lD5zzQst8c7eH4CDJw3v70nWyaoB39gJt2uawCl+6izIpImEZGtba22mehKDkGUFQDgaOV8J+aGe9jSpwwFDj06rsRIjoygkLk06ADbQg0i8qM68Llk+1TUZ29f9mLhccYtlIIZ6f0+WIDQ7262EMtTgN7O76Ywsz4r3ICwRIW+kgKhOBIVqBDDMqONNR383olOQKiT/WTEiGcXQYTwUAbafvxOhpXni5xbmRxg0g0W4laN8uzmXl8WqfQ+bVn73uTVDFWswN4fGVcK5zbDL+Xmjl6myhcIviv2V4IwsDNqHl4gxOQYXVXdlClsLVZ0bwZ542B18ftyIcJdTgjCegwjW7TQL91QGE0Xuj20lC2wNZ/Af80F1CwfPNo5iAQA5x6jfAD03b66n/4KmIVd3YNyKXcR/30bJ5u+fSy8hMA/eheVzwoKRHF5Sj9iNK+JIsCW2rR0VY2A+O7FRnOKbROiibtxxguUfWi8UUFpDRNGxwlArcU/0fcmj+vAzBfqJw6Z/OuaIuKMSLw6E70rHTZP71/zxP8No6tcoUuQSYwisfHE17RuQYnwHBVMiDbOO3gTglIzYKfosk1M0TF9kSZv1jPs6DGoJSDPeTFoenfPYzgggbL+0H91P6lM/8Z3psg02Hcs8Y4VWDVv133wKJrN+TUkjwgsDOgtdfv1lBfVyvpuCcrJEtgoCY4iUGY6ZzauoeXfOYNea1OlEkaXYyk/dNSjsyJA+YTlxEncuYJBy0SOOhBjDB/Kl/19q7ZUxxk2/6e+HvRVmk40rSJF0ENY66W9bpAwV08dHdd+K197wn3xEuuVULeg+bs+voxcP+BF5La/I4fZaehxDSpWJDL/FobCh+uwE5lhBhRahKJTHRgs5L5ZpzVpY14JivKmdT10voHelYQvdd6RTY9ftIEduTaJkfHZ9W/6WQbvZm3mpdDcdM74W1XNTpyEyKK/yorHQkWN89Y4CxxzYRJpxaSXTwW4I45UxSwhXftIWe57Z9lDchBQ8uykiRc57Cc3iAF50SXSqnRkEFpqF2m/Qrp3Gf4kmFEdFX/oM7BR5GjFd8plG6BKVVyi/GbkFR739AQK4wuoGVFEufmlntBZIHFKieETync3esRZu25XiD5X30wkla7z3CYdYTHBrExVejnS8q64pFfUWEQuurh7r3bg++9k1uQTEAZFjVn4x1kmyZBVuAugkRUXeYY0yb4FtiF7CZXFgjM54I4t8zCGK7Fm4xMclMIl9bL/1SA0f+bSgcYD3sHlxpJFTTaY3j8ixlbtYg+2rIdjLI+j2EEEU3gcQv7WRBY9GugBuiTUPdwpnnLtBg90cvTSKSFzOWAH5tDMIRfImkOGMHQ6yKKK2gAengIFQ1iRDqsXVqCQHZl5flTyvvN9BPfZdWXKqxbxx8CDjjdtEeOFxgMnWF08cniCWWHC1M74zR5MLK2Ht62y8xerSMRBsIoHPJElpKNVYjerPzlBBYVXsvSPm42IYmnPPedIOBRxvHdIsgOOV85kbq/gE8eGRqGMzVR9eZPzjy3RXmyGVTpekZ43/NmHD2VHxjAcCMW0MX5A+jHFbNp7XpADEHaAliCpjRWFv8trII0ImD9UHhuLLi0WOR2rGnWNBltOa3b1MAdpHvVfzaT5wo5aC+RZAGYjDhhyJj4vyWed9gsZ8/0rP5C125OGD9d0xfIwNcA0Y4Yyw1TC1OoTJIC0jev3MfVPMFdEGMFVoxGNFJnsXJP9hIctH47gRssDWw84uZlF7nmzx59tZeJt+83dOeSZu4ChYLSsG5r4nOuyjG+rKQSEkYNdKSnSKnINaTgPxi7h55yB+43Gv9HxtX1Lq4KtY+0j21nZP5cALonB3irNjDK+Gt9QYgmOyEyHE2EtFOzLA/l0IMhjp8+Uv/jDC8UOsnSphsF9ER0WjtWIneYC1yYtM4ltmaL3m5bHXk9T8UjERtALAIegn6ME0ovIiCz4LPo7j4MQVPgFfwlzUBdI7EglWteVSvLoE0JeQFuwDI6OegCm1IodW3aiFBBTXyZ67BnTWUvm5M+AEpJ8gKGfpeHvLsy5yudLo3bfEcBXjBtSrRFUrc6UvQx+YdQAtIiaNtr+3IAsD7C8WRocnnTfl9o0aXXki8f3fTIS+ZVQoPEQDovnqI2Xzteg5fYt94L7HRY1FcifXmnbf9ef+XBpC+AE1Eov9oQ5b3Gj1ihHwSXiC96rxk321Go1Qo8WFaDLkUMsYX+wZrT51+YFdsIzRoWzn/kkOOtXDVaYaAfsuWIEBSUfFOtCxXruWhz+bAh7/K5ukV2aKrkcc6COjSAIG/vnDD9FwsZwVaCMRIf98u1gmYNdw/vZQfHo2IlZl1ldPX3F+UgUbxsn3JW+O8tFbE5pMtRE4EOUeJqB2HmmokWxxhmu2gOzTWPBj/M+xb0WOkuKrCrg1ORS/LeC+tXvhEnpRB1tIazBlZa465537tzj05HbqzeQpxEc9nIZSd354dJ2Mugzym3/QNgslMLyfwGIEKrhl6V7HwcOf1UTuAnbeVUBDmugIVtm4ZZoHU9EJyhNJO9V6f8V/lNF0wY5+rxtIJ1RusE7AJW8NZz9/7ohoY06/3zIy/M0RXT2I92Pt0OcUOuQVcFTn4i9KaqHEGID7xE8xS0dKvoQ1lCMQ2vdJGTRxVxZnwebupulXtYbD8g78d2v5YtzelUTpSmpaYdq8gLIEE/S0Gqe6Cpv0HFWLtIpQn8FXqsvdT3h/KnolRwpHG61EWR9sOyXNOKadjBMCUCCJVjWyOsDbuvW+aJjuaYMPopSJZPKeC5iE0Yl+LwQdHePg+6xp1IxRFdJIk/77WP6xMvGbzwCXPNTJ+GUAfy+qw6DEVLYdawT+BTi+F3MyZL2ba0Hn3eolo3TiYqb34femW97yiYGbBdPoQRAh2EiURGytUSEKvQyryQm2AmOG3dfiVopDwbMw/KqFxRI7WP0ousjtRPYrqrDZouQeIbour5WR0wtLtkci9rRKaBEtZZeEvJNFNQKn4ugRkdin0FGrrLngwx45/6qJMLvjZswmi89UzB1aaiI5eAJG+dWPtXqZK0iD0UXLu+WhPsCr67EcN+o19rToJHPCbhtvK+YTD6mTxvwbRqc3N8Ia2DIdlSHURO4TaTJQgUvTVhv4Oh9QAanbqMkPpbga3HDuBkJ/llH8UtQ1gvi76mMeVAukn/obFBuIdUaYEfPJr7jYBqoGV9lyRPjftINfWi6sRjFr3h+Q59rwp2I0YTUYMt+KMDHh4nVy3BPqn/1uBMQQgxMuXoLME+mrjn3XVKnOKLukm64rPQ2Q7R4S6NQGHKWnnRhTz7p8U75SVRWs/0cfxezcJMz0OrPj+Rvmq766Hat/7UcNhuSVByyWIcDGbx1xL7JFAldXv8F956DrTmGSVLsfTS7y6qSb+G3Dn7vT4o8OVGBA7DwCx6pSg+PZbiKsOdTT22+ItTYaPTXhv5Hk9QYmWGGOd7vHMyRy8njjPuOtml1ZLnwjH4x66L37ktkx9zSOEVMae5UxP3lqib8hPAcFK267A2Nj2y0pxabb4Ohq1k3vKiAx/x3+0TWay/FwH9K48cR39IhHUBmX6jCy+GFEtMNHa5rXPZTJ+Uz8BxGYCqoEKXwYFQE4HXf/ducQ79C5ydCVsFySwvlLir2xjh5dnPu9unSGUXamYK6EiunsBXpggf3mLsqimxIHbI6FG1oI5A18k+lgXkV0BV/AVI84fSZI3dvDqNewlotc4lCVLgJOqqWGIfn+i1CLBKOufgDQmC6peaA1EAdJ4vX1o3jZte5o9GJbapEieDdrrP0IjgTaSTMZUnKeqlroVDQk+C2FkuxbuI+usehlofbmBcj3VDTTMihjsK2JmxyrXFz8KxaMzVXpyUSzTV/V7XfMAt1n9rymWdTKbr+hjnsZD3RYQUPTOd2x9S/IX5e0g0+DCLUfCdt7V5DdUTVZMykOOXUgjSFxKBnkSDcdPil3t7QGN+39oB0QkStD7ZXUSY/hkcPe3E0ksGw+M+g5Jv2nDxcYQSyhZDtZ3Ua80kf1aVs844oa25whSJeqITtDXmo3D/8vG3fY/RykTYPxVHtoi6H9P+lLQeFJDbB8DEZAO2OU580/nBovbF667SxbmMvVHhix04GKjMVQJtkka9XGpAu46o2mYXBNwtMxH6MWrG6KgY30fXFxpPOlmAdFpYSV7irBtys17Xal8YzVOBnkUQ8QYUkNh3utXu6U7SX1RwvF4Ffd6gr3Y9DYgxTuCueJpzVBPK6p4BTLY6P5LoAfqGTXsyYRbKv/B9g8LPAEnnMr06a5UFQHz+lxei8tzuQagiOi+x6vl7GrsnamCr1riHfM9JwRgkhrNRgxl9050/0XbXKKVDeaHTdDCtBVOOFzqT1M/krT6pHl3ojxJvOr+4HpN+hjIHlhVYxmroxd5izWyyzx/5++EIeTqAeW611BcBZ3yD3VxG3fzoFsouUBYjfd0/6hFA/0WwaGlKVGzsZE4znZI5EpR28DJBPwqWUjtUGrx6TDfqnM/O+oi46GZBhsB+1P1w989LTk2pqO8iG4YwFFhBVs/tG5Hy0LdMtbd1QJIlDi7FNt/EC91qWEdet6A0bLRXSWt8XRovYmLr1OIZEyy9dFlTCOi08qvYPPFWKEU9zgv7X9eiIaT+opHWA0mg01zHKsZq/FoKDBx+hwDYc3peGo3JtTfiPhb4Ea8ug0anUlfte2nNXnxvJ5vueJlB/UT6NSdsj7syCzF4Ijs6dDsNNz0+7ucTNC0VGQMyd/1wKrl/t3f18XWlhC+VPqo6lTDDIDdYBVCsbEPaimIYXGEhgUTeDAk154fnAElyP7K95xOb6hznUa/Qfo0SMARvZrGGVa2VAG4Ym7VU5RWuf37L5Nc4WjZCkuS/BhB+GVx7Gy5uzapoIiRgR8QQ1uFL/PeF2mkR8jDh1ioi+9dxtAmDqX0c0SzZ2z+0vOavGB+Q39aLnFoliKSnnA7XkysYCNdoAq9VZJgRmM02hbgl8kwpYK63xOlH5dnas2TBWEBnnqTIM1uU0P93txtYAiJpGZUFFKQk6wX+VPyUzpaQnpyw2OfdmRkZmH/wmJR0ZLiRy+ZsZ1yc288lHAcqzT9EQa696OyaCUIFb1n0hZfljBD8x2TpkhXqUNHCo7KSAhmbVF2WG8Cqp6lJe76fHBc3WOH1JDzeaBT+fXOK17+col1h6rMRiAW8PMSTJ/pdAIhBTkwyRKvMSmGO63FmqOOx1nS8sVWCrPCRQ4nJxHQUsVcgBJxm8ddk9E+sR+8rSOk6nsoKFnoA1Pr8dseVws0gg5id1iLtQ2SBs5FcuxroZq4BCD8qrPMsTV8nWICyuG8aRiqerHZ3cuBBMBx2UaOBBptixqvGXJWUBekEsfOC2G35pRmmvJEjNidDfR5HcM1Td49ooppzWr2sor95/mmKvaLFYOBuixNxO2CuulGI7P+bx0sXMDR6Pj0IdMxwMvdCZRL5uDHgV/FWjP6QCy432W1OO1co/GEbaK4oFAT7Vs4dPcFSII11axoIZn+xGoNJsjxEhzpTPW8wI+2j0k72spyKss+qUINlUewM33HG1AI3yeb7792RXd5pbk+6ZqfXxHwOtm/h/Zw/GL4GQIGP+CtJ7Yb7gNCPhaowDwlx6fQuchc97fOoLuiy9/hI5S3Sg1rRSiz/jRxASKWephERW0/4ihd8c80I6aSpYoCQjeW6BJae1yMrS39rgGGVBNrEJPBR23dLTO8TtTg7CvyxXtniQkYq+G7+AP4aUei16F2pl2FzdWv6BrKd0D8/7djqVWGQnh/zOnMyR181H3o6pZyVKqr7xsCQHPLQ9s5EtePh5fxvPUsz1vmucD5bXH9bTM5sc2UYhq2Vf4s62jb3y5lAU6VUjDs+tVHmYZI8FlBGg7n1cdJ0vOrWbSeWGs5R/wfG/l6r+Jx/nL2yurCk7gekw+ByZ9artWRgClA1aUVbsJEIBPrWK7a7RJU6e8CcANRDcVK5AJ4nSmS+0jaW5J/tu6TGk1HFFIcN8Vl/aC0+qntw4gVbWRwi8M4x8DfgvaL6UVFYrsPxS7pfJdTWCiGiW4hLpDLdHy1mEm6t3IXsOt+5YEfAGRt8HUFKnhKEgQb91vZ9u/AU0hdh3iDv58gA+9XA6ZHiLIngrkiti6p9bKDHIGAGvvGrlDGvdKfz7afUXKtc3UeTQWq2speLNAD0qDLbhaRrSDXMmKDqKlmzB1bR22BeWvXVsQ9WtpMTBXKEFwnMEg9mfyTWH+6FVtaj8QbOnovIN1alQ4oSdi4z0jMTJEIpRmrjpKn38mbgDJa363QG6Tr+sGK7wEJMRwZaA1RzgJlyHMN+K0UfbUWF/hovCRhCVX32IHBo5qa8WStqILxjggAp5JFuCZia5jPdcdkpwDpHh0+3e65mYanDmJnBDGqVUMQ+h6qZ99AYU0+L/91ylI3fxz6TwYOxwamOQhKseAnwZuhbgzXgIQ2HBQHY7NndYYrJF5rJDn7EL2xZATbsVeOMtIejuVyatCwCMocloepJJVrbBlIWiG2PIT6dLzlHvmwxhIuiqrYMlYODZ8RJDKsCk3ML1WmVk4XAFtCURA8a30guzf7V1ppWB+BB4tTHWqfOQq+WXG/ZIK/pQTA5BW9ng1Hvj21yRdYWSzNmZFywVDh9slNkh4rcfgkXbtOYmjx34Lt1ZJ9vEfo5ExK8tq6g8CZzFU5Jv+9ZpQ7KDQZZijyTf5/Xn0WeBraG56PkYKDbZfADOIWa4WRzdvaGCW6IvPeG+c6ydqMEJkGKzWZbh2QlxrTJSkq6VOPS1KoZkV4Bpk9dltewEGJWM5aq/4yvU+6sfRPM5GnSpkUCX6GpoSpdOp0uOfLs2EktOIlXkG0NhceG5gq2HTt7ZBSittHxyqbeRd3HiSu+n9n3vnPbAi1nY5vQofUalKea/pptNHf6Mv5Xm7If9gkJPGqbGjzhbGZrT4QLRifd0psIp477vU0NtmgeDxRXFbgh3fZfxbjtbbic67qHzcZOH32key+0+z3ee+aShb5+SaISD+iNYKKNcP6Ke033ijOCnL/DGvWWKM+S3o1J+MsI1OFe58nVS6p0r1xh9FMO42IkF37jI+qqbn4/8JVrfsn8Z94V7dawgx0bm1Zq57KWyAy7/38Dif+exOOjlV+paDCJaZldJ1xU1zdBCOuoQOWN4Cql7CvhRgzcfy49wSFTsT8MC52Aiy/MPjFDytqa8casMx/09ZdRTa5qfHtgOSDokgydIkw5CBjgkwm0DX25a2k/21UAnfK2chwCbSAqiqb2muPD2mL8Vij9DUsysHAPVtMtrOzw2qrGJhwaKuaxANKj2G5BABD6fySUx9cPuEmNoSjC4w+8vryRbbNxVyib5l3c2og1K8EtZVkOkYxleV6T93icimxSxVpGhBUGcOXj8m3ngcaKQbdgV93rwpdynMqt09q9LE9NIf2HtPDq0NBrMgBUeuUwi70noFycKHBj3RDfW2thkqQAjj3qWp8ZGF4PFWNQR4+2bTZKKZn2qA9Zw/t7omO3sPIj2MJIFJIgQh1XfTIT70NDlSe/UieajqGeGmlYMiWAxfEUAddaKGpvlybdhomZEK/OWhNK4qslsHe/aSG1s5sga50PMfiBbBW47hIet4Lx8612b4xS7P3r4V6AFCaBgAOi8iWFObrK2llwWMTBfKiz6wna3GyWJM7iHFGJbjotVSJe6Jxz+by3VCyUPRyojbCNDytnAr5ZNJUkgEKIVLl1dM0ujFSQMbI1EOLFAezPtht0R0rk8ZjypTjaXCPgCG41QHTNmCM05wX67//Db4dO4xCE1zKQofh3j1GZEz1J6Y00wz3aELI9QJjIY/QJWnkyq8NjF3vOP7iOxG3Qj6cJIY7mQzK2gJdrYYgrHyfsrpCB4OLqPir76a51KLV4hyZir2RbcQbq0uOUuUuuzSnWQV9+v/VXxFonR4x2MudoXjH1Eqd9kDQNXlgV+wX3KQWmQibAN0cb/yxxWbAwhuX02WAx0h9NFHrPgDvNj0fYNCvNH4GEMzDY2NyMrj5xaDuGHk0vaTWxzK5qU9wsYattTBkk9H3lFlYTAShCATfDOvbm+1rLScJaYsYH8IEMkNX5Zzuy7tx0Xmk/podqFONTuZC+e3Dct2f1V8aYckk3GCMhp9HoNSX0QSDSa6gCFdT8k3Z2oDiosrLhNX3rZDt3G+meLU//xjk+siThHdQeJDwVNW6oGDgSPN6BpDAZ66ipSIlyS4i4qyOiWb+set+Kqogtogz8AXFvQNJxmZGwpummfQO+eqm2XjtsTdNwFtA9kNWxq5eTJzLoFG79CwodEyjxbI//pTsI3ATqJOqewWiU/O1s+PIpdYYYQmEoij3udUSKdmASvErpcU1nL4V8W4JG0sT6W1IAJjo9eyiR8kAkQDksEUcp0iIq6Hwfm/OdAKimcAgXHEEi8Ri0BQ5N3W16V6wVz7wT6r7U5JtJGGG9HPc03KYYKFzsIk4KOnpkt17JN06ZWA6t+w9UA7qIO1kHDSwVD8jsdvQIYzUxJy3CjtgUypo2Wwb2SV7jj52BxB1nq6TRL7OJhbzMa3gNcXr0UZOHwSLbaieUa3eEI3H33p9boVZyPl31ODI4v6t/5KZhEB7fvkldu91DL9IUgRapQAY5CvPkZvasxqMYfnOdvCOHsDJnXySa1J1mVXwT2YpwRvvivLsQWhR8T5rYWbNIXftFem5cy+rTd53ij0EuysOgzqWfhOAKYw7rYOKxNTwyiO/U1hMfoYCsSBD1KGfrgIP8C5lRxPA4F5LI7Qu9INCgH3tevpNokCbH5ihdGJmgFlRWK/I0NbIssH1rnm1D/q3Y7Obc/93j8KoNhA45r7NfvzVwiG2xAuu9RMxfIEdjyLGtShh5g5VRlLkpsB7ZG5dSUSXTKJU+rerzV5o4g/GuxDvbLjsrUg75VfX4hClaI6fdRj20F36RliyUb2iKHBJt+0pY3DmrMq2GqzhPUiwlD5ruH7kzT/3uXpN49YpZWbbwJRhRp2rlMIWw7b07TOL9meZnqTPntKpwfuHyIYBYwLy5GzjJU2/HqgKEoNVHe7cYENCXA2PqnZ/5R7kMxceyqnB4vqNLIg1V72NwGRXPdFouop5zvWDV0Fp7ea2LD8yeByURwzhWL7KUHNhK8cXBUusPiIl9Li5Ju3Gej1jT3wcDd9hRofpS0eX7ybtN0PM+hsXEQ9pzfFccAk5BIzCjYrKZgF6SjRq0UkFJXRCBFplD3coDfeDrWYtYXCVMqk2Esdh9hF8zYDuAAfa4Hr4k69VjNWJZif5slJfm8UtGwXxTfDVIAFjGaus4Te6NogqiWqyY2lN7D4s8Qw9"/>
  <p:tag name="MEKKOEXCEL8" val="False"/>
  <p:tag name="MEKKOEXCEL7" val="False"/>
  <p:tag name="MEKKOEXCEL6" val="False"/>
  <p:tag name="MEKKOSAVED" val="1"/>
  <p:tag name="MEKKOCHARTIMAGE" val="FILL"/>
  <p:tag name="MEKKO" val="MekkoChar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KFGCqc1+ur/ZLkecd4XTqvvOm8VaMh8IlcQAPeDYyKy+gPO2pzZY/R+goLh7B+k7K7a9u8TIAa/1MIZvQqi+HdUzv6KY1PMVFs3GPmx741pbuJ6gJ6WaiRMRRN5i7GPeRCSHYdwkI7FZg57K37iBioPhsRgyt75bjMSKbl/YrRm5Ffm89RfPiKZQ3NjeE5U8WOZ8WxWfufZllp0vFo/c11Ej7S0VXaHNMgkaUHiR/UYilvpwFUlVY21KGmvjuheuk/RC2JIBVTRLS32J0OtBEnvnYlgjO5itDl5CJXwUpgN92vb0vNKGF20+GMokXeGOaTJTqUWcCzphoIBl087IlIbZGxuoxn0n73hDoz3T4J7PuyLAs+bZQnaxLwQt9Vg/02lEWW1ZIwJoDvDWJQgK5SVC4jpq73u8Kg5F9RKUszW1wM8MQ/vMZopFvSiyp34HjwQIvFQurq0QuhD/4YZAPQBRoJ0Rrp6wBpoOHT5M4hibuNBfVqA5XoHhTOKsO3hv4S0fD/coKen9Prxy8UCPZb+xA0Z2D85FjO7byDCi0P9Wmz7405RH/8dE3UFRo0ytp3Syr9JkF3QZQCU9lFpNF4pO999PqnribsO6b9tYmldbvZFuequ8h/xzHV90KVE1OWbfdeh18V1Nk8iGAW2eijNO8xzGUdOo0TMQ+iATptDnLgcO2y3SpYFLHV768K2wHWC4ALu2nVLc7Qo0lefvVSlHdVfUaln4rL3qXclKdbAWnYZPZHB91Mp3Q4bLxtKi61wmzUbQIIcwa5DIG9jhoN4q+Hz4c8FReR29v0W/jWP3ElADKx1ZC4d90wrx5dkP0PeTIbL/QYjIlwvk4c1d//nciMghTEhfB0ZfaRZylUBUU2yvAzj0ZALV6dNBpNBvnygjf1HKrBM9iXkAXW2V+XCQ4bUjnKCumeqOXqfR6vXpYNir0Er8ukQi0URtE/7EDQSu4hs5AipydhrEsTiz4w5ORyDNUuFV0lPrgzN9KDopiTzF49fuW0orMdnXNtXffQXrZUDqH6brnp6E1dJJcgea36o2A/vcZTT19NWgMKDelthk9OepAYLYDjyW6qSIT6NZ1mgOJyavRH3wFkB8Qr40ySJ7QIOI5LwaDO4Vuukcrvh03KPL2MXG1VhE5rdN1cjoLi/SlXYAqZ5xaxLF/+pG4r9vuwI5KYOk1nUbCA3boYDU0mida19cTCMPRUnhZ7C29ogNdUusVK+OMYFhaJnL9ZU5eLoXJIo1KPlvfUTsvcSTXPnhaQrtXwyTyknqeKBFeJzPdvZc0WBQjwWLLC13DSxrIv1ZHhAO5g6PgRqiQYwgEHxEwWUKefnYWuP9O1dUTpXrhYWNT9v2WvPvk6Q+bgWxykZbJtU7iPBQ/k+uP5/CovhbTMIKw9RAn3Thl6cWTK7dQqD55cNFATg6OdJtPaUlXe03lxKrd/xjLR4Nna3v6EHtAki6airsjSUjXM0W4xpW9lAn8jlrnxufznfAP++RLZYVFEQWaO7yvkuiz0EYfTlHFAn0Gs+F/+tAetAV26alE0jO+FGhu8UP4sjAiquq4t2syFbZE19prx7AXdRzaEbY3Yd3XjSaGUNUupZQtsQJ8XyTavRTqdM2xWVs3ikv0n6KmGaOzmD6KqXUpZ0IvPw/VMi416De8KeZBY0lpTkbmRL7Asvs+0P/rxn1GZWRcUzZ3OyMvqojS6bICAnSupzTxvDqRtfdVYA6zCfzhBChAO58/tGoM43tgktly/3cGu4xaI9tLGaCsrn/AAhkI3xQDQKJmiOU2gKCc9Lw/q9tx22dH/X5F+NV2bIgQGvdvuzIEm0acTnWS4sigj4c7iXDjJpRcjK8YO2hyOLdxRoFVlbkCtuKhMSPUjQHnMlD6/zhU6kdtsRdo+Q1tNkw6H+UCOvqElLz1RpA7Q2wVnF6xuwlOgDbm0GqG8Ai2JaeL2FQ2GMeCmtFAKQhDmVYDaIIlMP/rAKEnV2m4SVx4D7zm+1RuRj7U/qW5cY8GXFyhTEtFSSAEg+UCThpp3ksoyKdF7yg2i/zfHKv2Fo7c+xzWuTEDdRtS8rYNbLn9z2OKa/k0+7bYwJefGbppuKsXz717zEKUIKmTqiT5kp+GbhUkxNp5ZO49xmoKwZ3WnTmbIgbzIt1XfUytYcOz0ZzZJkpZ7tHcNkCe1YBknEIjQr58TG+aHpG4RzPXSAwBhh7l8FzPA3dMQqc1kLu7ZMsMC5+3bxsv+g9q2202C4SOf9K3kWJKPHSFqcL7jEwnJQbLQDKt7f3wdiDE5+pfhuwML3fJf1xGfIIhKTZt2GpImPr12xovmKVJW2nX0AIFp7RSqhxjG3qsV1rreadm552JesRiSjtgAulZ7SBwiejk69pfKRHdGIe2xq9YMhUwpaqyxOAoKbjL8JJoF3srRpMZAEsTwKtJoPDEU1f/bY1PQporWsrmwtF1WIm/bHB3eCskXiUS4Xbh35gtZLE/C5jXsY7eBRGzFkr1JzvDixr2yW5AyhoU2iZ8fEv47L6BLW23+1yh3BNBNHUs81bJljQgqw2T341uZKWg5HBCWolt9f4eBFs61Vwq3E6Nr4nk8pY7wKSBqkTkt/47qi6ER5QuAAP+3a8GAEosWu2HExQ8mthxu3h+KxNGBFsRAn9IY+iCVqVP9dSO+TDUsnOpELmAyFKlbRmyEzvXHetmMw5dZUG6sM1VtMLiksOIWtRoMiXeU2zpafL45eZuvW1fxeOItvm3J0opCFf4OczV7rO6Z9O/mCCdz6/KuHZZHhR3/cKc0Mjiapqm/I7h2Up/ci8vN/nOwwQOUyHUCiAzm+yewiBJtrw/6amVHrCpqFxRAeZM9nNrvhYARqPsXDApnzlAl1TsbBchPXwhWuQ7NvNzFE9N+DNmd5hRlzG4xIwMHLKxkP8xneQcqbVro5NIB6jvPr740rFUCciQYrdua93+xX4CRWfyNUbo+TfVMtHriZLyaSbmzTSkz4aAO2LE9k2LuV5WShRaH2UTzy/ELW4TI6dJrwfoW4dU5fxX6B4/QMKFoyhiwv/1X76qGII4zZIB6jvPRcccUcwL9aEt65RrmCWCK7dDa4PbsPMYHLrbrTzsAgGETSRk+A+odlyqN/Aza+UfdPAxExDT3BZXO2UojD1I4wyp8sooMvQds/+TFjYeGNrt4Pg/kiBvo3bhOgD8QTB2bPIT9VnzBxXqIkLI276RVtp1D4AeOsET/LjjNC0Yj8dsxI/44dQ7t2VPcuEjEobeNknenh0LAM035Z4h0B5a6djZw2iOnRmfApH18S3lkGq8YoWveLuMm9dCOBiCtkWRN+y1ldE59UGzZ5nFXvnCUJx3UKmJ6GwGigL1cymPL6wLrHqHfpaBUaqgayXeA+3UJ0xbjOiVnCss74jDjqmJS+NL/W0P6YUBlEDcI+cdg4RTc0nKSGTZqtVW97/Rn+TkyFKImdmnhrne9mdlrT04a1Y+UtEbu/sIxoBSUJ0AqJMZLgTEqVG1+2yrQPx/VlBgMt1CFdQF42eo3gf0bZEBRRN/2F7nsHiNbR1GJx4KYsQaGN521zNpG3+p2Q98+vZ8aPkNRavLvwlfk/UxVIdH/fSvwnzKVXMb6D+47M5mYPT16KHgWs3HoaUI37uiNgyYVsTG6eSFEKMY2Pc0mmv0fxed8OCCSO0liRk7UoyqgHUqOD/g3W9llHn+WtAQXtN8tftXyAG0iajVVhmlvpuEmMfMGDehl6E/V3yIGFn9/N3O89Gf2YAlUXNynnQwJ2tMg1fbx/vqGJqPwvbbfzfB2wZvG3BfaYuWf3e+96tXHKhY5TRJhpLV+sMjpnElErCQYqP1SxDPgqCoXT2j/3Sv6MelPOHWlWtMJDg7nle8YaN8oWUbozJuBaidk9hasrdFfXBtKt5JJ/a/aLbWipRaX0QopgLwsP4kb0DomP4JEGRkFj+9lzk8k1SiCvXNgvRDHzXUwwWNMAlBlkiVFqg50zdLtiV10Oo7HQ3+uIgFAhxgSC7T229f492BuAqqsiokSXVqGWwURLngJN6ewhFhgMwntg4nUH0FHNo95FPkeuVkkzkuB8yvuQsLvaBtFvLrZNGRKFAgQZUwIUllkQhJS9+mJiFI9wshQEnDRpgR936/Fz5R44vlx1MZ37Y18ZQkcPkm9WHssLHjgKIFBvE1d0VSwPhL6cIi8j37qBTJwS6mhErYun6YNQRAlZVlefMzli8p/xtYvLTI7wPwp2D/DzmlBFObnwZebuSxFje/8AEXiC2zuTLzeoamVAEL649wh4sNqtLquJTfsWrzgrncdHScGe/6feOODSaDxZ1VTu+JUwP7wW4Vs7qq6JWOjifyKdLPXwufSRlj9dJeHxqGWK898KnsvHr9gPzGk5suhGchlTOxK9A9nfbb2xl6A4Nooa/i4Pn3GqKCoSj2f+3YYHLX9VNj9msigcGZlG3kGX20dZyhJyzkWamc0tX6z0sy9qNidcTJsVaWG6mVXfGzL/X2GSQ9uBpivPSkndAYWb+LzGVjPjueQjFjiTDjpKOl193X8fNDoSeUi5S/IsWTrOSTDsjJa856zYufswH234ZdgVCjTlnzrg8WOucWgtJhVZ96okHmpGi/6rA5AQv9OVNJYTUhtypy8zIffvaQqG6FQyRNZ9epsKdSSyS8W5M6qhhlako5V8BfvXiSx2Il5omI0OYH3XLbYRb4Sb/FXz2Yrfy3u3uCkQWtfdfe/yi6Ob5beEI3OtMqdJd7j/59gYb+QA9d8PGzwQedkWIfJIV4y5a9/rYWeZSpeYtSjng46IVHBO9d0HSG/zMTaVBiSirvSjqPSE1Iw8zDGX3fZD7Mtw0IdcA9ysht7ihj6Y/XdSWVdC2wzGGXrWUdvLA/5BvxmTf20MeXM/21KQ6WEBnIh1eWo9iEz0S8mbNg4I03B1d2/RdKiFH/NWnVIBtUJ3yvhPAEPCz5JVoFiZpgiJq3sbyX2xkssKPZZk8kcN+llTvYVYiCIldaC25AuUCDrozOI/TRX4Ox86uNFj/wBkutNR/DZ9NCFY+LqPL4MFhdPRRqfsIbaqE9ISCH8FqWmjEimWg9P5WB4ysPEel18Yq410ErJwFRNiYFVx76ZzLxfl6BYQcrS2JTkaxENq5FWD/Wa/XYxXQw8OUMfjBmzf3VtvUVq8H+oVcp0qn+4333FKunUpNcAdQHwgEvNdneRPVrcSYN1fT3Wv+amtsFeSpVOzFI14h+xLtoTr5dL0naeI/s5n8ulDcvRALC0UmNi//xvnp9K5mdMv2+Zj88nJEjBbHugRz6NITjQThec04WejJOumEJJ8XyWK5DHFzIaI3uXo09c0Y+ESYljrydezAZ7n+I9OrfsNuvUWYpcAof43o+UBB9Ka9nlIcED6GCG6r9+KuRcAPOLyV/qA+XnjGvF6D8IcesckLVhBoIds6JZl6e/9xY76N2IwscU9RqwRw6tWVOpwyd2+pJyJNMBggiISN2IXLZaPxo0q+ekpxKHcf59OypQvPRZo/JAn/fzNVFfoYEC544I6QXWQ/qEKVxH2wIR1uDJrEd2CCDYpK8QXNcR2eTDmmyof1Rz4LiGVftsuiSyJ4stPMNwe/9nOar1/djXW82ZsJqkIk43Zy+feXHrntje1wqaVXPlMJn6ytPG5ov3Y3eW+HN3vLCwfGLL82tmSihZA1zkutiiwFRHnwvqx7A9d+i5KHL313Ma0d3EHeeA2LYKqsWtMWOLWd7SS772ujl9yxBECLGcGUN9Q9bn7wsUfnoFgwnQcufKPpQ1cG4t9sQSsCc1dDVd+h1zps0U1nlVHfAA/JrCusjXEoG97kDf21qFl5XJSDncsNSiWQaJZsaycHk5IcyVM+bBn3f2ojDdahQmuUe6WXycfqHdlHGRJ952YT2psfl8UUVyBoAwLl+cizHVl3OgGw9QmGfOmt8yxGyCPfv2eYnFgT+vvjuU5X31HKJWbYWv4IMAyT9Qihqqx3vX6g+2VvjZyTBYiMVsvmWCMmN3+O5pnyR64vJHuEB4N+nE/kIAxvFUYis8dtemeGjw/6v+EkrCK758OEKDzYmAavtjbMWAAcWlkJjSy6CTIOewlDYeQgblCC2Bx60dkxfYvG0QoxWftQmtqFZNRyYYgXn+SQVgYaQOQ966aoPtHfJBOFcwWRKtPLaq2ltFb+AQ3PHI6JxSBm1OnwYI0+/MCmOGDab+RDW6fZ6+vX5sJy+diabzFICZz/uvt4v0WMzu9KX7/qgOLfUffuNjJdK38qNUi1jmS+FXQGgf1c2zff8Tm/Zb/WxGlIAjIKhmnZVe0dIGE/apHeKJHowtWPsKXIyGYN2pFD5Srrb3oGmit2rfjxKYeMfyphFd/h9b8dZlOWYXar4aH6S3PXFrNOslGQmD8MiryuwM2HWIs9YNSsdkg63f1hrMcwEGpkNvi5FqYfUCgizrUK2UBsPegvTUnKmRkhFVgtF3p7zx5e7BSuBpQb6VfiBfpXWf21rNu9e4Th3vvk3qSyXrp8Iw4b56vguw1VMFG+ptD4De5WAr9Fs+CyPJl3IujZX/Yp+LuXQPPqiCjr4yjqnpD37SaYtzTOOdwT6tmFjHheBPMIqOnGYOoad9cDCj3kPcwVvkZEWc4oTWENdD7J8ku4LqorlVtzdQHuENT15voVFDoLGMyAIAF3bwK4oHw+m+ZJf5NAqCQakX1JdiJDdZbQdnqjWi7MiUXGhhwKzRNpXUvLKF2Akwi94eaT3uaGADRRGl2PtaqhrUyXGEQVAfafYx/fELHZGSCWR5jik81OiEmlwMaszZJarcUsu8f8av6+B3ZUSHXsDSiegKJcNcl+2lNaR0GmLgkY+I+oTU0SUaLpAVrqX+h4X3Oy/rvZ4oYHcqEGQkSh3iCsVvUnKyl5N7h6LgM8+aUozJRkkuI11HCUi46MoEYmpXV6aVQo82g+S0hXtp+pbEsaTt5VODHKIiGjC6B/ElVtMoYP/kHUtbfblAahPT01SHFeIBW/4CP0YrRNA1iKWQPEmg+YgCHa95qgjoX2Ybc5JvYI73RJwo0vHHh0LrjcU+URahZiECOW0XSbDhfT1ByGLnb1JBOmIg+jPpjkBvX8n7cmXpK6PDEj5BBI/4TCGAYm1VnmPX2Pn0RHgGFIoroNJMwEv/j1TrNs/qEp13NKTw+mVK4Nj0/6ysENSWaTsI10ejIaO9j/JKxRR1eqpdbRmNCp3sfq2yIf1ctplDrwwWdP+iBhbnL3mz9xa6THTvBa2tPoQ1D9Y7Y8qZxHsKLnD4Nc8smxQpMAAHIAiUQ2FIokIK4yyGO35jSK0XDeNyPFOgqbgzbuXWexhVpZ76cnsYDOkRPS5GjWd4iRvr5eo32rIZE6cfYXZW7UkELR/w8ngsN6nI7ddV/QGU6AE1LVAFJw6BO84MIzDcn85cs2fIdU+CvkZbMrppRUMsptA1b6GyDXEbi5/d/zBnyWWFzfuEeqMQW4rN+p4z2EObszMvctuQvyNFwjYMotEduXz6rB1Y5Q6P6MM0Lx5fONcCq+DnBgADyY8/hcgDee4NkvAPc8MVA4SBHk5QmsLaIoKWfVsdOeM/+GNmwbPW0iO2FxZEbCS0JzT//Pa+VpfU72xrDEWQ7D50fjEvEG7GWP5F0yRe8ov9X8VyOPCZeUz/Svp+SqairZIqrnOWr1ytoIhG4kF18UxBVSzLA2FGZTw7IXZhvizkoz0YsQhR6gI4yPg/pnWMgRLaiNi1c8J/cQZD46jNHZrUGAa6D2L933XzOpqY/9kRDtQq4Wqm8/bQ+H/vnrjTlANImVcF7PIlbXMKoNP17O0rNaHRsMg26zijcusmR7R2uOV0qizj79C2NsXUgrkLCq9uykbtF75qURgdrYt8zz8Nc1kIfiCJGbO4LuBboZHwcKh6ewLK3viwcBMU9Q3ESF1f0PR9pO/kXzemio3ZWOak9mikddNSt5PzeZJ0Bv+ZDdHz4kf8+bIrTvk3n09XHiKs8NeahI3IfD075qbD91hdC8ZVSc/duo0KSWvRTUe/rfVqASmsghzjk4SFeS5uArZsfbJOpgSh8H1SgsPvq/jl3hfiPUzmI8kuSpEkOynIOlIM7nMswdXwdjLdVO93KmOaSAgdNCQZAvqc8gLCXg9xSrPNCoXGQkB6vMOLXvckDPBxXbRkA46qKptG+NNFx4cG3dJZTaRgpNR3islwUUqP6i6PjXSP+sYRb3g3lot0a8Lwtrg+tCsKpK8UdjqIePPIC+qda6ryEWgz9qi/Ct4mX0ouXSC3m1zc4qqIAqgtIvrGJgatr/A3OBNfjmrGRSZJsWbnZckR1qJGLj27jOfYQ1W6cZqWeY2meYAyzVE/o/10d/0ION0MMHCjIgUQinFk1UYDc7SC44mm1yqT8gpxVDrD9aiZHCzYKilm09vG4FgdG6SpIKhkEV90ydwEw6x9c5ZQUvQFgCKK1rOPDBxi4U8Rdspa6ZS22/ujjFvUiIvnzQ5PCr6Td4hcsDvooFotnVZ1lGlM4fUTHd4WPzZJp7RpZ+3KCzT1PeJvXwa6x5CwOcrEJEVlL66wTkE7ru+EtAcq2qc2tQitd+/ht7unys+F31cGCenCm6LauabBZN9NOzhKBYbUZHv0gm9OAjwLuCDXgoLe1ChYEu+hQeOB9zrdWumGq7IaxYNiFWQv/mUc3QSO2jq3zbKGLUDiJgXl8iofBGu7YV7s5RN414wpk1w/nZoZ3cbTWvL/hqIQjSm+rU9FfxbQCW/8Vk72PjAlWJ6X104vps35ATmeKP5FC7I3bNyJB86sg6tAVhtK6klZ+ZUuHEcAqjF4JuV9CGhIi1H6sOIneVhvawObO48QUcARg5QXjebePTAkOEqMj1qr+ELNhdBDAQbv9h5jp+ljeW+usDLWTbxQGD1UiTKr+J7HyefwR0Z4+4A3NAPc1EWmo2CGWw1L0nZSPj6ex3/11WerXYHHKUN/pKrR0ylR9eiV5Z1qLrqsNbvhopvJopNRzTz9M3PAsLxLFdlgkjLWahoubCcyFvKhWmcAgi+9XLmfHY5KQYdVrSiuaNnH5NjGmnfv1COsAu6dlyViDCLjQFlSR76VtksBVnxObSVWT9PYSB3YM05n4n84ZR/UWpsA/69jsXanN1z9Vzt3YH1zHJ7ZJ3tTY6WtGSkBEAOMEuiN0VUTVH8710fxem9hRfWfvCGe9Fk1rdWtarSK5PTtR43211tEs0H0AdCPXXC87FDuGP6YeI5kZrIEBnGsi27S3wIR2+L7hHhpCehoEuehdNcOZ1EHOyXKn/J7zXlk2VCmuaWC3/H12sql0/PrcxPkgQYRTKdiJisou7CiDpQveBBmNRFBerQkQe44GrqplL2eo/MYRAO6x4G7rMnl1yN+q6hCsgnvA7vunWNdb7MrsBV+9yzSbTkWMYWh5pugpqtKWhbG31CEQlruKv+0ombAza/vLCow2j17ch0d/w63txMb/fQ9/0oy3AShs/VQ+5Ew8Lst6LL/89XeVlz3X8FJUNY2c+Yqijm5AYZn6O/k2fceTxmuKS4zZlXqobSeQjh6fstHgwgUZ38Lzzg5dgyZ2hzx9sTYtWmxFy1KfAtGviKoi/OLh0nHABfF2dEpUkg26rxGdh4eqQhnl32zwf5tMNZIm11e1VNijUPuzTO8CAdEbwTL40ocWZEYPqPBtjZT4jSA8t0adeQkW0KoAYOksk7iZCwj25eglp88oZKbhjdMTkm3c0ai/rkiGBt/yZu0aoEO3nGa7GwNJW5mw5jk/MCpv2HjAxmDli+tkV4pcy/Ps+qoMl+ZdE6Ecx0qv5mEOrvC0YRoAkWcIs+sM1yOO7gIshme8uZRSsMIRiYGoLi/udqC+kFjMsTHYrsIL1eyw5+mrtS6/+NJu3CybhxARtwrh9y2npxC5n8bS/rxVX3n92Owc8Q9aF1OM26B0m4+ykiT1sIAEYFgcp0tVI6cnUjzy9+vplaefyRhtf8c89cBhoUDrjwsV1b+nX7B1VTgfRPCXg+40m41XtqZNAWl64DHQJQ+444AacnidJ8+ZdZ4AZMA7HNCu0w3yEmuRBB94cvmv06ObdmzUMtw5Pz9H1lPvk0Y8hbR5IlMTbVF7lq01rnSpzPVQUn1DEb8X+r0ICh/EQEDGacRFpr9N3UwJBPXQlXJDlhwWc3yMJYNRW5GjQ35z00eWLuvSHJGYhsK/a9jbqxGFvba7OrkkrvsPhcVZg+3Wk80mKGKzd94Fpc2Elmrnv2nhiU0XRSgYK1cSjqS3fBFeXz5KFKwYkRzssGlG2QkFiKlmmvU/AUYKiz/Rt2mdfvdZwrjJN6oT47VV1Y2ihxpc9Wtk0zhqt02xHUXNg+acm2c6k3Gq0a8LQvyGbuAI/DLaGRn6rHGYQFCiCw4X7kjFEIxNSzDgh5cNyljU6q8K1YOufMB5fsQR6ykYrOI90oLbqgwhHtnswgCHFheVYSatH1oEDC1Z3TzcZW7qhgFgILy0vJXpynBW2RYkLYZZusc9x91PS3a1myz9Alya7tw2GYtBnzVL7FQ7W6oX/32Fp1MR/26FFebFOePoaaIw2O++g+VbWw8JDUmX2L7s+d/yIna05Abyqz+UfV1/Vy1iTSvwyPFVKfw/AdSkz5HbjG0k5zVve9IVa8swBcv4x7lyKO2uTSL/se9E9BIHpEALfkSUQHKQ/lBTC2qy8jGwDPCEwrxr64bFvt1U5cucx9DUjY19pXfCG97egLZriMN3Gl0cOwRMYVU+2l2ZYte7PMX6EVDRE6kNUZH4tvu4K2VF1cQIbaTBP++l6NV3bkGwFvzrDlLYZ1xM583OBw5zHM5eBE/bE0c/+WysQY3wWFxugyJ+D84B9mCyHGXoJdHzjh/8tMQdVky7OffJMLIhF7L45wUwujhnovjrPHepR3qOwhUDSSbaPJvarGyGtF2v1pDpxmNLtkpQmHbF7pfUvcGEsgg4shM6wHXhrILveLtC/L/Vghzji2oKd2DFikfhDgAII3NXuab4bSsneHr+4FK0Yd35MSMZJWqnIk97Qug2OTE50KXqtEv3Rilb+5Voq4Zn27XrCh0RDrZTqi/eomBY5Yn5ctjvbYaAQYTngSbhx7Ic1b6+7afVR2RC/jczqqDTAAS2QdNEng8Hjm7vj6+SR7dFdlz0PduNTuSAEGNgDMRghmh7zqCP8jyU+as0B/z7aLKMCPAP8CBUG48JBEmbIANz/SMtCmUxT7IAZ25LPKU7UEN3AZCDyhNVfRlYSj7lK+oCLV795IZzjPVG4nMQt2871PirIHKslxpWQCRv9cGyKg3/LLliMvhBgm47F7ECxK/eYJM3Ki5Uhj/KmWU+BCprRAy9KLkv6dkN3DweyQ3OkLNjhh++qgfJ4sx75Kjyqu+fDrMHDGivM0VDWQJQQlDGpPtcE1K6t2g37t1KXiNiKyPn3s/kJIljiXWiSN6hq9Qku3HfqSxvYoqxttwGjZv5+hbRZAFrVUjXkpF1nFLN6x3S1Y7TvENJr3HDut/4kEYKKUF+BIKoSIv9Jjbr8QJk5eA1sCUuE4S9uARpr52LByxxvwD7aa9VTwAUlnzY+afujbdVIXJskhSTO19ZuzDweKKrXwsCJ9PUoV4AJtPbSRJZMb80bLgTr0tTT98GssJgfAOdeJEm489bPUThkruySvHdqPT6W1vHiB1TQ1VlIj/EaporvB2w7A1IfpE/z3odhZSzag5tLoTV57xR9Jh4Eaw93l2C3iR4JVplfc4yneS3M/Z3bH631Y4XJ0iM+EfbXaKhvmXSS6sv62JHEcuXhddMQI7pSgW07uPxrU6HnA7xFaYx/RFIyN2yuUauE8QeBx9KGV0MO2zUD4c/aTUmESv9aNDOrKfM1c5bS2Cn0KrUojVfsb+/9v4H9W0GUsTCos5WTX1bc4/C9uNIaOz+lS8RT6iZ2Wbv5rwP8ZfTrp9qooIL1iZ823Weq9BSTO8jj4+iPlYxVxga9sfA59ZqJImEKmQ2E54dwUxT8yPrYf8AZS884D5qV5c3LU2wUHfjAKG/gLhX5A3LDOqgBrodamOXzmQvMe2zijAksbnYyTqQ2NTt39OtVJgLRw3L54twN+PsAICX6rHZxVs/G7dPg1lVauwmgatUjuC5pc4qSzj+l1wnBeBDG5Ue4p3TPBmRoOFUDWqzWobY4n4zdQAKD7PmFPPsdCVtfbZX8jqw3NGvPry1Y+yvK3s/2sHP7U+NjVMMyCj7GLa6WZ5SvCY5bbWQMd5cJYWR9ABUqKImM1tgMV2XcxoUY9w8VscTesEFVbb5eYCYZUDoCM1AlxVgXrT+iUURszetPGDlu+HyuAhyBiAlfd/rLG6/iVnD9vmZHNIt53z21up5NjlKiT3otOlH5gIu2AEviyFJtikRpGY9L2uR1F+Drd/2+tDYXwRUzBa7RUcoUhEVCMpDPKpoJS2Is3UiMYb9DWFYsaOiOfS1Za8RiwzWEKtr4XiA/OKDLzMZpnnQ93GNEp/oCj84xsRsrga+wp2C6kndOEKhCnGkaOWAY7xQiIbD3OLJDk0QfYLYlXRB0PCcfjQ9o6z8zoN9FVIn95ETcqlAXz7WpbNoPeSl0vIyyOI0VhW17vA+CwAPzHcxn5g6DLhkDCNWQNr2HOG2BoOThxQx8qP+k0uFTycRHhUuLPWIzHYfhBxXRCDuaPllCaCxwKyAjDw1yHmoqH+pmItmuR8EpCGq4C2/yD/gEimRv7+yGSV8ctnSOQaLdZLl3ga/QqIJHwy6g06SnRvnMvqqLJcaQ2eoQBYGpts70Jso9Cv6Cv1pOJhrXDE9+mrVKt/8KQa/G6DcYTBs8DK41LU5yrtHwkPep1oTkawpruaTgC6HJ9grkcSpf2LkOw7fUFWWA65wL2hUyKd/QMXLfWaRwavJoXLAwCSFygfiXXTDLl4mxsxdivrGo8X/WoMoxIHzcGNgTqpzBybA6noqtW++/wMPMtj/f0AflOVMe1TxGXz0qnizF0u8Yk7vpD49mmQB1XdLgu/eIoU56Puhhsmd/0UdcKRmuw4zHlECWeZQb4vHk/7Fy8/URtvHhjSqEGcA4q+Vi4MVYisfI33sc+O+/wy9me2zrNovvhnJ2OWHPYX55yrRB3vSfdDNxHxf4mCYgUplTyxcPtHBYjbX8xgzIUDi/CN7PuIUQw06f+/JbaZ4xkhGVFKvtmErqr5XsDY8iuNOORq30BQFnL/8+4biGSs8j6Zy86+VgwdWQ80FuHzMVvfTTsvMPXrDOk4FfCT5NVN58z0LF4Db4lzMjAuXrR/jTXLEkCt7jZwvpveBDOz5tizt5JaR8x7hF9pC+mWzKxgNgNFQhFzTULW+20QKZUgQ/KRnZxGnJkQknh+hIvm1vhe4tXtUATcJKQcWL492Yyd7pchDAHhlvWw/dUjX1pyFQ64tIZdBPI4ST58l6To/uSWb2nB3ebPq8JS5XSh5ZKCf/eMGNEljowEFzts9OIEMY1Oxxq4Abp4zJ0f2rM6Esb29pMpBxSlYYmZus5wzt8Un//7Vb/pZty7d8pHXlpMJ3dnQDz6ACbArpUVfhojKcvtyJA3HIgzAewOBKly1G++P1G4yB8zzfTT1ta5ZAnNsCPf3H9i/phmekBKQ45xJxVl7GOsbBcV28Z2DZjIBbw3VMArwc4JFGRd5+iUn5OMGbU7h2+bp+35QN3QHQKz/lXGhVlcE0m7rhTAkI2ZX2NA/lBa06631k3jlHvupfYgbLr2fbE3+G21yVKWb7Qqm0psNE5p8SkTl4HzlywlbkAbl5dp9U+s5scNrBZyESfYeJwTbe5Nv7s8mLlxGFwA1ygSeIqdpuG9S4j9r4HCyz1owxeGUVpXsjj0euV8Vv0gf6Lba0tUGFpwf5T/AWN2sb8mMSU4EBUO50zFJJpNNJLwhcttT90nfHjXTJP23nNp3CbHNcjkWQFwWD7le48Bd+RhrvG35EKvJTNrpB1muMVEC4/0SHlZKFoyF9dwgMhLzNy9JijTkcPzV9ZCTkTSd9rHXMGaK9P2dqOSbmw9afFq4THoZTzmCq8bECKDn/GEB5boSIDjbRdAlpMsmP8XATXgMn3sYJm6eduV7V2WuV5fk0+UnV7ztFAAin1nO7hN3S8G8fAx0Jg9QZY4UXDFPWsTww7ukbSp2e0Mx2Jt3BUtWDbYQw5KeNcuDUUJY2jdwRGEZ+I+cZ9v/jpBNnMKDE0r0nTMacuVSdihHu1+vtK5s5XUL8cO0kKkVJ3bHERRaR6ERLG8XiO7SLZX9QwbWiRSHgnexjY4vLJVpCTTLGa17v25OIo/WBww46m7C0gempI3U4sWzIb4BN7oQ8h0Zd2+5ywV8QXT6NA9q5BWlwsNTk0HUNGrTszDFQ/3amBEr+8DhSjQ3xGK57MVX0qTwQVwL6E7mJbj76rPoj+79N0VcGIGX0kGzVeRyWlI3AGFET1MrkufBaFAzRz0a6/fnxpj3z4vIaofsScpRnLsLbmWJy6w2pb8wTyUDa/ANyCkatJFDVTFzCXek+f0xMYRP3FQ+HITL+NUAUKNjoq645oTzF5PrVRU9B039wFoT1dK4xFqsNOHB+qILthOWnCOxVDitmj2jtIPXK6lgLWTTwdhlqQsrUKnxnWDNsM5gOXPQnCPYpu40v1G5fDDEXBeEFyOxdVLL8bTIpOIuwKGDDfk/CPztbPNOTeBLEuHvtX7QG8QbYlfCM161Jx1nufbX/QGNv60OB6sjj/04TBKCYCgTgulPNky1KcEoIKnOUkn3HQEUxy/lCnc/ODIplPkWAQfh2KHniJ9mASYEexPBS3VnJvpgoKvStvW7sRBId3Al4+/4QgUCImVbRoUkF5KREkqQq6VbAs1g7HtaaWWdP/1h383JeStNGfU2KVtkbfAmrCNifurnh+2tzR7KYIddBbL3UNiqqGPmOuKTRLUjkYbgU7LKYbvTrc2fDiz8chPSxXVXhPFMsfZ3DJ/8jYhKSwJVYN7iJvxZ9Fb6aN58RjDxVbMFpp3kbs2B2wJ/Z6Is/T0lcU2RUNEs7ZkZmurBwyhDZf8VXo+BWP+taupKySrPUzVz9P2ecTSu6rC9zzbn5Zf2xmsHJDhP72MLPDgdEO68OSp3pZhCEmbjMTg0yZ/MCCy3N12DRFn7buqLB76lYdnJZiAHTq1bBCotsX/yru9/J0pPRuvOEb+Mq/YRkYkSF9sDl7sfkrpmoU+sdowaB5p5Mfi6MoeBI5aOGJhoLdgnwKc/REhhznN3hnN5JgjremKKBucL5APKQKm/J5TmIbtVfwH+987SJ7oxJ04ipIg/JbRVYyLmDUjzo5mkm+PXqa89Z4Bbijt2c1NyRQBLXZro25GPHIeY8qsMDkCgpv82zTdWtgL2n+dLYS/DqeM2Ajgl+1NVViX9LvE9PLbxaCiS89FbgEyD8mpQ/RV0T8epcv5tMXudnLqj6yyD0olrol5dPhYHFZPPofUPL81mWhBrvPxlmNooAIWRZs3/TqWvRk2lm4HnBtHp/5kjnosXWBspjPHbuqzJ4utAmiRfmq3f7JJMPvFmAaPC6k+JUfca8kKgwGxf+xZ8/2MPVfsvt29s8pZNQenG9ci+59XngUqvn60hbRHnxrPdtYzbfWi/TLewi10NEByR2DSTDkBTMw5/HSpT3mP+IfWTntA+y9VzljVXjSoU/djVzSuBK92b5rvlXaqIr6F6rXltdJn25qPPQFhRExWoy520aXRrdb36mIbYoJDc56T1jnK97Ub/85Cqh9KvMqFJko/LiBjID/toe/Nc6f6XrqVRyenlhGtghQ2jki8N9HvemSI9D/5M3p1tq66xD/NSBbiDlvWx39/Vo8ZYuLSm0kaJ7rYae6INv8q4TdPbh/6CmnlpgXQyV53PnYU1S6YLBedfnRm6NQbBG1Ayd/nmZ3Lw5CllAPM/pPiLtDWWe/ExV4+6vD13CRqHwKuMO6VtyWxkeG1cB74fc8hj69RG5X04Ezwlcc/kQNvHBarr5NtS2vjgv6vTeguw+fYNXeCK3KDfH/07rI9oCcGlhoVn9MgvynWkO2qaEfhzOTkC2t44IJpUje2qowkQlkgqeMOAfNUza7OqVPL09o5jXcOSPRSbChA0U6FaZUCjCke1qPQBOhTyxiuVpGIb2QjBMPyt1IyLC/Rh8WWj7DbWs61eyr8fC1d3dXOoV0IpYam8J8gzdVUptNYZ9x9c32b453EwgeKQLfWqBOR5NEltajph+92XUtK92/tG2NIRWbY0oxxgH4+HZ/lDPgj0MZJc8q96aM10g84nOWqtIAjAkDrRcED53tP+Usf2039Ygk0vlGPvh1OGdolTfzp66ErIwph2501+9JmYP7j06OT7KcB5EhQyDHYRZz+sovKvtnVdb09mK6sIP7JRxE9vrdeYFhwaZzxmXpz+cora+8usC4EKEOR8WEHlBEhNRtONN/0LYqXATAAvWbWtU1tagvhGq4xbnb1rWNe+aCRNRat8SQTj+lNJRwOBvNsPrYBzJSBNB7qVte2qJC+tOGw7zA7SwxwDfRRNPpPVxFuaM88JVIqrQTEK9g5uM51DGm0ZvxVvbthLf25hmu9TKVed7q/7ZhzKDG58Q2djXjQVXV1FcFo2Ty4LWTnJhzPJpjRhbk1P80MtRoUlW/Cb0XVqeKBKO/bVP+urOcSLKd66Zg1lpf+WKiOcf+b2F+U1w7do+Bk4wkfCek89ZVx7XSIz3kPoRqZR6AqFja073nPwB6nbV/Bx76l/u+LQk1KPVJiMncs7zOfe32cTdh0wtdrCn4LIDAy0ya1QFc8mcDurnIvvst7nMOprL6QWefDCukMmKK9y5j4dVSFsddVjVc0BkaFvhT/zM+d7psw4ASuicWLyDPAvnOKoQvXu/KSN7DIcmE77wTJ3bBX81r+dyzp0tNsLtXdnU5zEMaC2AdkZiIli5kH7TLjWehaaBrzmydfYRubmZ9ag2W/7txlYyXOIjCgMHV2UkEh5OHURdCfHZr1lNDEGx3e5zPXT82bCnX7z+m6Ru5LfEmCLhwhsp1ui1HfLux7DTXCJ8iHd06BjE077DU5FvXf3q1FZW3wOZkW2/+t6vnvSLfj0XZZw431VVTLjIzaV2JqAWaK2joDxyvXM88ZswY+U6MY5sUGEwdeJ5NU/iLMzfuE/zkPypLpmCvraUCTsiBhXShLWHYZxd2Umz8Q1RcSAAqZpZGKE8zMzOQEwaoNPjBu7k5A8FlFnx+5bgumBrbPAugqWW1qoatV4UqEyMAVEJtAmGe6PfPckn05SFdiN2nCDZ7SlIkjgO9HLPfaXaYZKGcdRw3NaHV5hWwo2oo8HZ6uf5TAhfzaHY0jb0ZKlrSC4MmLMEhVQGJsu35RfPUaW7S2Ay5ajrTzkWwKkubgNLe7liwbkCnTT8zI75GXO45lG5spT77DgjnhXOJhcqbUFnrEpnPD0kZEVdwY2A9rPnUWkor0c009f1ebHoPCP8quYQ+KvbTONhgiVh4Iv2JnjUaK7tBERynU0G8w7EqxtFEbwc2YPpzy5nhtGu3ZA3BoRA2vN5x4E9MwE8h1NWjz4oM8KKzs4vL4dUCJ6snHGtuB13bJhN/dPhBveeg7fcNCC0s/mXfu9UFTIe7IB0Lqe0xFI2W2pTe9IHzKVqPA9x2UjZwWFkRLxqVD97XIXsGgm1UpNMJF7DPCs1dGsa6nCIW5gnEb1YKPWhcH2F73hlZcxKYaoeUrwi/vwgAqbh/NgMwax0DypgeGnWCQ2DLyA1nmdmRbgcy7sSO8lqxM217f4/JfAlrkFik8PC6ljMpnPy950FtX/fEkSB6vedjG2NRVuXM6TKUYvvTfRi4aJj8Cs+MfMewXJucmEZyhHS1wsH8O/HsgKBamBA4JSKTl6xc1tIujrf2depYbr1NaPyV2bvMwUJ/jvJqtEiOfXHx5hutsD7J4EICX/kvlhsf8473UYsHWXNeOLr0mLkEFH+6i2YA74wccUoyG28Ir0Lkntcv5kT74UKDDHTZv0l4FntuYKa+o94m/Zw/W2NcAmMHHw8jLmkY1lJ8QT4uMPCM+ajeGaOryG+E6doJ80WWctBfDxgvMdduDJwpi3HnSY9hgYF7rnLgWZi/GDPlwy1PLC3FOLQAwgAkGPjZVLkm1dYUlZGNdHhuLSG3bKVKU5qQc1+dDTNX0+1LD9Uqob+S46mwqrK0JTi8auqi2Mi5sAl7jOAE7PaZ9UMqNxC3j8tq9x/ivUexq3aRmDZEiKPa5aVT0sPS1k/6CRSniyta00U+iqDq3rNfcgcYhdy59tHrDNNngYZZhAET0BorSYPSdH97zjejh0Lg1MPGjCDKeYzaOHxYRuQ5bj7ZfNfw9YCVDngHP4nwzJVsmdH6Y29pQbUFR336T7Ph9W9+tlQnyg6srjevYQ4mpRWxE4eQ4GNj2cfJISoTz1n98o2MLeNPYcDozu/U9GOCGXbX8mvPvbaFCxk0vm8b5ZXKTsubIN2vUycO48aLX1JUL3Ox28mWD6JMdHzCnqhFWZQ0sb+TdrrVnRguq47eIy5CC1rO/ZsU+bXO9H4CN7vk1fIbBFCsyWrG+MvftrSEfALwSe/3BRCSMKhSlwnMwkzEtMPsGZajTLEKwhS8d97Zp+Gg8OW/x1veQM+vnWHpaJW8YRwE4vGa98kxyrPXqu0G1pYm016ABFSWMfoD61iaofG0/KFfFhhocfnHGchgCMT/HU+9//LTC8zCYNJGb7xcSUsW/su8tdNJThznI4BMCkAiA1M7b/HBdUGtTqyByTNBYZ/dLXN3XHDdyLdzHH1ZWPqBCQB6BIwqHjGiW7JD68Jo++0MC8j9AwwgE2x5ayIe0BMVFPLKeVvBX2U9al6HUfl8/88KGJpW0K3PgWgZb8Z+UlS4vvQHje0TFdxULf7JnJ1QE4eN+LuoSLgE+4pzA1WA2xzYLxR0PQ46wZjeBTCJqL+80Vxyp0gncekmpS5is8gvPkqz4UULwVKFVsh59hGa+syovHkGAAWyiqqDfgyF5Rxh4h07jQS6aOxhDRPYdDOXQoYCE6yqrJ7snO25IN/vMgbc0whdWh/Rt2wGvHXxrhtcHS/dwuhs8HLe0LFP5i4SkpLOUIXaaqEBKvAb4Z9xUKPzdfgWUjo+F2vttSpR1xnyfdedg9hAF8pBwDMPgZfUWtBjrUfXH45J2XtCQZOrY0y3In7wKdUR96R9IbJUstIUWfUHCpj5PbdgfR412XBkFVrG2m94CXx1nxB77K344ooagvz2AjhQYOmImCr/7bI7dwaAKNAjaX572DCyGiKSJsWlEsIwNzsVJCI6+Xo5UvHLcHI0sOkO3JfvdcQ8jkR2CTWFdp4DNuw3/Nj0yiQCUZnS6K9G9l8XQfYN5Yu526ikQozVVFC7j1iR0ACVpCLBGhgQqwMfnb8x/LzdLXXg0xEPI/MrN/KxAwu1K/eFUOiz6mu9Zh1m00qlgRzmTBjuIocf7FMZz4mp/yPAeknEvjqGjgA7y7B/0cvtqoDgTiIHGI8uEojwHBDVJNguIN/pOSal2RsbKWrtFrrHFPeP5irK9pi3pO5aOKuJFMg1VF37a4nGI/bCEUAkUBUhVphCXUr9ceF1/cqRYp2qBTsBjuO4U/bbfdGEFKUfan5NlIoFJQrwVrFc9D8j2zbnGMQPliZwdGVDIsNHshKpp9cguZ2pDyvYTLooGiuoCsns6O4OuKHZK5ud5LhYkXZg0QXXiM9IM7+BRzN19HvjcG6DAqaX0J8m2aKaRtD8n+vtxLcRvZujDVmey5IpsxXQJ11zbAYQSl5h2OVeim7DSipf0j/3epqAcDyjiz3QB1gOezhjvNSFDimLmuC4r38TvHczUCF/m/J35IuvYp7oekc5tDBEclRv7UnE1hjCssyJROyKkPe/N+tuCTbf+roQE0lnCrFYwBaSa3QNBSx6RhX5vHVx1oJVcQTCjm7bDk7gpluL0yaEOuVVEg8rddeYlsnYZKMXgREIbsKKQ8mxUFxfvMcbI6OI6c85TNWOIEnm9cbt6830CRfIDx/9GqIFiIR3F36Jj5vjwIQ62OB5bcb7OzzitMEwlVZGz1mLdbPslKHpdQng8u1eTBUm4moKKmzwrcEywqgGZOuR3jYVtQmdnwQUZQG+sxHigQz6EWcYH5Q3LT22OmOSUYGAmOR4hRJhuz3f3ZLC6PE552jtVsLxFb6yFSAUTeYgfkQHnELLz9oOLk95gg+wOK2M8IaT9EBfrowIgDsn0LlAsPREiwveNx6u2/hjx0HHqpbVA52Ojl54i/sf/v/CFiuUWdZBwaDaPEpEOLB9/AV7OM4CmLZEXQoR4Z04wlzHNHBmmi2nSpUX9dq6Wtxl8sn/9HlZowefymgSBClgcyIW0Ro8rqu0LZKnTK1X2IOunV01YOIn/VasEpowMZngEcZ2aR+rtwWtfGqUkdfN2MYE+gU8W+H+LtN+suwAV4baCHGGVC7yKA7Cp5xUD3YlFA478FtDwY0dxlxZJyPVlsnAx71ugZ1uIHnjocsiYrxgWeORFFEfoDLI7rYUtLrPLFOlABs/fIHXrv3BB5m/We+EZOgkHX52c4rTZr9vd1w3c5qYLuIzDJpcEmKvqJC9JnLGAwBW3fdfbYr/lEbtHXd6AQBrx/+E4ya5c5Hg/xd4BGjZsXbUeLzvVAAzXAXWqaUMSJXIeUQW1F9FoPL1RQznU6p+8bUUvC2bXjAH/Ty37KiZD2Ryg23dtEyQsA8QN7pauvGoeYheGtQZ0YzAH0aVfXODeGW8PlzApImdRFYeBK1eYAI7joSkJjxIc2jddf6CF7LVo9NCTslVsuFQy0po8jH0oHypuYFaMrxoWO2fCgChf0Y9+k2ZDRvsGY3aqU0qoODSoNUutrB91xWMk4rVrXAjFIy3vQiUift9KiHwrQj+weHBxtrewLkkBSuCZcHNL/0IC6c8wCRMaT5DUYMcfFfJk1Nb2syTZrKvsrLNoKAC5jh2C0/leJsPghRcqCONgnhjiLtkxGywTzuRdBIr+7sZdTJETu/l1XUVaScCaKwZOCtlq/x5sk41qd6WTP3PAe2jjGwfzcHqN1ea51Ijv2EOXWfz2NyiM+QZ00/OTqQIvwenmVx6c5PahMePBa/zFavftRrJRJzOJGVSpkI55D5zEfcXMfzUELnr74FgukDQZn9fiyJDTcdU/mszmzV9y6GOV/C8PB1KmuGKedvQjWFv3mK362MzG6FAbYmvGnTeruLW22yaLaR0xpaZKVmfD3D+pQfTP06G7j+B9XBQ0V7b+D3QdvS2Lp44iHQ3vXbW3vmUw4tieIHm4R9covwMeDI2XEwgSah0rIBAoSacERd+W8nhulU+cXDyE1YZ18AZTxV5jWbQ4OtzRu88SmBkA2fDWdlFBUWKtAM9OfIiFlSZTmYUhWRKCNdrlJDwUq2GX98Zl3ORRceN9TA8JpLOyUULX1K9Pr3HeqpoKJkGMr1xeKBPwgZWjECPMlFpulUJ5Euw3kLBWzDQP89E3rwr9EVHZmcFTlCqDfz7QlYWTnqNcSjw7gfjOJOBIUkbgTGZIW2RjsAyZt6IJKciNTMSY0IB2d5WH9siRutLU8W+Pe3oZe7W6fpdFkkRa2VAhGp59dxvwHMP0fV1HtjBB/2AohcSWyW8aUA7ufgUKnCJMzfgJysEXFVbbIvCh+wdw51oWHxhxcDIeVxWaBmMg1bsOFauDMakhG90VB0Fgsfd4Ta1CRseFmGHoJhouMlaN4eGQRVN3aFxTqQCfzaLu6TegJSCkoet6WloKs0ATCHpqDZz4YQccSHzp32NhEQoQtmB/j03701vGeHM116VToxT4aCEhZs/9R9qnVeQqsrNXKZiDyGF9IP6bQ1393cCuUI5NrdwgbcdXdYD0whmy634SLB0gHSp8/nKZMuFViqI/nzUVCvxnujCYqe1zrN9fzCg37drruVZ4Z3K+MD9ZoZ3sr1TS1Nn2Bg8LV2PBwv3/2y998hX5HKpgrVnJzPg2AXovqfB7ev/4ZI1xZFWDcXI2OjBbVBRYJzlSfsa6/gMuqFFvyiuEO04daPa2hCqyW6ww3F/GzEMEaSiAyvioi+1RgP62fiTTz/A3zmAHENTSpipDfG8qt8Zj1hZvcprFf4RculuEJO/Hk0cgJucZ3hdxzIbRsm/r0FPCUGom/4UmL7ac45FWqXEekIosG44WGqEwbPtwCtcmZvtJXr5VI8SjH+8xQ+eSdwx85Jr2DTpqpUl7koWP5l+ZkgeN3NuTa+EROjyuf/ZFF7wuR+r2uB/ZTYRZ/hlagjJHdtcqEoZmv7MdscNts9mLaUJMPal+zCh1kQI9GoTijuZcn+QmlQ3g/7wTVAQ6NuT2BfDhzGOgyvgXo6vRM7UysUsHv9s9mVlNbKtnMvh1qjW81svs7UZctPPxLNXkRRxncSrAUvR/1F3NBS0tIeUm3laPcmVVJh7UIA0RbetPKY+lFiaBsQGEG2csqPJ+sBNW47k78ahSsAHeolQvL7ynBzaCH7QCx/6uFmEXlmHkuRvwjOSssEmjbLO9uBbP1z5Q2+b8Yp31M8HvIwB4bqkajzIIRQQ/TI6soRSI/GdlhhlJZ2z2ejr9HTheKFoCQ/4lhvdSTHPIEd1oPOIDe+LZ36uwtjX7hzKrW9wWC7edxB/yNN1VqasvaSg4Q42gZNxb3xXglfNKQhMHSh9m59s9aN6eheW9WTZKGheTPkPmo1kmCSOfp8YabWzTi4nYZhZGrzEhEa8RsutorpNztQDFJU7cdXAM+BYwzPiZcyGCJmyvkASGlXpoFuGswuQ34j24MYqWhMQkAOJULyDUfTmjmpnoTw+EV4Ci4eazURIdLEkSLcvwFUtlIoFo79AHjE9w+QaP0GInnk60hwBQ7b4tOGrT+vcv9OgtI7ByOim5KchG+Z1U7TVJ6ZVoF2t7aB5CLYKcoq6ltSnAqvG1DDw8rmUlcj9rwQRDpmjKTFwCgk/BitzhBQsdbsCGOtmsYjiwwC5rY3d6Mod/jzl32AWRqLO69fSvyyDXwZfKW/gbZHuWPWq7//yLqks0c3vuyLKyS5XykFgw2ZudILgKPsD48h7wtiI3VGlhuo5d3Eam37LdS19mR7gS3TGErJJI3m0SqSOfij/oYQyKZ5qTtUFxkFc+bPHKk1XmQNZJWXsH0wXJUCwloXzI4zA1u1Yz/2hyNluOuNW5vR3J4FGb5QrGVDspOVJBLcy/lS/uH7lmY37BvJ2udtHpJlL/KtfDIG36RE2jGIEPuODCFM29BQLusIyxmZCiBdCTJfKL4N+epC6usBMvsomQt0XCPTAWIUaHZkvCvdziJg8HPas547tC+O5XaN6RuHMxOmvyxfp8NG69FANjOb7N5L2QVz3LesOlMnASeLcQGAFlIYiGyUTcnL/zs1ZWsJvWW6J3K3GhJof2qr6qJB8IDAcSQLWyMBOxoJbNmoqhxxge8AXuXV/oh/BBYxMRcPHCh7UKuVN+yZ7gjy0UPAZVS22KQdUwXyp1rEFF6jXXsgwv2njg/PoMJ+0PbFbHcyJSm1jNuCTk1FlUXDinyJ7yXVt4koQuEx/T/PyTjcPdO1K8642Asyfb1OoXuNypBUjAiPROaGoIlYWiUByhabISkHIGcgQlEzMFnN9VUEmEgaCT913xR1lVvbpy8pkMfdOjk4aSY4VF62CH0056ISIO8w67I/dMTiK8omFGxqbwK4YpB5RT6GTPA0Ec05ILJb3vr0r9RoGwNnWtCRuJbB06i9reKtREIIlDbQlZPbeIjBZhebQAS4uE0J1tmUQFkcwHx8ELRlykIpcKCc7YKmhp+xnVUqLJegT4yomthlLtZo/kqMWQA9xEOA+GQCYJyXUwuwxmJr8b/cnSFJottVxhLBHxPWChKXCRXt9JbVkzV+wkNqYOUH9lFO1lCs41Nost6BK2Bt4W4qLM74SJJeKgDJ7Novdl7WTtV4lWULiPaOuOgwXZbfD9VAzmuEmvlgKCOZnv3y3DtD+Jb5gPI8Rd6VZ62eNTVgu6DIc0Fnl6GOLOYqF5LxyAslOWxVdVDyroU50Pf3kaxcGKGMJCjWiaqwNMZqMpJO2xNMnM/Jdx/4zwvKg4H16ozp1I8MBQtpOUHrv8OwDfWQHn8OmOJOId2828OSE6WAXUyKkrAsf6v18/5wE/7o/BqGUXUG0tMse9mObeUo3Vbiq4L+6oG27AsAIBmjj87nwRwDVVGc5X+Gq1IeIA2GjYnnHlpyMLq+TfHgTGMWZAoNdabPu5KQ9oNU74POA7djx4cQw/0t9coXfL81Qy1rpUomy7WXfzxEu9Yn5KLoRjeUH6SMCDo2c6oUiyaTsw6yoLFNXn306bc6WSAPKvspHjJzt957vrIJ3FR1X8YTOXjAdb2aoPPC2coPvZ4LdhDxqmQKTJFvRlktkx/uodkLyDVDL+X4TACf4w+bLXtd1IFEknAJ53kE7DsdV0RK+reZo9gYWk7Vscu6Vk8DpzPskHvybNUWRKis="/>
  <p:tag name="MEKKOXMLTAGS" val="1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1009</TotalTime>
  <Words>2272</Words>
  <Application>Microsoft Office PowerPoint</Application>
  <PresentationFormat>Widescreen</PresentationFormat>
  <Paragraphs>323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SimSun</vt:lpstr>
      <vt:lpstr>Arial</vt:lpstr>
      <vt:lpstr>Book Antiqua</vt:lpstr>
      <vt:lpstr>Calibri</vt:lpstr>
      <vt:lpstr>Franklin Gothic Book</vt:lpstr>
      <vt:lpstr>Lucida Sans</vt:lpstr>
      <vt:lpstr>Mistral</vt:lpstr>
      <vt:lpstr>Verdana</vt:lpstr>
      <vt:lpstr>Wingdings 2</vt:lpstr>
      <vt:lpstr>View</vt:lpstr>
      <vt:lpstr>Lesedi Education Endowment Fund </vt:lpstr>
      <vt:lpstr>Executive Summary</vt:lpstr>
      <vt:lpstr>Agenda</vt:lpstr>
      <vt:lpstr>State funding for higher education has not kept pace with the cost of study and growth in student numbers</vt:lpstr>
      <vt:lpstr>University costs outstripped inflation from 2009 - 2015</vt:lpstr>
      <vt:lpstr>Despite growing enrolments, the system has not proportionally increased black student participation</vt:lpstr>
      <vt:lpstr>NSFAS designed in 1997 as interim mechanism but has not been adapted to meet increasing fee burden</vt:lpstr>
      <vt:lpstr>Current state interventions do not provide required level of financial support, therefore rejected by students </vt:lpstr>
      <vt:lpstr>Current funding gap of R25B needs to be filled to ensure higher education access to all students in the system</vt:lpstr>
      <vt:lpstr>Agenda</vt:lpstr>
      <vt:lpstr>Designing the solution: Lesedi Education Endowment Fund</vt:lpstr>
      <vt:lpstr>Lesedi Education Endowment Fund will be created from four major funding sources, funding initially classes 1 &amp; 2</vt:lpstr>
      <vt:lpstr>Parallel societies created through privatising social goods</vt:lpstr>
      <vt:lpstr>We propose a multi-pronged solution ultimately driven by creation of self-sustaining Lesedi Education Endowment Fund</vt:lpstr>
      <vt:lpstr>Proposed solution benefits all stakeholders; incentivizing all to participate</vt:lpstr>
      <vt:lpstr>PowerPoint Presentation</vt:lpstr>
      <vt:lpstr>PowerPoint Presentation</vt:lpstr>
      <vt:lpstr>Funding to be rolled out in phased approach, prioritizing students facing greatest affordability challenges</vt:lpstr>
      <vt:lpstr>Comparison – Lesedi Model vs alternatives</vt:lpstr>
      <vt:lpstr>PowerPoint Presentation</vt:lpstr>
      <vt:lpstr>Agenda</vt:lpstr>
      <vt:lpstr>Contribution from all stakeholders is critical for success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/>
  <dc:creator>KhayaS</dc:creator>
  <cp:keywords/>
  <dc:description/>
  <cp:lastModifiedBy>Noluxolo Nhlapo</cp:lastModifiedBy>
  <cp:revision>46</cp:revision>
  <dcterms:created xsi:type="dcterms:W3CDTF">2016-12-01T09:25:32Z</dcterms:created>
  <dcterms:modified xsi:type="dcterms:W3CDTF">2017-02-21T08:03:50Z</dcterms:modified>
  <cp:category/>
  <cp:contentStatus/>
  <cp:version>0</cp:version>
</cp:coreProperties>
</file>