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6" r:id="rId1"/>
  </p:sldMasterIdLst>
  <p:notesMasterIdLst>
    <p:notesMasterId r:id="rId21"/>
  </p:notesMasterIdLst>
  <p:handoutMasterIdLst>
    <p:handoutMasterId r:id="rId22"/>
  </p:handoutMasterIdLst>
  <p:sldIdLst>
    <p:sldId id="256" r:id="rId2"/>
    <p:sldId id="318" r:id="rId3"/>
    <p:sldId id="340" r:id="rId4"/>
    <p:sldId id="343" r:id="rId5"/>
    <p:sldId id="338" r:id="rId6"/>
    <p:sldId id="344" r:id="rId7"/>
    <p:sldId id="325" r:id="rId8"/>
    <p:sldId id="334" r:id="rId9"/>
    <p:sldId id="346" r:id="rId10"/>
    <p:sldId id="347" r:id="rId11"/>
    <p:sldId id="336" r:id="rId12"/>
    <p:sldId id="341" r:id="rId13"/>
    <p:sldId id="345" r:id="rId14"/>
    <p:sldId id="320" r:id="rId15"/>
    <p:sldId id="339" r:id="rId16"/>
    <p:sldId id="326" r:id="rId17"/>
    <p:sldId id="322" r:id="rId18"/>
    <p:sldId id="332" r:id="rId19"/>
    <p:sldId id="348" r:id="rId20"/>
  </p:sldIdLst>
  <p:sldSz cx="9144000" cy="6858000" type="screen4x3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C00FF"/>
    <a:srgbClr val="D09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86533" autoAdjust="0"/>
  </p:normalViewPr>
  <p:slideViewPr>
    <p:cSldViewPr>
      <p:cViewPr varScale="1">
        <p:scale>
          <a:sx n="103" d="100"/>
          <a:sy n="103" d="100"/>
        </p:scale>
        <p:origin x="10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234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774BF7-C9B6-43AF-9522-9B19E1B8ACC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9E25320B-F9C9-4C22-9A09-C86CC8F6C6E0}">
      <dgm:prSet phldrT="[Text]"/>
      <dgm:spPr/>
      <dgm:t>
        <a:bodyPr/>
        <a:lstStyle/>
        <a:p>
          <a:r>
            <a:rPr lang="en-ZA" b="1" dirty="0"/>
            <a:t>Year 1</a:t>
          </a:r>
        </a:p>
      </dgm:t>
    </dgm:pt>
    <dgm:pt modelId="{F7B59741-7D46-4942-9AC6-7F77DF5F31D5}" type="parTrans" cxnId="{B82D03C4-6E9D-4DAE-8AAD-F517E1B34654}">
      <dgm:prSet/>
      <dgm:spPr/>
      <dgm:t>
        <a:bodyPr/>
        <a:lstStyle/>
        <a:p>
          <a:endParaRPr lang="en-ZA"/>
        </a:p>
      </dgm:t>
    </dgm:pt>
    <dgm:pt modelId="{4E4B9304-27B4-4A6E-AF05-0B5F6D4151A3}" type="sibTrans" cxnId="{B82D03C4-6E9D-4DAE-8AAD-F517E1B34654}">
      <dgm:prSet/>
      <dgm:spPr/>
      <dgm:t>
        <a:bodyPr/>
        <a:lstStyle/>
        <a:p>
          <a:endParaRPr lang="en-ZA"/>
        </a:p>
      </dgm:t>
    </dgm:pt>
    <dgm:pt modelId="{B10058C6-FA80-4425-9B4B-528A217A73F3}">
      <dgm:prSet phldrT="[Text]"/>
      <dgm:spPr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r>
            <a:rPr lang="en-ZA" b="1" dirty="0">
              <a:solidFill>
                <a:schemeClr val="accent1"/>
              </a:solidFill>
            </a:rPr>
            <a:t>A1 + B1 + C1 + D1</a:t>
          </a:r>
        </a:p>
      </dgm:t>
    </dgm:pt>
    <dgm:pt modelId="{7CE3D13D-CAAD-44F6-B7BB-67243D4F9CA3}" type="parTrans" cxnId="{C7085780-A404-496E-B66D-E9D1FCA8FF09}">
      <dgm:prSet/>
      <dgm:spPr/>
      <dgm:t>
        <a:bodyPr/>
        <a:lstStyle/>
        <a:p>
          <a:endParaRPr lang="en-ZA"/>
        </a:p>
      </dgm:t>
    </dgm:pt>
    <dgm:pt modelId="{02166246-8C6D-469E-BA8C-A28232C9A055}" type="sibTrans" cxnId="{C7085780-A404-496E-B66D-E9D1FCA8FF09}">
      <dgm:prSet/>
      <dgm:spPr/>
      <dgm:t>
        <a:bodyPr/>
        <a:lstStyle/>
        <a:p>
          <a:endParaRPr lang="en-ZA"/>
        </a:p>
      </dgm:t>
    </dgm:pt>
    <dgm:pt modelId="{5425BBCD-9C75-472F-8336-DC2B08447A4C}">
      <dgm:prSet phldrT="[Text]"/>
      <dgm:spPr/>
      <dgm:t>
        <a:bodyPr/>
        <a:lstStyle/>
        <a:p>
          <a:r>
            <a:rPr lang="en-ZA" b="1" dirty="0"/>
            <a:t>Year 2</a:t>
          </a:r>
        </a:p>
      </dgm:t>
    </dgm:pt>
    <dgm:pt modelId="{0FD9EC7E-AA96-4763-B002-4F7FFEF904E7}" type="parTrans" cxnId="{22F6FF4C-68EE-4CDB-97EF-A5F41C16215A}">
      <dgm:prSet/>
      <dgm:spPr/>
      <dgm:t>
        <a:bodyPr/>
        <a:lstStyle/>
        <a:p>
          <a:endParaRPr lang="en-ZA"/>
        </a:p>
      </dgm:t>
    </dgm:pt>
    <dgm:pt modelId="{8036AF4D-EE53-414B-B8D0-23A2C11BE201}" type="sibTrans" cxnId="{22F6FF4C-68EE-4CDB-97EF-A5F41C16215A}">
      <dgm:prSet/>
      <dgm:spPr/>
      <dgm:t>
        <a:bodyPr/>
        <a:lstStyle/>
        <a:p>
          <a:endParaRPr lang="en-ZA"/>
        </a:p>
      </dgm:t>
    </dgm:pt>
    <dgm:pt modelId="{561FEED5-9957-4715-8631-A2324A8F37E5}">
      <dgm:prSet phldrT="[Text]"/>
      <dgm:spPr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r>
            <a:rPr lang="en-ZA" b="1" dirty="0">
              <a:solidFill>
                <a:schemeClr val="accent1"/>
              </a:solidFill>
            </a:rPr>
            <a:t>A2 + B2 + D2 + E1</a:t>
          </a:r>
        </a:p>
      </dgm:t>
    </dgm:pt>
    <dgm:pt modelId="{2FEA754B-B2C1-476B-9883-E833E2F4FD4C}" type="parTrans" cxnId="{AD6A0B13-9C00-46C8-9037-A782871A026F}">
      <dgm:prSet/>
      <dgm:spPr/>
      <dgm:t>
        <a:bodyPr/>
        <a:lstStyle/>
        <a:p>
          <a:endParaRPr lang="en-ZA"/>
        </a:p>
      </dgm:t>
    </dgm:pt>
    <dgm:pt modelId="{EA60CF81-7FCA-4D5B-96C1-A62B5CE637B5}" type="sibTrans" cxnId="{AD6A0B13-9C00-46C8-9037-A782871A026F}">
      <dgm:prSet/>
      <dgm:spPr/>
      <dgm:t>
        <a:bodyPr/>
        <a:lstStyle/>
        <a:p>
          <a:endParaRPr lang="en-ZA"/>
        </a:p>
      </dgm:t>
    </dgm:pt>
    <dgm:pt modelId="{44E3A7C9-D855-447A-8FB9-3FA1E82D7A07}">
      <dgm:prSet phldrT="[Text]"/>
      <dgm:spPr/>
      <dgm:t>
        <a:bodyPr/>
        <a:lstStyle/>
        <a:p>
          <a:r>
            <a:rPr lang="en-ZA" b="1" dirty="0"/>
            <a:t>Year 3</a:t>
          </a:r>
        </a:p>
      </dgm:t>
    </dgm:pt>
    <dgm:pt modelId="{77BF2C5E-50A9-4C80-850D-D19032292E1B}" type="parTrans" cxnId="{810EE281-196F-417D-AB4C-32ECF8B6F9D3}">
      <dgm:prSet/>
      <dgm:spPr/>
      <dgm:t>
        <a:bodyPr/>
        <a:lstStyle/>
        <a:p>
          <a:endParaRPr lang="en-ZA"/>
        </a:p>
      </dgm:t>
    </dgm:pt>
    <dgm:pt modelId="{F034E2FC-6D50-48FD-B444-E83E62D092FE}" type="sibTrans" cxnId="{810EE281-196F-417D-AB4C-32ECF8B6F9D3}">
      <dgm:prSet/>
      <dgm:spPr/>
      <dgm:t>
        <a:bodyPr/>
        <a:lstStyle/>
        <a:p>
          <a:endParaRPr lang="en-ZA"/>
        </a:p>
      </dgm:t>
    </dgm:pt>
    <dgm:pt modelId="{CDAFFFA1-F8A3-4EB7-993F-E58E795B12E0}">
      <dgm:prSet phldrT="[Text]"/>
      <dgm:spPr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r>
            <a:rPr lang="en-ZA" b="1" dirty="0">
              <a:solidFill>
                <a:schemeClr val="accent1"/>
              </a:solidFill>
            </a:rPr>
            <a:t>B3 + D3 (majors)</a:t>
          </a:r>
        </a:p>
      </dgm:t>
    </dgm:pt>
    <dgm:pt modelId="{CE47A4D3-B534-404C-824A-4B5FC341777D}" type="parTrans" cxnId="{736D4008-7E50-455B-AC1D-27B43A3CFDCB}">
      <dgm:prSet/>
      <dgm:spPr/>
      <dgm:t>
        <a:bodyPr/>
        <a:lstStyle/>
        <a:p>
          <a:endParaRPr lang="en-ZA"/>
        </a:p>
      </dgm:t>
    </dgm:pt>
    <dgm:pt modelId="{A0967766-E93E-41CB-99AD-E081E05838D2}" type="sibTrans" cxnId="{736D4008-7E50-455B-AC1D-27B43A3CFDCB}">
      <dgm:prSet/>
      <dgm:spPr/>
      <dgm:t>
        <a:bodyPr/>
        <a:lstStyle/>
        <a:p>
          <a:endParaRPr lang="en-ZA"/>
        </a:p>
      </dgm:t>
    </dgm:pt>
    <dgm:pt modelId="{783E882E-52A4-40D3-83A4-3EF6B7C9427C}" type="pres">
      <dgm:prSet presAssocID="{F7774BF7-C9B6-43AF-9522-9B19E1B8ACC5}" presName="linearFlow" presStyleCnt="0">
        <dgm:presLayoutVars>
          <dgm:dir/>
          <dgm:animLvl val="lvl"/>
          <dgm:resizeHandles val="exact"/>
        </dgm:presLayoutVars>
      </dgm:prSet>
      <dgm:spPr/>
    </dgm:pt>
    <dgm:pt modelId="{32ECBA11-9A3E-42EF-903A-FB235E6F1A92}" type="pres">
      <dgm:prSet presAssocID="{9E25320B-F9C9-4C22-9A09-C86CC8F6C6E0}" presName="composite" presStyleCnt="0"/>
      <dgm:spPr/>
    </dgm:pt>
    <dgm:pt modelId="{9FA883ED-41CF-4474-A083-28252528FD54}" type="pres">
      <dgm:prSet presAssocID="{9E25320B-F9C9-4C22-9A09-C86CC8F6C6E0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66975035-602A-4F92-9306-60C94B8A48EB}" type="pres">
      <dgm:prSet presAssocID="{9E25320B-F9C9-4C22-9A09-C86CC8F6C6E0}" presName="descendantText" presStyleLbl="alignAcc1" presStyleIdx="0" presStyleCnt="3">
        <dgm:presLayoutVars>
          <dgm:bulletEnabled val="1"/>
        </dgm:presLayoutVars>
      </dgm:prSet>
      <dgm:spPr/>
    </dgm:pt>
    <dgm:pt modelId="{C359814E-BE4A-4511-A3DC-83DA0818B54A}" type="pres">
      <dgm:prSet presAssocID="{4E4B9304-27B4-4A6E-AF05-0B5F6D4151A3}" presName="sp" presStyleCnt="0"/>
      <dgm:spPr/>
    </dgm:pt>
    <dgm:pt modelId="{2568484B-9507-4A1E-88C2-D7DF9DB79B7D}" type="pres">
      <dgm:prSet presAssocID="{5425BBCD-9C75-472F-8336-DC2B08447A4C}" presName="composite" presStyleCnt="0"/>
      <dgm:spPr/>
    </dgm:pt>
    <dgm:pt modelId="{16032E70-F3D5-4108-881B-0D47DE8C597E}" type="pres">
      <dgm:prSet presAssocID="{5425BBCD-9C75-472F-8336-DC2B08447A4C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78281D9E-1D80-4E5F-ADE7-C88703B41719}" type="pres">
      <dgm:prSet presAssocID="{5425BBCD-9C75-472F-8336-DC2B08447A4C}" presName="descendantText" presStyleLbl="alignAcc1" presStyleIdx="1" presStyleCnt="3">
        <dgm:presLayoutVars>
          <dgm:bulletEnabled val="1"/>
        </dgm:presLayoutVars>
      </dgm:prSet>
      <dgm:spPr/>
    </dgm:pt>
    <dgm:pt modelId="{66F721B0-1C6E-44E5-9426-13C7E52D18C6}" type="pres">
      <dgm:prSet presAssocID="{8036AF4D-EE53-414B-B8D0-23A2C11BE201}" presName="sp" presStyleCnt="0"/>
      <dgm:spPr/>
    </dgm:pt>
    <dgm:pt modelId="{F8E66FCC-9487-4BFA-B7C3-5AABD694EB69}" type="pres">
      <dgm:prSet presAssocID="{44E3A7C9-D855-447A-8FB9-3FA1E82D7A07}" presName="composite" presStyleCnt="0"/>
      <dgm:spPr/>
    </dgm:pt>
    <dgm:pt modelId="{5EFC465C-96A3-422C-95F7-632E11E3A427}" type="pres">
      <dgm:prSet presAssocID="{44E3A7C9-D855-447A-8FB9-3FA1E82D7A07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0923ED49-6680-48AC-A276-2523BF506C32}" type="pres">
      <dgm:prSet presAssocID="{44E3A7C9-D855-447A-8FB9-3FA1E82D7A07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736D4008-7E50-455B-AC1D-27B43A3CFDCB}" srcId="{44E3A7C9-D855-447A-8FB9-3FA1E82D7A07}" destId="{CDAFFFA1-F8A3-4EB7-993F-E58E795B12E0}" srcOrd="0" destOrd="0" parTransId="{CE47A4D3-B534-404C-824A-4B5FC341777D}" sibTransId="{A0967766-E93E-41CB-99AD-E081E05838D2}"/>
    <dgm:cxn modelId="{AD6A0B13-9C00-46C8-9037-A782871A026F}" srcId="{5425BBCD-9C75-472F-8336-DC2B08447A4C}" destId="{561FEED5-9957-4715-8631-A2324A8F37E5}" srcOrd="0" destOrd="0" parTransId="{2FEA754B-B2C1-476B-9883-E833E2F4FD4C}" sibTransId="{EA60CF81-7FCA-4D5B-96C1-A62B5CE637B5}"/>
    <dgm:cxn modelId="{E2FB901C-2DBC-4469-AD6E-42B8EA35CEB1}" type="presOf" srcId="{5425BBCD-9C75-472F-8336-DC2B08447A4C}" destId="{16032E70-F3D5-4108-881B-0D47DE8C597E}" srcOrd="0" destOrd="0" presId="urn:microsoft.com/office/officeart/2005/8/layout/chevron2"/>
    <dgm:cxn modelId="{CDCCFA28-40F3-4997-A864-66DC5349B0D3}" type="presOf" srcId="{561FEED5-9957-4715-8631-A2324A8F37E5}" destId="{78281D9E-1D80-4E5F-ADE7-C88703B41719}" srcOrd="0" destOrd="0" presId="urn:microsoft.com/office/officeart/2005/8/layout/chevron2"/>
    <dgm:cxn modelId="{C05C9162-1EAD-4175-B6B2-86ACFB2137D0}" type="presOf" srcId="{9E25320B-F9C9-4C22-9A09-C86CC8F6C6E0}" destId="{9FA883ED-41CF-4474-A083-28252528FD54}" srcOrd="0" destOrd="0" presId="urn:microsoft.com/office/officeart/2005/8/layout/chevron2"/>
    <dgm:cxn modelId="{8082E56C-4750-4EF1-90B8-E9755C7D4A80}" type="presOf" srcId="{F7774BF7-C9B6-43AF-9522-9B19E1B8ACC5}" destId="{783E882E-52A4-40D3-83A4-3EF6B7C9427C}" srcOrd="0" destOrd="0" presId="urn:microsoft.com/office/officeart/2005/8/layout/chevron2"/>
    <dgm:cxn modelId="{22F6FF4C-68EE-4CDB-97EF-A5F41C16215A}" srcId="{F7774BF7-C9B6-43AF-9522-9B19E1B8ACC5}" destId="{5425BBCD-9C75-472F-8336-DC2B08447A4C}" srcOrd="1" destOrd="0" parTransId="{0FD9EC7E-AA96-4763-B002-4F7FFEF904E7}" sibTransId="{8036AF4D-EE53-414B-B8D0-23A2C11BE201}"/>
    <dgm:cxn modelId="{4749104D-C589-4C2D-BE69-C3AB622C1B8F}" type="presOf" srcId="{44E3A7C9-D855-447A-8FB9-3FA1E82D7A07}" destId="{5EFC465C-96A3-422C-95F7-632E11E3A427}" srcOrd="0" destOrd="0" presId="urn:microsoft.com/office/officeart/2005/8/layout/chevron2"/>
    <dgm:cxn modelId="{C7085780-A404-496E-B66D-E9D1FCA8FF09}" srcId="{9E25320B-F9C9-4C22-9A09-C86CC8F6C6E0}" destId="{B10058C6-FA80-4425-9B4B-528A217A73F3}" srcOrd="0" destOrd="0" parTransId="{7CE3D13D-CAAD-44F6-B7BB-67243D4F9CA3}" sibTransId="{02166246-8C6D-469E-BA8C-A28232C9A055}"/>
    <dgm:cxn modelId="{810EE281-196F-417D-AB4C-32ECF8B6F9D3}" srcId="{F7774BF7-C9B6-43AF-9522-9B19E1B8ACC5}" destId="{44E3A7C9-D855-447A-8FB9-3FA1E82D7A07}" srcOrd="2" destOrd="0" parTransId="{77BF2C5E-50A9-4C80-850D-D19032292E1B}" sibTransId="{F034E2FC-6D50-48FD-B444-E83E62D092FE}"/>
    <dgm:cxn modelId="{338127C3-E045-4CAE-96B2-68352C285E93}" type="presOf" srcId="{CDAFFFA1-F8A3-4EB7-993F-E58E795B12E0}" destId="{0923ED49-6680-48AC-A276-2523BF506C32}" srcOrd="0" destOrd="0" presId="urn:microsoft.com/office/officeart/2005/8/layout/chevron2"/>
    <dgm:cxn modelId="{B82D03C4-6E9D-4DAE-8AAD-F517E1B34654}" srcId="{F7774BF7-C9B6-43AF-9522-9B19E1B8ACC5}" destId="{9E25320B-F9C9-4C22-9A09-C86CC8F6C6E0}" srcOrd="0" destOrd="0" parTransId="{F7B59741-7D46-4942-9AC6-7F77DF5F31D5}" sibTransId="{4E4B9304-27B4-4A6E-AF05-0B5F6D4151A3}"/>
    <dgm:cxn modelId="{F0051BD9-A5C7-4E78-8259-0BAB8C47070C}" type="presOf" srcId="{B10058C6-FA80-4425-9B4B-528A217A73F3}" destId="{66975035-602A-4F92-9306-60C94B8A48EB}" srcOrd="0" destOrd="0" presId="urn:microsoft.com/office/officeart/2005/8/layout/chevron2"/>
    <dgm:cxn modelId="{B38EA107-2919-423A-8E9B-B6F861DCAAD2}" type="presParOf" srcId="{783E882E-52A4-40D3-83A4-3EF6B7C9427C}" destId="{32ECBA11-9A3E-42EF-903A-FB235E6F1A92}" srcOrd="0" destOrd="0" presId="urn:microsoft.com/office/officeart/2005/8/layout/chevron2"/>
    <dgm:cxn modelId="{5565B9BF-EA72-4415-893F-E6A358FB7ACC}" type="presParOf" srcId="{32ECBA11-9A3E-42EF-903A-FB235E6F1A92}" destId="{9FA883ED-41CF-4474-A083-28252528FD54}" srcOrd="0" destOrd="0" presId="urn:microsoft.com/office/officeart/2005/8/layout/chevron2"/>
    <dgm:cxn modelId="{F75BE09D-6331-46F4-8EAB-EEB4EB1DEDA3}" type="presParOf" srcId="{32ECBA11-9A3E-42EF-903A-FB235E6F1A92}" destId="{66975035-602A-4F92-9306-60C94B8A48EB}" srcOrd="1" destOrd="0" presId="urn:microsoft.com/office/officeart/2005/8/layout/chevron2"/>
    <dgm:cxn modelId="{C318EFFD-6176-4455-B39E-58AFBFDB789C}" type="presParOf" srcId="{783E882E-52A4-40D3-83A4-3EF6B7C9427C}" destId="{C359814E-BE4A-4511-A3DC-83DA0818B54A}" srcOrd="1" destOrd="0" presId="urn:microsoft.com/office/officeart/2005/8/layout/chevron2"/>
    <dgm:cxn modelId="{5A470DE2-BDEA-4F02-8035-DF5CEDB6DA53}" type="presParOf" srcId="{783E882E-52A4-40D3-83A4-3EF6B7C9427C}" destId="{2568484B-9507-4A1E-88C2-D7DF9DB79B7D}" srcOrd="2" destOrd="0" presId="urn:microsoft.com/office/officeart/2005/8/layout/chevron2"/>
    <dgm:cxn modelId="{06677156-31B4-4007-9EA0-2C6F9E8579D2}" type="presParOf" srcId="{2568484B-9507-4A1E-88C2-D7DF9DB79B7D}" destId="{16032E70-F3D5-4108-881B-0D47DE8C597E}" srcOrd="0" destOrd="0" presId="urn:microsoft.com/office/officeart/2005/8/layout/chevron2"/>
    <dgm:cxn modelId="{ECCFDC57-BF1D-4035-97B2-020F9543D82C}" type="presParOf" srcId="{2568484B-9507-4A1E-88C2-D7DF9DB79B7D}" destId="{78281D9E-1D80-4E5F-ADE7-C88703B41719}" srcOrd="1" destOrd="0" presId="urn:microsoft.com/office/officeart/2005/8/layout/chevron2"/>
    <dgm:cxn modelId="{B149B1E6-B6D5-42D8-821D-D18500A16BBA}" type="presParOf" srcId="{783E882E-52A4-40D3-83A4-3EF6B7C9427C}" destId="{66F721B0-1C6E-44E5-9426-13C7E52D18C6}" srcOrd="3" destOrd="0" presId="urn:microsoft.com/office/officeart/2005/8/layout/chevron2"/>
    <dgm:cxn modelId="{ED0DD93A-14E1-4E07-87DA-2F642FC96B12}" type="presParOf" srcId="{783E882E-52A4-40D3-83A4-3EF6B7C9427C}" destId="{F8E66FCC-9487-4BFA-B7C3-5AABD694EB69}" srcOrd="4" destOrd="0" presId="urn:microsoft.com/office/officeart/2005/8/layout/chevron2"/>
    <dgm:cxn modelId="{DA83AF90-8473-49C6-822A-246C409AB081}" type="presParOf" srcId="{F8E66FCC-9487-4BFA-B7C3-5AABD694EB69}" destId="{5EFC465C-96A3-422C-95F7-632E11E3A427}" srcOrd="0" destOrd="0" presId="urn:microsoft.com/office/officeart/2005/8/layout/chevron2"/>
    <dgm:cxn modelId="{B66FE42D-C5D9-4CD1-8CC2-B2F8A464EFE8}" type="presParOf" srcId="{F8E66FCC-9487-4BFA-B7C3-5AABD694EB69}" destId="{0923ED49-6680-48AC-A276-2523BF506C3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774BF7-C9B6-43AF-9522-9B19E1B8ACC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9E25320B-F9C9-4C22-9A09-C86CC8F6C6E0}">
      <dgm:prSet phldrT="[Text]"/>
      <dgm:spPr/>
      <dgm:t>
        <a:bodyPr/>
        <a:lstStyle/>
        <a:p>
          <a:r>
            <a:rPr lang="en-ZA" b="1" dirty="0"/>
            <a:t>Year 1</a:t>
          </a:r>
        </a:p>
      </dgm:t>
    </dgm:pt>
    <dgm:pt modelId="{F7B59741-7D46-4942-9AC6-7F77DF5F31D5}" type="parTrans" cxnId="{B82D03C4-6E9D-4DAE-8AAD-F517E1B34654}">
      <dgm:prSet/>
      <dgm:spPr/>
      <dgm:t>
        <a:bodyPr/>
        <a:lstStyle/>
        <a:p>
          <a:endParaRPr lang="en-ZA"/>
        </a:p>
      </dgm:t>
    </dgm:pt>
    <dgm:pt modelId="{4E4B9304-27B4-4A6E-AF05-0B5F6D4151A3}" type="sibTrans" cxnId="{B82D03C4-6E9D-4DAE-8AAD-F517E1B34654}">
      <dgm:prSet/>
      <dgm:spPr/>
      <dgm:t>
        <a:bodyPr/>
        <a:lstStyle/>
        <a:p>
          <a:endParaRPr lang="en-ZA"/>
        </a:p>
      </dgm:t>
    </dgm:pt>
    <dgm:pt modelId="{B10058C6-FA80-4425-9B4B-528A217A73F3}">
      <dgm:prSet phldrT="[Text]"/>
      <dgm:spPr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r>
            <a:rPr lang="en-ZA" b="1" dirty="0">
              <a:solidFill>
                <a:schemeClr val="accent1"/>
              </a:solidFill>
            </a:rPr>
            <a:t>JOURN 1+A1+B1+C1  </a:t>
          </a:r>
        </a:p>
      </dgm:t>
    </dgm:pt>
    <dgm:pt modelId="{7CE3D13D-CAAD-44F6-B7BB-67243D4F9CA3}" type="parTrans" cxnId="{C7085780-A404-496E-B66D-E9D1FCA8FF09}">
      <dgm:prSet/>
      <dgm:spPr/>
      <dgm:t>
        <a:bodyPr/>
        <a:lstStyle/>
        <a:p>
          <a:endParaRPr lang="en-ZA"/>
        </a:p>
      </dgm:t>
    </dgm:pt>
    <dgm:pt modelId="{02166246-8C6D-469E-BA8C-A28232C9A055}" type="sibTrans" cxnId="{C7085780-A404-496E-B66D-E9D1FCA8FF09}">
      <dgm:prSet/>
      <dgm:spPr/>
      <dgm:t>
        <a:bodyPr/>
        <a:lstStyle/>
        <a:p>
          <a:endParaRPr lang="en-ZA"/>
        </a:p>
      </dgm:t>
    </dgm:pt>
    <dgm:pt modelId="{5425BBCD-9C75-472F-8336-DC2B08447A4C}">
      <dgm:prSet phldrT="[Text]"/>
      <dgm:spPr/>
      <dgm:t>
        <a:bodyPr/>
        <a:lstStyle/>
        <a:p>
          <a:r>
            <a:rPr lang="en-ZA" b="1" dirty="0"/>
            <a:t>Year 2</a:t>
          </a:r>
        </a:p>
      </dgm:t>
    </dgm:pt>
    <dgm:pt modelId="{0FD9EC7E-AA96-4763-B002-4F7FFEF904E7}" type="parTrans" cxnId="{22F6FF4C-68EE-4CDB-97EF-A5F41C16215A}">
      <dgm:prSet/>
      <dgm:spPr/>
      <dgm:t>
        <a:bodyPr/>
        <a:lstStyle/>
        <a:p>
          <a:endParaRPr lang="en-ZA"/>
        </a:p>
      </dgm:t>
    </dgm:pt>
    <dgm:pt modelId="{8036AF4D-EE53-414B-B8D0-23A2C11BE201}" type="sibTrans" cxnId="{22F6FF4C-68EE-4CDB-97EF-A5F41C16215A}">
      <dgm:prSet/>
      <dgm:spPr/>
      <dgm:t>
        <a:bodyPr/>
        <a:lstStyle/>
        <a:p>
          <a:endParaRPr lang="en-ZA"/>
        </a:p>
      </dgm:t>
    </dgm:pt>
    <dgm:pt modelId="{561FEED5-9957-4715-8631-A2324A8F37E5}">
      <dgm:prSet phldrT="[Text]"/>
      <dgm:spPr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</a:gradFill>
      </dgm:spPr>
      <dgm:t>
        <a:bodyPr/>
        <a:lstStyle/>
        <a:p>
          <a:r>
            <a:rPr lang="en-ZA" b="1" dirty="0">
              <a:solidFill>
                <a:schemeClr val="accent1"/>
              </a:solidFill>
            </a:rPr>
            <a:t>JOURN 2+XHOSA FOR JOURN+C2+D1 </a:t>
          </a:r>
        </a:p>
      </dgm:t>
    </dgm:pt>
    <dgm:pt modelId="{2FEA754B-B2C1-476B-9883-E833E2F4FD4C}" type="parTrans" cxnId="{AD6A0B13-9C00-46C8-9037-A782871A026F}">
      <dgm:prSet/>
      <dgm:spPr/>
      <dgm:t>
        <a:bodyPr/>
        <a:lstStyle/>
        <a:p>
          <a:endParaRPr lang="en-ZA"/>
        </a:p>
      </dgm:t>
    </dgm:pt>
    <dgm:pt modelId="{EA60CF81-7FCA-4D5B-96C1-A62B5CE637B5}" type="sibTrans" cxnId="{AD6A0B13-9C00-46C8-9037-A782871A026F}">
      <dgm:prSet/>
      <dgm:spPr/>
      <dgm:t>
        <a:bodyPr/>
        <a:lstStyle/>
        <a:p>
          <a:endParaRPr lang="en-ZA"/>
        </a:p>
      </dgm:t>
    </dgm:pt>
    <dgm:pt modelId="{44E3A7C9-D855-447A-8FB9-3FA1E82D7A07}">
      <dgm:prSet phldrT="[Text]"/>
      <dgm:spPr/>
      <dgm:t>
        <a:bodyPr/>
        <a:lstStyle/>
        <a:p>
          <a:r>
            <a:rPr lang="en-ZA" b="1" dirty="0"/>
            <a:t>Year 3</a:t>
          </a:r>
        </a:p>
      </dgm:t>
    </dgm:pt>
    <dgm:pt modelId="{77BF2C5E-50A9-4C80-850D-D19032292E1B}" type="parTrans" cxnId="{810EE281-196F-417D-AB4C-32ECF8B6F9D3}">
      <dgm:prSet/>
      <dgm:spPr/>
      <dgm:t>
        <a:bodyPr/>
        <a:lstStyle/>
        <a:p>
          <a:endParaRPr lang="en-ZA"/>
        </a:p>
      </dgm:t>
    </dgm:pt>
    <dgm:pt modelId="{F034E2FC-6D50-48FD-B444-E83E62D092FE}" type="sibTrans" cxnId="{810EE281-196F-417D-AB4C-32ECF8B6F9D3}">
      <dgm:prSet/>
      <dgm:spPr/>
      <dgm:t>
        <a:bodyPr/>
        <a:lstStyle/>
        <a:p>
          <a:endParaRPr lang="en-ZA"/>
        </a:p>
      </dgm:t>
    </dgm:pt>
    <dgm:pt modelId="{CDAFFFA1-F8A3-4EB7-993F-E58E795B12E0}">
      <dgm:prSet phldrT="[Text]"/>
      <dgm:spPr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</a:gradFill>
      </dgm:spPr>
      <dgm:t>
        <a:bodyPr/>
        <a:lstStyle/>
        <a:p>
          <a:r>
            <a:rPr lang="en-ZA" b="1" dirty="0">
              <a:solidFill>
                <a:schemeClr val="accent1"/>
              </a:solidFill>
            </a:rPr>
            <a:t>JOURN 3 + C3</a:t>
          </a:r>
        </a:p>
      </dgm:t>
    </dgm:pt>
    <dgm:pt modelId="{CE47A4D3-B534-404C-824A-4B5FC341777D}" type="parTrans" cxnId="{736D4008-7E50-455B-AC1D-27B43A3CFDCB}">
      <dgm:prSet/>
      <dgm:spPr/>
      <dgm:t>
        <a:bodyPr/>
        <a:lstStyle/>
        <a:p>
          <a:endParaRPr lang="en-ZA"/>
        </a:p>
      </dgm:t>
    </dgm:pt>
    <dgm:pt modelId="{A0967766-E93E-41CB-99AD-E081E05838D2}" type="sibTrans" cxnId="{736D4008-7E50-455B-AC1D-27B43A3CFDCB}">
      <dgm:prSet/>
      <dgm:spPr/>
      <dgm:t>
        <a:bodyPr/>
        <a:lstStyle/>
        <a:p>
          <a:endParaRPr lang="en-ZA"/>
        </a:p>
      </dgm:t>
    </dgm:pt>
    <dgm:pt modelId="{A6119505-624E-4EE1-84A6-15A1EFFD7E8D}">
      <dgm:prSet phldrT="[Text]"/>
      <dgm:spPr/>
      <dgm:t>
        <a:bodyPr/>
        <a:lstStyle/>
        <a:p>
          <a:r>
            <a:rPr lang="en-ZA" b="1" dirty="0">
              <a:solidFill>
                <a:schemeClr val="bg1"/>
              </a:solidFill>
            </a:rPr>
            <a:t>Year 4</a:t>
          </a:r>
        </a:p>
      </dgm:t>
    </dgm:pt>
    <dgm:pt modelId="{AF742DB7-B31C-4B48-9212-B62D2CB583A7}" type="parTrans" cxnId="{3AE51D68-3253-43D7-BCEC-0FE12AF28347}">
      <dgm:prSet/>
      <dgm:spPr/>
      <dgm:t>
        <a:bodyPr/>
        <a:lstStyle/>
        <a:p>
          <a:endParaRPr lang="en-ZA"/>
        </a:p>
      </dgm:t>
    </dgm:pt>
    <dgm:pt modelId="{24294498-2100-4928-B74D-5F50E816E721}" type="sibTrans" cxnId="{3AE51D68-3253-43D7-BCEC-0FE12AF28347}">
      <dgm:prSet/>
      <dgm:spPr/>
      <dgm:t>
        <a:bodyPr/>
        <a:lstStyle/>
        <a:p>
          <a:endParaRPr lang="en-ZA"/>
        </a:p>
      </dgm:t>
    </dgm:pt>
    <dgm:pt modelId="{6A6D2006-712C-4993-A8E1-1BAC0E5F8667}">
      <dgm:prSet/>
      <dgm:spPr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</a:gradFill>
      </dgm:spPr>
      <dgm:t>
        <a:bodyPr/>
        <a:lstStyle/>
        <a:p>
          <a:r>
            <a:rPr lang="en-ZA" b="1" dirty="0">
              <a:solidFill>
                <a:schemeClr val="accent1"/>
              </a:solidFill>
            </a:rPr>
            <a:t>JOURN 4</a:t>
          </a:r>
        </a:p>
      </dgm:t>
    </dgm:pt>
    <dgm:pt modelId="{DDBD2D22-4011-49F7-9F44-35AD4E5CD345}" type="parTrans" cxnId="{8E940DFE-BD17-4AB7-8A92-70B56C04DFB6}">
      <dgm:prSet/>
      <dgm:spPr/>
      <dgm:t>
        <a:bodyPr/>
        <a:lstStyle/>
        <a:p>
          <a:endParaRPr lang="en-ZA"/>
        </a:p>
      </dgm:t>
    </dgm:pt>
    <dgm:pt modelId="{6A1E4B8B-8232-4CCE-93E4-701B0144D9F8}" type="sibTrans" cxnId="{8E940DFE-BD17-4AB7-8A92-70B56C04DFB6}">
      <dgm:prSet/>
      <dgm:spPr/>
      <dgm:t>
        <a:bodyPr/>
        <a:lstStyle/>
        <a:p>
          <a:endParaRPr lang="en-ZA"/>
        </a:p>
      </dgm:t>
    </dgm:pt>
    <dgm:pt modelId="{783E882E-52A4-40D3-83A4-3EF6B7C9427C}" type="pres">
      <dgm:prSet presAssocID="{F7774BF7-C9B6-43AF-9522-9B19E1B8ACC5}" presName="linearFlow" presStyleCnt="0">
        <dgm:presLayoutVars>
          <dgm:dir/>
          <dgm:animLvl val="lvl"/>
          <dgm:resizeHandles val="exact"/>
        </dgm:presLayoutVars>
      </dgm:prSet>
      <dgm:spPr/>
    </dgm:pt>
    <dgm:pt modelId="{32ECBA11-9A3E-42EF-903A-FB235E6F1A92}" type="pres">
      <dgm:prSet presAssocID="{9E25320B-F9C9-4C22-9A09-C86CC8F6C6E0}" presName="composite" presStyleCnt="0"/>
      <dgm:spPr/>
    </dgm:pt>
    <dgm:pt modelId="{9FA883ED-41CF-4474-A083-28252528FD54}" type="pres">
      <dgm:prSet presAssocID="{9E25320B-F9C9-4C22-9A09-C86CC8F6C6E0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66975035-602A-4F92-9306-60C94B8A48EB}" type="pres">
      <dgm:prSet presAssocID="{9E25320B-F9C9-4C22-9A09-C86CC8F6C6E0}" presName="descendantText" presStyleLbl="alignAcc1" presStyleIdx="0" presStyleCnt="4">
        <dgm:presLayoutVars>
          <dgm:bulletEnabled val="1"/>
        </dgm:presLayoutVars>
      </dgm:prSet>
      <dgm:spPr/>
    </dgm:pt>
    <dgm:pt modelId="{C359814E-BE4A-4511-A3DC-83DA0818B54A}" type="pres">
      <dgm:prSet presAssocID="{4E4B9304-27B4-4A6E-AF05-0B5F6D4151A3}" presName="sp" presStyleCnt="0"/>
      <dgm:spPr/>
    </dgm:pt>
    <dgm:pt modelId="{2568484B-9507-4A1E-88C2-D7DF9DB79B7D}" type="pres">
      <dgm:prSet presAssocID="{5425BBCD-9C75-472F-8336-DC2B08447A4C}" presName="composite" presStyleCnt="0"/>
      <dgm:spPr/>
    </dgm:pt>
    <dgm:pt modelId="{16032E70-F3D5-4108-881B-0D47DE8C597E}" type="pres">
      <dgm:prSet presAssocID="{5425BBCD-9C75-472F-8336-DC2B08447A4C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78281D9E-1D80-4E5F-ADE7-C88703B41719}" type="pres">
      <dgm:prSet presAssocID="{5425BBCD-9C75-472F-8336-DC2B08447A4C}" presName="descendantText" presStyleLbl="alignAcc1" presStyleIdx="1" presStyleCnt="4">
        <dgm:presLayoutVars>
          <dgm:bulletEnabled val="1"/>
        </dgm:presLayoutVars>
      </dgm:prSet>
      <dgm:spPr/>
    </dgm:pt>
    <dgm:pt modelId="{66F721B0-1C6E-44E5-9426-13C7E52D18C6}" type="pres">
      <dgm:prSet presAssocID="{8036AF4D-EE53-414B-B8D0-23A2C11BE201}" presName="sp" presStyleCnt="0"/>
      <dgm:spPr/>
    </dgm:pt>
    <dgm:pt modelId="{F8E66FCC-9487-4BFA-B7C3-5AABD694EB69}" type="pres">
      <dgm:prSet presAssocID="{44E3A7C9-D855-447A-8FB9-3FA1E82D7A07}" presName="composite" presStyleCnt="0"/>
      <dgm:spPr/>
    </dgm:pt>
    <dgm:pt modelId="{5EFC465C-96A3-422C-95F7-632E11E3A427}" type="pres">
      <dgm:prSet presAssocID="{44E3A7C9-D855-447A-8FB9-3FA1E82D7A07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0923ED49-6680-48AC-A276-2523BF506C32}" type="pres">
      <dgm:prSet presAssocID="{44E3A7C9-D855-447A-8FB9-3FA1E82D7A07}" presName="descendantText" presStyleLbl="alignAcc1" presStyleIdx="2" presStyleCnt="4">
        <dgm:presLayoutVars>
          <dgm:bulletEnabled val="1"/>
        </dgm:presLayoutVars>
      </dgm:prSet>
      <dgm:spPr/>
    </dgm:pt>
    <dgm:pt modelId="{AD616B2A-E434-4BC9-AF09-56E561144ED6}" type="pres">
      <dgm:prSet presAssocID="{F034E2FC-6D50-48FD-B444-E83E62D092FE}" presName="sp" presStyleCnt="0"/>
      <dgm:spPr/>
    </dgm:pt>
    <dgm:pt modelId="{2CE5615F-1B8C-458F-BC9E-EF4CBF6B4BC5}" type="pres">
      <dgm:prSet presAssocID="{A6119505-624E-4EE1-84A6-15A1EFFD7E8D}" presName="composite" presStyleCnt="0"/>
      <dgm:spPr/>
    </dgm:pt>
    <dgm:pt modelId="{A16B295F-AB7E-4A8F-9057-7D1416DE709F}" type="pres">
      <dgm:prSet presAssocID="{A6119505-624E-4EE1-84A6-15A1EFFD7E8D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0768ADE8-6C43-402A-B446-6654A877A510}" type="pres">
      <dgm:prSet presAssocID="{A6119505-624E-4EE1-84A6-15A1EFFD7E8D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736D4008-7E50-455B-AC1D-27B43A3CFDCB}" srcId="{44E3A7C9-D855-447A-8FB9-3FA1E82D7A07}" destId="{CDAFFFA1-F8A3-4EB7-993F-E58E795B12E0}" srcOrd="0" destOrd="0" parTransId="{CE47A4D3-B534-404C-824A-4B5FC341777D}" sibTransId="{A0967766-E93E-41CB-99AD-E081E05838D2}"/>
    <dgm:cxn modelId="{AD6A0B13-9C00-46C8-9037-A782871A026F}" srcId="{5425BBCD-9C75-472F-8336-DC2B08447A4C}" destId="{561FEED5-9957-4715-8631-A2324A8F37E5}" srcOrd="0" destOrd="0" parTransId="{2FEA754B-B2C1-476B-9883-E833E2F4FD4C}" sibTransId="{EA60CF81-7FCA-4D5B-96C1-A62B5CE637B5}"/>
    <dgm:cxn modelId="{623EAF17-E37B-4961-B523-DD8A6A6E9B3B}" type="presOf" srcId="{561FEED5-9957-4715-8631-A2324A8F37E5}" destId="{78281D9E-1D80-4E5F-ADE7-C88703B41719}" srcOrd="0" destOrd="0" presId="urn:microsoft.com/office/officeart/2005/8/layout/chevron2"/>
    <dgm:cxn modelId="{B336C537-14A1-4C7E-9D45-EFE89040195F}" type="presOf" srcId="{F7774BF7-C9B6-43AF-9522-9B19E1B8ACC5}" destId="{783E882E-52A4-40D3-83A4-3EF6B7C9427C}" srcOrd="0" destOrd="0" presId="urn:microsoft.com/office/officeart/2005/8/layout/chevron2"/>
    <dgm:cxn modelId="{FCAADE3A-F26B-45BB-B29D-F73C5514FFE6}" type="presOf" srcId="{9E25320B-F9C9-4C22-9A09-C86CC8F6C6E0}" destId="{9FA883ED-41CF-4474-A083-28252528FD54}" srcOrd="0" destOrd="0" presId="urn:microsoft.com/office/officeart/2005/8/layout/chevron2"/>
    <dgm:cxn modelId="{6A1D133D-9E9B-4111-B949-9736D13B8CBB}" type="presOf" srcId="{CDAFFFA1-F8A3-4EB7-993F-E58E795B12E0}" destId="{0923ED49-6680-48AC-A276-2523BF506C32}" srcOrd="0" destOrd="0" presId="urn:microsoft.com/office/officeart/2005/8/layout/chevron2"/>
    <dgm:cxn modelId="{ACDA0768-5FA8-4FFB-969D-1EC776ACD1D8}" type="presOf" srcId="{A6119505-624E-4EE1-84A6-15A1EFFD7E8D}" destId="{A16B295F-AB7E-4A8F-9057-7D1416DE709F}" srcOrd="0" destOrd="0" presId="urn:microsoft.com/office/officeart/2005/8/layout/chevron2"/>
    <dgm:cxn modelId="{3AE51D68-3253-43D7-BCEC-0FE12AF28347}" srcId="{F7774BF7-C9B6-43AF-9522-9B19E1B8ACC5}" destId="{A6119505-624E-4EE1-84A6-15A1EFFD7E8D}" srcOrd="3" destOrd="0" parTransId="{AF742DB7-B31C-4B48-9212-B62D2CB583A7}" sibTransId="{24294498-2100-4928-B74D-5F50E816E721}"/>
    <dgm:cxn modelId="{22F6FF4C-68EE-4CDB-97EF-A5F41C16215A}" srcId="{F7774BF7-C9B6-43AF-9522-9B19E1B8ACC5}" destId="{5425BBCD-9C75-472F-8336-DC2B08447A4C}" srcOrd="1" destOrd="0" parTransId="{0FD9EC7E-AA96-4763-B002-4F7FFEF904E7}" sibTransId="{8036AF4D-EE53-414B-B8D0-23A2C11BE201}"/>
    <dgm:cxn modelId="{C7085780-A404-496E-B66D-E9D1FCA8FF09}" srcId="{9E25320B-F9C9-4C22-9A09-C86CC8F6C6E0}" destId="{B10058C6-FA80-4425-9B4B-528A217A73F3}" srcOrd="0" destOrd="0" parTransId="{7CE3D13D-CAAD-44F6-B7BB-67243D4F9CA3}" sibTransId="{02166246-8C6D-469E-BA8C-A28232C9A055}"/>
    <dgm:cxn modelId="{810EE281-196F-417D-AB4C-32ECF8B6F9D3}" srcId="{F7774BF7-C9B6-43AF-9522-9B19E1B8ACC5}" destId="{44E3A7C9-D855-447A-8FB9-3FA1E82D7A07}" srcOrd="2" destOrd="0" parTransId="{77BF2C5E-50A9-4C80-850D-D19032292E1B}" sibTransId="{F034E2FC-6D50-48FD-B444-E83E62D092FE}"/>
    <dgm:cxn modelId="{204B02C4-5BFB-48D2-A0C7-1024B5375D54}" type="presOf" srcId="{44E3A7C9-D855-447A-8FB9-3FA1E82D7A07}" destId="{5EFC465C-96A3-422C-95F7-632E11E3A427}" srcOrd="0" destOrd="0" presId="urn:microsoft.com/office/officeart/2005/8/layout/chevron2"/>
    <dgm:cxn modelId="{B82D03C4-6E9D-4DAE-8AAD-F517E1B34654}" srcId="{F7774BF7-C9B6-43AF-9522-9B19E1B8ACC5}" destId="{9E25320B-F9C9-4C22-9A09-C86CC8F6C6E0}" srcOrd="0" destOrd="0" parTransId="{F7B59741-7D46-4942-9AC6-7F77DF5F31D5}" sibTransId="{4E4B9304-27B4-4A6E-AF05-0B5F6D4151A3}"/>
    <dgm:cxn modelId="{8C13C8F3-047F-49C6-8B42-B43A6D9B443E}" type="presOf" srcId="{5425BBCD-9C75-472F-8336-DC2B08447A4C}" destId="{16032E70-F3D5-4108-881B-0D47DE8C597E}" srcOrd="0" destOrd="0" presId="urn:microsoft.com/office/officeart/2005/8/layout/chevron2"/>
    <dgm:cxn modelId="{25FF7FF6-301C-4462-8075-199BF1C7B3D3}" type="presOf" srcId="{6A6D2006-712C-4993-A8E1-1BAC0E5F8667}" destId="{0768ADE8-6C43-402A-B446-6654A877A510}" srcOrd="0" destOrd="0" presId="urn:microsoft.com/office/officeart/2005/8/layout/chevron2"/>
    <dgm:cxn modelId="{6AA7D2F6-797A-4AB6-AE1B-18700081DA31}" type="presOf" srcId="{B10058C6-FA80-4425-9B4B-528A217A73F3}" destId="{66975035-602A-4F92-9306-60C94B8A48EB}" srcOrd="0" destOrd="0" presId="urn:microsoft.com/office/officeart/2005/8/layout/chevron2"/>
    <dgm:cxn modelId="{8E940DFE-BD17-4AB7-8A92-70B56C04DFB6}" srcId="{A6119505-624E-4EE1-84A6-15A1EFFD7E8D}" destId="{6A6D2006-712C-4993-A8E1-1BAC0E5F8667}" srcOrd="0" destOrd="0" parTransId="{DDBD2D22-4011-49F7-9F44-35AD4E5CD345}" sibTransId="{6A1E4B8B-8232-4CCE-93E4-701B0144D9F8}"/>
    <dgm:cxn modelId="{F4129202-CC22-4937-9516-32010A81FB6A}" type="presParOf" srcId="{783E882E-52A4-40D3-83A4-3EF6B7C9427C}" destId="{32ECBA11-9A3E-42EF-903A-FB235E6F1A92}" srcOrd="0" destOrd="0" presId="urn:microsoft.com/office/officeart/2005/8/layout/chevron2"/>
    <dgm:cxn modelId="{F0D476B5-990B-4EF7-96DE-171D75692DE9}" type="presParOf" srcId="{32ECBA11-9A3E-42EF-903A-FB235E6F1A92}" destId="{9FA883ED-41CF-4474-A083-28252528FD54}" srcOrd="0" destOrd="0" presId="urn:microsoft.com/office/officeart/2005/8/layout/chevron2"/>
    <dgm:cxn modelId="{4E2BE81A-D316-4CDB-A9FA-83355CFE376C}" type="presParOf" srcId="{32ECBA11-9A3E-42EF-903A-FB235E6F1A92}" destId="{66975035-602A-4F92-9306-60C94B8A48EB}" srcOrd="1" destOrd="0" presId="urn:microsoft.com/office/officeart/2005/8/layout/chevron2"/>
    <dgm:cxn modelId="{0D424534-5C48-408E-9969-FD1DF5D33BFB}" type="presParOf" srcId="{783E882E-52A4-40D3-83A4-3EF6B7C9427C}" destId="{C359814E-BE4A-4511-A3DC-83DA0818B54A}" srcOrd="1" destOrd="0" presId="urn:microsoft.com/office/officeart/2005/8/layout/chevron2"/>
    <dgm:cxn modelId="{C1B6523C-9508-4F6E-AAD3-278059E47E23}" type="presParOf" srcId="{783E882E-52A4-40D3-83A4-3EF6B7C9427C}" destId="{2568484B-9507-4A1E-88C2-D7DF9DB79B7D}" srcOrd="2" destOrd="0" presId="urn:microsoft.com/office/officeart/2005/8/layout/chevron2"/>
    <dgm:cxn modelId="{A0F8B8E5-D6BF-4E9C-AB41-B74FE6B504FE}" type="presParOf" srcId="{2568484B-9507-4A1E-88C2-D7DF9DB79B7D}" destId="{16032E70-F3D5-4108-881B-0D47DE8C597E}" srcOrd="0" destOrd="0" presId="urn:microsoft.com/office/officeart/2005/8/layout/chevron2"/>
    <dgm:cxn modelId="{92F5F963-D4DD-43F5-AD8A-EFFD7532CC97}" type="presParOf" srcId="{2568484B-9507-4A1E-88C2-D7DF9DB79B7D}" destId="{78281D9E-1D80-4E5F-ADE7-C88703B41719}" srcOrd="1" destOrd="0" presId="urn:microsoft.com/office/officeart/2005/8/layout/chevron2"/>
    <dgm:cxn modelId="{19535BED-9524-458B-80E6-82BEB3ADB068}" type="presParOf" srcId="{783E882E-52A4-40D3-83A4-3EF6B7C9427C}" destId="{66F721B0-1C6E-44E5-9426-13C7E52D18C6}" srcOrd="3" destOrd="0" presId="urn:microsoft.com/office/officeart/2005/8/layout/chevron2"/>
    <dgm:cxn modelId="{E50F3DF6-9B98-41C5-B73F-C90F9D288F1D}" type="presParOf" srcId="{783E882E-52A4-40D3-83A4-3EF6B7C9427C}" destId="{F8E66FCC-9487-4BFA-B7C3-5AABD694EB69}" srcOrd="4" destOrd="0" presId="urn:microsoft.com/office/officeart/2005/8/layout/chevron2"/>
    <dgm:cxn modelId="{4B0321E0-5BEA-4A40-8F62-DAC0BAEE92FD}" type="presParOf" srcId="{F8E66FCC-9487-4BFA-B7C3-5AABD694EB69}" destId="{5EFC465C-96A3-422C-95F7-632E11E3A427}" srcOrd="0" destOrd="0" presId="urn:microsoft.com/office/officeart/2005/8/layout/chevron2"/>
    <dgm:cxn modelId="{47B593E5-6042-4EAD-9953-0C25193DA42E}" type="presParOf" srcId="{F8E66FCC-9487-4BFA-B7C3-5AABD694EB69}" destId="{0923ED49-6680-48AC-A276-2523BF506C32}" srcOrd="1" destOrd="0" presId="urn:microsoft.com/office/officeart/2005/8/layout/chevron2"/>
    <dgm:cxn modelId="{D414FFBD-3E2D-4B06-BB29-F037BE69E870}" type="presParOf" srcId="{783E882E-52A4-40D3-83A4-3EF6B7C9427C}" destId="{AD616B2A-E434-4BC9-AF09-56E561144ED6}" srcOrd="5" destOrd="0" presId="urn:microsoft.com/office/officeart/2005/8/layout/chevron2"/>
    <dgm:cxn modelId="{88723CEC-4E64-4DFC-8D94-9C8393C7AE15}" type="presParOf" srcId="{783E882E-52A4-40D3-83A4-3EF6B7C9427C}" destId="{2CE5615F-1B8C-458F-BC9E-EF4CBF6B4BC5}" srcOrd="6" destOrd="0" presId="urn:microsoft.com/office/officeart/2005/8/layout/chevron2"/>
    <dgm:cxn modelId="{E1C4BCE3-7D7A-466E-B29F-C31A65E6F4D0}" type="presParOf" srcId="{2CE5615F-1B8C-458F-BC9E-EF4CBF6B4BC5}" destId="{A16B295F-AB7E-4A8F-9057-7D1416DE709F}" srcOrd="0" destOrd="0" presId="urn:microsoft.com/office/officeart/2005/8/layout/chevron2"/>
    <dgm:cxn modelId="{18E0C99F-8D22-4057-A7C8-2E091E2F23D1}" type="presParOf" srcId="{2CE5615F-1B8C-458F-BC9E-EF4CBF6B4BC5}" destId="{0768ADE8-6C43-402A-B446-6654A877A51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774BF7-C9B6-43AF-9522-9B19E1B8ACC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9E25320B-F9C9-4C22-9A09-C86CC8F6C6E0}">
      <dgm:prSet phldrT="[Text]"/>
      <dgm:spPr/>
      <dgm:t>
        <a:bodyPr/>
        <a:lstStyle/>
        <a:p>
          <a:r>
            <a:rPr lang="en-ZA" b="1" dirty="0"/>
            <a:t>Year 1</a:t>
          </a:r>
        </a:p>
      </dgm:t>
    </dgm:pt>
    <dgm:pt modelId="{F7B59741-7D46-4942-9AC6-7F77DF5F31D5}" type="parTrans" cxnId="{B82D03C4-6E9D-4DAE-8AAD-F517E1B34654}">
      <dgm:prSet/>
      <dgm:spPr/>
      <dgm:t>
        <a:bodyPr/>
        <a:lstStyle/>
        <a:p>
          <a:endParaRPr lang="en-ZA" b="1"/>
        </a:p>
      </dgm:t>
    </dgm:pt>
    <dgm:pt modelId="{4E4B9304-27B4-4A6E-AF05-0B5F6D4151A3}" type="sibTrans" cxnId="{B82D03C4-6E9D-4DAE-8AAD-F517E1B34654}">
      <dgm:prSet/>
      <dgm:spPr/>
      <dgm:t>
        <a:bodyPr/>
        <a:lstStyle/>
        <a:p>
          <a:endParaRPr lang="en-ZA" b="1"/>
        </a:p>
      </dgm:t>
    </dgm:pt>
    <dgm:pt modelId="{B10058C6-FA80-4425-9B4B-528A217A73F3}">
      <dgm:prSet phldrT="[Text]" custT="1"/>
      <dgm:spPr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</a:gradFill>
      </dgm:spPr>
      <dgm:t>
        <a:bodyPr/>
        <a:lstStyle/>
        <a:p>
          <a:r>
            <a:rPr lang="en-ZA" sz="2400" b="1" dirty="0">
              <a:solidFill>
                <a:schemeClr val="accent1"/>
              </a:solidFill>
            </a:rPr>
            <a:t>FAP1A+FAP1B+AHV1+A1  </a:t>
          </a:r>
        </a:p>
      </dgm:t>
    </dgm:pt>
    <dgm:pt modelId="{7CE3D13D-CAAD-44F6-B7BB-67243D4F9CA3}" type="parTrans" cxnId="{C7085780-A404-496E-B66D-E9D1FCA8FF09}">
      <dgm:prSet/>
      <dgm:spPr/>
      <dgm:t>
        <a:bodyPr/>
        <a:lstStyle/>
        <a:p>
          <a:endParaRPr lang="en-ZA" b="1"/>
        </a:p>
      </dgm:t>
    </dgm:pt>
    <dgm:pt modelId="{02166246-8C6D-469E-BA8C-A28232C9A055}" type="sibTrans" cxnId="{C7085780-A404-496E-B66D-E9D1FCA8FF09}">
      <dgm:prSet/>
      <dgm:spPr/>
      <dgm:t>
        <a:bodyPr/>
        <a:lstStyle/>
        <a:p>
          <a:endParaRPr lang="en-ZA" b="1"/>
        </a:p>
      </dgm:t>
    </dgm:pt>
    <dgm:pt modelId="{5425BBCD-9C75-472F-8336-DC2B08447A4C}">
      <dgm:prSet phldrT="[Text]"/>
      <dgm:spPr/>
      <dgm:t>
        <a:bodyPr/>
        <a:lstStyle/>
        <a:p>
          <a:r>
            <a:rPr lang="en-ZA" b="1" dirty="0"/>
            <a:t>Year 2</a:t>
          </a:r>
        </a:p>
      </dgm:t>
    </dgm:pt>
    <dgm:pt modelId="{0FD9EC7E-AA96-4763-B002-4F7FFEF904E7}" type="parTrans" cxnId="{22F6FF4C-68EE-4CDB-97EF-A5F41C16215A}">
      <dgm:prSet/>
      <dgm:spPr/>
      <dgm:t>
        <a:bodyPr/>
        <a:lstStyle/>
        <a:p>
          <a:endParaRPr lang="en-ZA" b="1"/>
        </a:p>
      </dgm:t>
    </dgm:pt>
    <dgm:pt modelId="{8036AF4D-EE53-414B-B8D0-23A2C11BE201}" type="sibTrans" cxnId="{22F6FF4C-68EE-4CDB-97EF-A5F41C16215A}">
      <dgm:prSet/>
      <dgm:spPr/>
      <dgm:t>
        <a:bodyPr/>
        <a:lstStyle/>
        <a:p>
          <a:endParaRPr lang="en-ZA" b="1"/>
        </a:p>
      </dgm:t>
    </dgm:pt>
    <dgm:pt modelId="{561FEED5-9957-4715-8631-A2324A8F37E5}">
      <dgm:prSet phldrT="[Text]" custT="1"/>
      <dgm:spPr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</a:gradFill>
      </dgm:spPr>
      <dgm:t>
        <a:bodyPr/>
        <a:lstStyle/>
        <a:p>
          <a:r>
            <a:rPr lang="en-ZA" sz="2400" b="1" dirty="0">
              <a:solidFill>
                <a:schemeClr val="accent1"/>
              </a:solidFill>
            </a:rPr>
            <a:t>FAP2A+FAP2B+AHV2+A2 orB1 </a:t>
          </a:r>
        </a:p>
      </dgm:t>
    </dgm:pt>
    <dgm:pt modelId="{2FEA754B-B2C1-476B-9883-E833E2F4FD4C}" type="parTrans" cxnId="{AD6A0B13-9C00-46C8-9037-A782871A026F}">
      <dgm:prSet/>
      <dgm:spPr/>
      <dgm:t>
        <a:bodyPr/>
        <a:lstStyle/>
        <a:p>
          <a:endParaRPr lang="en-ZA" b="1"/>
        </a:p>
      </dgm:t>
    </dgm:pt>
    <dgm:pt modelId="{EA60CF81-7FCA-4D5B-96C1-A62B5CE637B5}" type="sibTrans" cxnId="{AD6A0B13-9C00-46C8-9037-A782871A026F}">
      <dgm:prSet/>
      <dgm:spPr/>
      <dgm:t>
        <a:bodyPr/>
        <a:lstStyle/>
        <a:p>
          <a:endParaRPr lang="en-ZA" b="1"/>
        </a:p>
      </dgm:t>
    </dgm:pt>
    <dgm:pt modelId="{44E3A7C9-D855-447A-8FB9-3FA1E82D7A07}">
      <dgm:prSet phldrT="[Text]"/>
      <dgm:spPr/>
      <dgm:t>
        <a:bodyPr/>
        <a:lstStyle/>
        <a:p>
          <a:r>
            <a:rPr lang="en-ZA" b="1" dirty="0"/>
            <a:t>Year 3</a:t>
          </a:r>
        </a:p>
      </dgm:t>
    </dgm:pt>
    <dgm:pt modelId="{77BF2C5E-50A9-4C80-850D-D19032292E1B}" type="parTrans" cxnId="{810EE281-196F-417D-AB4C-32ECF8B6F9D3}">
      <dgm:prSet/>
      <dgm:spPr/>
      <dgm:t>
        <a:bodyPr/>
        <a:lstStyle/>
        <a:p>
          <a:endParaRPr lang="en-ZA" b="1"/>
        </a:p>
      </dgm:t>
    </dgm:pt>
    <dgm:pt modelId="{F034E2FC-6D50-48FD-B444-E83E62D092FE}" type="sibTrans" cxnId="{810EE281-196F-417D-AB4C-32ECF8B6F9D3}">
      <dgm:prSet/>
      <dgm:spPr/>
      <dgm:t>
        <a:bodyPr/>
        <a:lstStyle/>
        <a:p>
          <a:endParaRPr lang="en-ZA" b="1"/>
        </a:p>
      </dgm:t>
    </dgm:pt>
    <dgm:pt modelId="{CDAFFFA1-F8A3-4EB7-993F-E58E795B12E0}">
      <dgm:prSet phldrT="[Text]" custT="1"/>
      <dgm:spPr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</a:gradFill>
      </dgm:spPr>
      <dgm:t>
        <a:bodyPr/>
        <a:lstStyle/>
        <a:p>
          <a:r>
            <a:rPr lang="en-ZA" sz="2400" b="1" dirty="0">
              <a:solidFill>
                <a:schemeClr val="accent1"/>
              </a:solidFill>
            </a:rPr>
            <a:t>FAP3 + AHV3</a:t>
          </a:r>
        </a:p>
      </dgm:t>
    </dgm:pt>
    <dgm:pt modelId="{CE47A4D3-B534-404C-824A-4B5FC341777D}" type="parTrans" cxnId="{736D4008-7E50-455B-AC1D-27B43A3CFDCB}">
      <dgm:prSet/>
      <dgm:spPr/>
      <dgm:t>
        <a:bodyPr/>
        <a:lstStyle/>
        <a:p>
          <a:endParaRPr lang="en-ZA" b="1"/>
        </a:p>
      </dgm:t>
    </dgm:pt>
    <dgm:pt modelId="{A0967766-E93E-41CB-99AD-E081E05838D2}" type="sibTrans" cxnId="{736D4008-7E50-455B-AC1D-27B43A3CFDCB}">
      <dgm:prSet/>
      <dgm:spPr/>
      <dgm:t>
        <a:bodyPr/>
        <a:lstStyle/>
        <a:p>
          <a:endParaRPr lang="en-ZA" b="1"/>
        </a:p>
      </dgm:t>
    </dgm:pt>
    <dgm:pt modelId="{A6119505-624E-4EE1-84A6-15A1EFFD7E8D}">
      <dgm:prSet phldrT="[Text]"/>
      <dgm:spPr/>
      <dgm:t>
        <a:bodyPr/>
        <a:lstStyle/>
        <a:p>
          <a:r>
            <a:rPr lang="en-ZA" b="1" dirty="0">
              <a:solidFill>
                <a:schemeClr val="bg1"/>
              </a:solidFill>
            </a:rPr>
            <a:t>Year 4</a:t>
          </a:r>
        </a:p>
      </dgm:t>
    </dgm:pt>
    <dgm:pt modelId="{AF742DB7-B31C-4B48-9212-B62D2CB583A7}" type="parTrans" cxnId="{3AE51D68-3253-43D7-BCEC-0FE12AF28347}">
      <dgm:prSet/>
      <dgm:spPr/>
      <dgm:t>
        <a:bodyPr/>
        <a:lstStyle/>
        <a:p>
          <a:endParaRPr lang="en-ZA" b="1"/>
        </a:p>
      </dgm:t>
    </dgm:pt>
    <dgm:pt modelId="{24294498-2100-4928-B74D-5F50E816E721}" type="sibTrans" cxnId="{3AE51D68-3253-43D7-BCEC-0FE12AF28347}">
      <dgm:prSet/>
      <dgm:spPr/>
      <dgm:t>
        <a:bodyPr/>
        <a:lstStyle/>
        <a:p>
          <a:endParaRPr lang="en-ZA" b="1"/>
        </a:p>
      </dgm:t>
    </dgm:pt>
    <dgm:pt modelId="{6A6D2006-712C-4993-A8E1-1BAC0E5F8667}">
      <dgm:prSet custT="1"/>
      <dgm:spPr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</a:gradFill>
      </dgm:spPr>
      <dgm:t>
        <a:bodyPr/>
        <a:lstStyle/>
        <a:p>
          <a:r>
            <a:rPr lang="en-ZA" sz="2400" b="1" dirty="0">
              <a:solidFill>
                <a:schemeClr val="accent1"/>
              </a:solidFill>
            </a:rPr>
            <a:t>FAP4 + AHV4</a:t>
          </a:r>
        </a:p>
      </dgm:t>
    </dgm:pt>
    <dgm:pt modelId="{DDBD2D22-4011-49F7-9F44-35AD4E5CD345}" type="parTrans" cxnId="{8E940DFE-BD17-4AB7-8A92-70B56C04DFB6}">
      <dgm:prSet/>
      <dgm:spPr/>
      <dgm:t>
        <a:bodyPr/>
        <a:lstStyle/>
        <a:p>
          <a:endParaRPr lang="en-ZA" b="1"/>
        </a:p>
      </dgm:t>
    </dgm:pt>
    <dgm:pt modelId="{6A1E4B8B-8232-4CCE-93E4-701B0144D9F8}" type="sibTrans" cxnId="{8E940DFE-BD17-4AB7-8A92-70B56C04DFB6}">
      <dgm:prSet/>
      <dgm:spPr/>
      <dgm:t>
        <a:bodyPr/>
        <a:lstStyle/>
        <a:p>
          <a:endParaRPr lang="en-ZA" b="1"/>
        </a:p>
      </dgm:t>
    </dgm:pt>
    <dgm:pt modelId="{783E882E-52A4-40D3-83A4-3EF6B7C9427C}" type="pres">
      <dgm:prSet presAssocID="{F7774BF7-C9B6-43AF-9522-9B19E1B8ACC5}" presName="linearFlow" presStyleCnt="0">
        <dgm:presLayoutVars>
          <dgm:dir/>
          <dgm:animLvl val="lvl"/>
          <dgm:resizeHandles val="exact"/>
        </dgm:presLayoutVars>
      </dgm:prSet>
      <dgm:spPr/>
    </dgm:pt>
    <dgm:pt modelId="{32ECBA11-9A3E-42EF-903A-FB235E6F1A92}" type="pres">
      <dgm:prSet presAssocID="{9E25320B-F9C9-4C22-9A09-C86CC8F6C6E0}" presName="composite" presStyleCnt="0"/>
      <dgm:spPr/>
    </dgm:pt>
    <dgm:pt modelId="{9FA883ED-41CF-4474-A083-28252528FD54}" type="pres">
      <dgm:prSet presAssocID="{9E25320B-F9C9-4C22-9A09-C86CC8F6C6E0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66975035-602A-4F92-9306-60C94B8A48EB}" type="pres">
      <dgm:prSet presAssocID="{9E25320B-F9C9-4C22-9A09-C86CC8F6C6E0}" presName="descendantText" presStyleLbl="alignAcc1" presStyleIdx="0" presStyleCnt="4" custLinFactNeighborX="-261" custLinFactNeighborY="-243">
        <dgm:presLayoutVars>
          <dgm:bulletEnabled val="1"/>
        </dgm:presLayoutVars>
      </dgm:prSet>
      <dgm:spPr/>
    </dgm:pt>
    <dgm:pt modelId="{C359814E-BE4A-4511-A3DC-83DA0818B54A}" type="pres">
      <dgm:prSet presAssocID="{4E4B9304-27B4-4A6E-AF05-0B5F6D4151A3}" presName="sp" presStyleCnt="0"/>
      <dgm:spPr/>
    </dgm:pt>
    <dgm:pt modelId="{2568484B-9507-4A1E-88C2-D7DF9DB79B7D}" type="pres">
      <dgm:prSet presAssocID="{5425BBCD-9C75-472F-8336-DC2B08447A4C}" presName="composite" presStyleCnt="0"/>
      <dgm:spPr/>
    </dgm:pt>
    <dgm:pt modelId="{16032E70-F3D5-4108-881B-0D47DE8C597E}" type="pres">
      <dgm:prSet presAssocID="{5425BBCD-9C75-472F-8336-DC2B08447A4C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78281D9E-1D80-4E5F-ADE7-C88703B41719}" type="pres">
      <dgm:prSet presAssocID="{5425BBCD-9C75-472F-8336-DC2B08447A4C}" presName="descendantText" presStyleLbl="alignAcc1" presStyleIdx="1" presStyleCnt="4">
        <dgm:presLayoutVars>
          <dgm:bulletEnabled val="1"/>
        </dgm:presLayoutVars>
      </dgm:prSet>
      <dgm:spPr/>
    </dgm:pt>
    <dgm:pt modelId="{66F721B0-1C6E-44E5-9426-13C7E52D18C6}" type="pres">
      <dgm:prSet presAssocID="{8036AF4D-EE53-414B-B8D0-23A2C11BE201}" presName="sp" presStyleCnt="0"/>
      <dgm:spPr/>
    </dgm:pt>
    <dgm:pt modelId="{F8E66FCC-9487-4BFA-B7C3-5AABD694EB69}" type="pres">
      <dgm:prSet presAssocID="{44E3A7C9-D855-447A-8FB9-3FA1E82D7A07}" presName="composite" presStyleCnt="0"/>
      <dgm:spPr/>
    </dgm:pt>
    <dgm:pt modelId="{5EFC465C-96A3-422C-95F7-632E11E3A427}" type="pres">
      <dgm:prSet presAssocID="{44E3A7C9-D855-447A-8FB9-3FA1E82D7A07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0923ED49-6680-48AC-A276-2523BF506C32}" type="pres">
      <dgm:prSet presAssocID="{44E3A7C9-D855-447A-8FB9-3FA1E82D7A07}" presName="descendantText" presStyleLbl="alignAcc1" presStyleIdx="2" presStyleCnt="4">
        <dgm:presLayoutVars>
          <dgm:bulletEnabled val="1"/>
        </dgm:presLayoutVars>
      </dgm:prSet>
      <dgm:spPr/>
    </dgm:pt>
    <dgm:pt modelId="{AD616B2A-E434-4BC9-AF09-56E561144ED6}" type="pres">
      <dgm:prSet presAssocID="{F034E2FC-6D50-48FD-B444-E83E62D092FE}" presName="sp" presStyleCnt="0"/>
      <dgm:spPr/>
    </dgm:pt>
    <dgm:pt modelId="{2CE5615F-1B8C-458F-BC9E-EF4CBF6B4BC5}" type="pres">
      <dgm:prSet presAssocID="{A6119505-624E-4EE1-84A6-15A1EFFD7E8D}" presName="composite" presStyleCnt="0"/>
      <dgm:spPr/>
    </dgm:pt>
    <dgm:pt modelId="{A16B295F-AB7E-4A8F-9057-7D1416DE709F}" type="pres">
      <dgm:prSet presAssocID="{A6119505-624E-4EE1-84A6-15A1EFFD7E8D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0768ADE8-6C43-402A-B446-6654A877A510}" type="pres">
      <dgm:prSet presAssocID="{A6119505-624E-4EE1-84A6-15A1EFFD7E8D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736D4008-7E50-455B-AC1D-27B43A3CFDCB}" srcId="{44E3A7C9-D855-447A-8FB9-3FA1E82D7A07}" destId="{CDAFFFA1-F8A3-4EB7-993F-E58E795B12E0}" srcOrd="0" destOrd="0" parTransId="{CE47A4D3-B534-404C-824A-4B5FC341777D}" sibTransId="{A0967766-E93E-41CB-99AD-E081E05838D2}"/>
    <dgm:cxn modelId="{AD6A0B13-9C00-46C8-9037-A782871A026F}" srcId="{5425BBCD-9C75-472F-8336-DC2B08447A4C}" destId="{561FEED5-9957-4715-8631-A2324A8F37E5}" srcOrd="0" destOrd="0" parTransId="{2FEA754B-B2C1-476B-9883-E833E2F4FD4C}" sibTransId="{EA60CF81-7FCA-4D5B-96C1-A62B5CE637B5}"/>
    <dgm:cxn modelId="{623EAF17-E37B-4961-B523-DD8A6A6E9B3B}" type="presOf" srcId="{561FEED5-9957-4715-8631-A2324A8F37E5}" destId="{78281D9E-1D80-4E5F-ADE7-C88703B41719}" srcOrd="0" destOrd="0" presId="urn:microsoft.com/office/officeart/2005/8/layout/chevron2"/>
    <dgm:cxn modelId="{B336C537-14A1-4C7E-9D45-EFE89040195F}" type="presOf" srcId="{F7774BF7-C9B6-43AF-9522-9B19E1B8ACC5}" destId="{783E882E-52A4-40D3-83A4-3EF6B7C9427C}" srcOrd="0" destOrd="0" presId="urn:microsoft.com/office/officeart/2005/8/layout/chevron2"/>
    <dgm:cxn modelId="{FCAADE3A-F26B-45BB-B29D-F73C5514FFE6}" type="presOf" srcId="{9E25320B-F9C9-4C22-9A09-C86CC8F6C6E0}" destId="{9FA883ED-41CF-4474-A083-28252528FD54}" srcOrd="0" destOrd="0" presId="urn:microsoft.com/office/officeart/2005/8/layout/chevron2"/>
    <dgm:cxn modelId="{6A1D133D-9E9B-4111-B949-9736D13B8CBB}" type="presOf" srcId="{CDAFFFA1-F8A3-4EB7-993F-E58E795B12E0}" destId="{0923ED49-6680-48AC-A276-2523BF506C32}" srcOrd="0" destOrd="0" presId="urn:microsoft.com/office/officeart/2005/8/layout/chevron2"/>
    <dgm:cxn modelId="{ACDA0768-5FA8-4FFB-969D-1EC776ACD1D8}" type="presOf" srcId="{A6119505-624E-4EE1-84A6-15A1EFFD7E8D}" destId="{A16B295F-AB7E-4A8F-9057-7D1416DE709F}" srcOrd="0" destOrd="0" presId="urn:microsoft.com/office/officeart/2005/8/layout/chevron2"/>
    <dgm:cxn modelId="{3AE51D68-3253-43D7-BCEC-0FE12AF28347}" srcId="{F7774BF7-C9B6-43AF-9522-9B19E1B8ACC5}" destId="{A6119505-624E-4EE1-84A6-15A1EFFD7E8D}" srcOrd="3" destOrd="0" parTransId="{AF742DB7-B31C-4B48-9212-B62D2CB583A7}" sibTransId="{24294498-2100-4928-B74D-5F50E816E721}"/>
    <dgm:cxn modelId="{22F6FF4C-68EE-4CDB-97EF-A5F41C16215A}" srcId="{F7774BF7-C9B6-43AF-9522-9B19E1B8ACC5}" destId="{5425BBCD-9C75-472F-8336-DC2B08447A4C}" srcOrd="1" destOrd="0" parTransId="{0FD9EC7E-AA96-4763-B002-4F7FFEF904E7}" sibTransId="{8036AF4D-EE53-414B-B8D0-23A2C11BE201}"/>
    <dgm:cxn modelId="{C7085780-A404-496E-B66D-E9D1FCA8FF09}" srcId="{9E25320B-F9C9-4C22-9A09-C86CC8F6C6E0}" destId="{B10058C6-FA80-4425-9B4B-528A217A73F3}" srcOrd="0" destOrd="0" parTransId="{7CE3D13D-CAAD-44F6-B7BB-67243D4F9CA3}" sibTransId="{02166246-8C6D-469E-BA8C-A28232C9A055}"/>
    <dgm:cxn modelId="{810EE281-196F-417D-AB4C-32ECF8B6F9D3}" srcId="{F7774BF7-C9B6-43AF-9522-9B19E1B8ACC5}" destId="{44E3A7C9-D855-447A-8FB9-3FA1E82D7A07}" srcOrd="2" destOrd="0" parTransId="{77BF2C5E-50A9-4C80-850D-D19032292E1B}" sibTransId="{F034E2FC-6D50-48FD-B444-E83E62D092FE}"/>
    <dgm:cxn modelId="{204B02C4-5BFB-48D2-A0C7-1024B5375D54}" type="presOf" srcId="{44E3A7C9-D855-447A-8FB9-3FA1E82D7A07}" destId="{5EFC465C-96A3-422C-95F7-632E11E3A427}" srcOrd="0" destOrd="0" presId="urn:microsoft.com/office/officeart/2005/8/layout/chevron2"/>
    <dgm:cxn modelId="{B82D03C4-6E9D-4DAE-8AAD-F517E1B34654}" srcId="{F7774BF7-C9B6-43AF-9522-9B19E1B8ACC5}" destId="{9E25320B-F9C9-4C22-9A09-C86CC8F6C6E0}" srcOrd="0" destOrd="0" parTransId="{F7B59741-7D46-4942-9AC6-7F77DF5F31D5}" sibTransId="{4E4B9304-27B4-4A6E-AF05-0B5F6D4151A3}"/>
    <dgm:cxn modelId="{8C13C8F3-047F-49C6-8B42-B43A6D9B443E}" type="presOf" srcId="{5425BBCD-9C75-472F-8336-DC2B08447A4C}" destId="{16032E70-F3D5-4108-881B-0D47DE8C597E}" srcOrd="0" destOrd="0" presId="urn:microsoft.com/office/officeart/2005/8/layout/chevron2"/>
    <dgm:cxn modelId="{25FF7FF6-301C-4462-8075-199BF1C7B3D3}" type="presOf" srcId="{6A6D2006-712C-4993-A8E1-1BAC0E5F8667}" destId="{0768ADE8-6C43-402A-B446-6654A877A510}" srcOrd="0" destOrd="0" presId="urn:microsoft.com/office/officeart/2005/8/layout/chevron2"/>
    <dgm:cxn modelId="{6AA7D2F6-797A-4AB6-AE1B-18700081DA31}" type="presOf" srcId="{B10058C6-FA80-4425-9B4B-528A217A73F3}" destId="{66975035-602A-4F92-9306-60C94B8A48EB}" srcOrd="0" destOrd="0" presId="urn:microsoft.com/office/officeart/2005/8/layout/chevron2"/>
    <dgm:cxn modelId="{8E940DFE-BD17-4AB7-8A92-70B56C04DFB6}" srcId="{A6119505-624E-4EE1-84A6-15A1EFFD7E8D}" destId="{6A6D2006-712C-4993-A8E1-1BAC0E5F8667}" srcOrd="0" destOrd="0" parTransId="{DDBD2D22-4011-49F7-9F44-35AD4E5CD345}" sibTransId="{6A1E4B8B-8232-4CCE-93E4-701B0144D9F8}"/>
    <dgm:cxn modelId="{F4129202-CC22-4937-9516-32010A81FB6A}" type="presParOf" srcId="{783E882E-52A4-40D3-83A4-3EF6B7C9427C}" destId="{32ECBA11-9A3E-42EF-903A-FB235E6F1A92}" srcOrd="0" destOrd="0" presId="urn:microsoft.com/office/officeart/2005/8/layout/chevron2"/>
    <dgm:cxn modelId="{F0D476B5-990B-4EF7-96DE-171D75692DE9}" type="presParOf" srcId="{32ECBA11-9A3E-42EF-903A-FB235E6F1A92}" destId="{9FA883ED-41CF-4474-A083-28252528FD54}" srcOrd="0" destOrd="0" presId="urn:microsoft.com/office/officeart/2005/8/layout/chevron2"/>
    <dgm:cxn modelId="{4E2BE81A-D316-4CDB-A9FA-83355CFE376C}" type="presParOf" srcId="{32ECBA11-9A3E-42EF-903A-FB235E6F1A92}" destId="{66975035-602A-4F92-9306-60C94B8A48EB}" srcOrd="1" destOrd="0" presId="urn:microsoft.com/office/officeart/2005/8/layout/chevron2"/>
    <dgm:cxn modelId="{0D424534-5C48-408E-9969-FD1DF5D33BFB}" type="presParOf" srcId="{783E882E-52A4-40D3-83A4-3EF6B7C9427C}" destId="{C359814E-BE4A-4511-A3DC-83DA0818B54A}" srcOrd="1" destOrd="0" presId="urn:microsoft.com/office/officeart/2005/8/layout/chevron2"/>
    <dgm:cxn modelId="{C1B6523C-9508-4F6E-AAD3-278059E47E23}" type="presParOf" srcId="{783E882E-52A4-40D3-83A4-3EF6B7C9427C}" destId="{2568484B-9507-4A1E-88C2-D7DF9DB79B7D}" srcOrd="2" destOrd="0" presId="urn:microsoft.com/office/officeart/2005/8/layout/chevron2"/>
    <dgm:cxn modelId="{A0F8B8E5-D6BF-4E9C-AB41-B74FE6B504FE}" type="presParOf" srcId="{2568484B-9507-4A1E-88C2-D7DF9DB79B7D}" destId="{16032E70-F3D5-4108-881B-0D47DE8C597E}" srcOrd="0" destOrd="0" presId="urn:microsoft.com/office/officeart/2005/8/layout/chevron2"/>
    <dgm:cxn modelId="{92F5F963-D4DD-43F5-AD8A-EFFD7532CC97}" type="presParOf" srcId="{2568484B-9507-4A1E-88C2-D7DF9DB79B7D}" destId="{78281D9E-1D80-4E5F-ADE7-C88703B41719}" srcOrd="1" destOrd="0" presId="urn:microsoft.com/office/officeart/2005/8/layout/chevron2"/>
    <dgm:cxn modelId="{19535BED-9524-458B-80E6-82BEB3ADB068}" type="presParOf" srcId="{783E882E-52A4-40D3-83A4-3EF6B7C9427C}" destId="{66F721B0-1C6E-44E5-9426-13C7E52D18C6}" srcOrd="3" destOrd="0" presId="urn:microsoft.com/office/officeart/2005/8/layout/chevron2"/>
    <dgm:cxn modelId="{E50F3DF6-9B98-41C5-B73F-C90F9D288F1D}" type="presParOf" srcId="{783E882E-52A4-40D3-83A4-3EF6B7C9427C}" destId="{F8E66FCC-9487-4BFA-B7C3-5AABD694EB69}" srcOrd="4" destOrd="0" presId="urn:microsoft.com/office/officeart/2005/8/layout/chevron2"/>
    <dgm:cxn modelId="{4B0321E0-5BEA-4A40-8F62-DAC0BAEE92FD}" type="presParOf" srcId="{F8E66FCC-9487-4BFA-B7C3-5AABD694EB69}" destId="{5EFC465C-96A3-422C-95F7-632E11E3A427}" srcOrd="0" destOrd="0" presId="urn:microsoft.com/office/officeart/2005/8/layout/chevron2"/>
    <dgm:cxn modelId="{47B593E5-6042-4EAD-9953-0C25193DA42E}" type="presParOf" srcId="{F8E66FCC-9487-4BFA-B7C3-5AABD694EB69}" destId="{0923ED49-6680-48AC-A276-2523BF506C32}" srcOrd="1" destOrd="0" presId="urn:microsoft.com/office/officeart/2005/8/layout/chevron2"/>
    <dgm:cxn modelId="{D414FFBD-3E2D-4B06-BB29-F037BE69E870}" type="presParOf" srcId="{783E882E-52A4-40D3-83A4-3EF6B7C9427C}" destId="{AD616B2A-E434-4BC9-AF09-56E561144ED6}" srcOrd="5" destOrd="0" presId="urn:microsoft.com/office/officeart/2005/8/layout/chevron2"/>
    <dgm:cxn modelId="{88723CEC-4E64-4DFC-8D94-9C8393C7AE15}" type="presParOf" srcId="{783E882E-52A4-40D3-83A4-3EF6B7C9427C}" destId="{2CE5615F-1B8C-458F-BC9E-EF4CBF6B4BC5}" srcOrd="6" destOrd="0" presId="urn:microsoft.com/office/officeart/2005/8/layout/chevron2"/>
    <dgm:cxn modelId="{E1C4BCE3-7D7A-466E-B29F-C31A65E6F4D0}" type="presParOf" srcId="{2CE5615F-1B8C-458F-BC9E-EF4CBF6B4BC5}" destId="{A16B295F-AB7E-4A8F-9057-7D1416DE709F}" srcOrd="0" destOrd="0" presId="urn:microsoft.com/office/officeart/2005/8/layout/chevron2"/>
    <dgm:cxn modelId="{18E0C99F-8D22-4057-A7C8-2E091E2F23D1}" type="presParOf" srcId="{2CE5615F-1B8C-458F-BC9E-EF4CBF6B4BC5}" destId="{0768ADE8-6C43-402A-B446-6654A877A51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774BF7-C9B6-43AF-9522-9B19E1B8ACC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9E25320B-F9C9-4C22-9A09-C86CC8F6C6E0}">
      <dgm:prSet phldrT="[Text]" custT="1"/>
      <dgm:spPr/>
      <dgm:t>
        <a:bodyPr/>
        <a:lstStyle/>
        <a:p>
          <a:r>
            <a:rPr lang="en-ZA" sz="2100" b="1" dirty="0"/>
            <a:t>Year 1</a:t>
          </a:r>
        </a:p>
      </dgm:t>
    </dgm:pt>
    <dgm:pt modelId="{F7B59741-7D46-4942-9AC6-7F77DF5F31D5}" type="parTrans" cxnId="{B82D03C4-6E9D-4DAE-8AAD-F517E1B34654}">
      <dgm:prSet/>
      <dgm:spPr/>
      <dgm:t>
        <a:bodyPr/>
        <a:lstStyle/>
        <a:p>
          <a:endParaRPr lang="en-ZA" sz="2400" b="1"/>
        </a:p>
      </dgm:t>
    </dgm:pt>
    <dgm:pt modelId="{4E4B9304-27B4-4A6E-AF05-0B5F6D4151A3}" type="sibTrans" cxnId="{B82D03C4-6E9D-4DAE-8AAD-F517E1B34654}">
      <dgm:prSet/>
      <dgm:spPr/>
      <dgm:t>
        <a:bodyPr/>
        <a:lstStyle/>
        <a:p>
          <a:endParaRPr lang="en-ZA" sz="2400" b="1"/>
        </a:p>
      </dgm:t>
    </dgm:pt>
    <dgm:pt modelId="{B10058C6-FA80-4425-9B4B-528A217A73F3}">
      <dgm:prSet phldrT="[Text]" custT="1"/>
      <dgm:spPr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</a:gradFill>
      </dgm:spPr>
      <dgm:t>
        <a:bodyPr/>
        <a:lstStyle/>
        <a:p>
          <a:r>
            <a:rPr lang="en-ZA" sz="2400" b="1" dirty="0">
              <a:solidFill>
                <a:schemeClr val="accent1"/>
              </a:solidFill>
            </a:rPr>
            <a:t>3 X MUSIC SUBJECTS (A1+B1+C1) + D1</a:t>
          </a:r>
        </a:p>
      </dgm:t>
    </dgm:pt>
    <dgm:pt modelId="{7CE3D13D-CAAD-44F6-B7BB-67243D4F9CA3}" type="parTrans" cxnId="{C7085780-A404-496E-B66D-E9D1FCA8FF09}">
      <dgm:prSet/>
      <dgm:spPr/>
      <dgm:t>
        <a:bodyPr/>
        <a:lstStyle/>
        <a:p>
          <a:endParaRPr lang="en-ZA" sz="2400" b="1"/>
        </a:p>
      </dgm:t>
    </dgm:pt>
    <dgm:pt modelId="{02166246-8C6D-469E-BA8C-A28232C9A055}" type="sibTrans" cxnId="{C7085780-A404-496E-B66D-E9D1FCA8FF09}">
      <dgm:prSet/>
      <dgm:spPr/>
      <dgm:t>
        <a:bodyPr/>
        <a:lstStyle/>
        <a:p>
          <a:endParaRPr lang="en-ZA" sz="2400" b="1"/>
        </a:p>
      </dgm:t>
    </dgm:pt>
    <dgm:pt modelId="{5425BBCD-9C75-472F-8336-DC2B08447A4C}">
      <dgm:prSet phldrT="[Text]" custT="1"/>
      <dgm:spPr/>
      <dgm:t>
        <a:bodyPr/>
        <a:lstStyle/>
        <a:p>
          <a:r>
            <a:rPr lang="en-ZA" sz="2100" b="1" dirty="0"/>
            <a:t>Year 2</a:t>
          </a:r>
        </a:p>
      </dgm:t>
    </dgm:pt>
    <dgm:pt modelId="{0FD9EC7E-AA96-4763-B002-4F7FFEF904E7}" type="parTrans" cxnId="{22F6FF4C-68EE-4CDB-97EF-A5F41C16215A}">
      <dgm:prSet/>
      <dgm:spPr/>
      <dgm:t>
        <a:bodyPr/>
        <a:lstStyle/>
        <a:p>
          <a:endParaRPr lang="en-ZA" sz="2400" b="1"/>
        </a:p>
      </dgm:t>
    </dgm:pt>
    <dgm:pt modelId="{8036AF4D-EE53-414B-B8D0-23A2C11BE201}" type="sibTrans" cxnId="{22F6FF4C-68EE-4CDB-97EF-A5F41C16215A}">
      <dgm:prSet/>
      <dgm:spPr/>
      <dgm:t>
        <a:bodyPr/>
        <a:lstStyle/>
        <a:p>
          <a:endParaRPr lang="en-ZA" sz="2400" b="1"/>
        </a:p>
      </dgm:t>
    </dgm:pt>
    <dgm:pt modelId="{561FEED5-9957-4715-8631-A2324A8F37E5}">
      <dgm:prSet phldrT="[Text]" custT="1"/>
      <dgm:spPr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</a:gradFill>
      </dgm:spPr>
      <dgm:t>
        <a:bodyPr/>
        <a:lstStyle/>
        <a:p>
          <a:r>
            <a:rPr lang="en-ZA" sz="2400" b="1" dirty="0">
              <a:solidFill>
                <a:schemeClr val="accent1"/>
              </a:solidFill>
            </a:rPr>
            <a:t>3 X MUSIC, 2 SUBJECTS CONTINUED FROM ACY1 + D2/B1</a:t>
          </a:r>
        </a:p>
      </dgm:t>
    </dgm:pt>
    <dgm:pt modelId="{2FEA754B-B2C1-476B-9883-E833E2F4FD4C}" type="parTrans" cxnId="{AD6A0B13-9C00-46C8-9037-A782871A026F}">
      <dgm:prSet/>
      <dgm:spPr/>
      <dgm:t>
        <a:bodyPr/>
        <a:lstStyle/>
        <a:p>
          <a:endParaRPr lang="en-ZA" sz="2400" b="1"/>
        </a:p>
      </dgm:t>
    </dgm:pt>
    <dgm:pt modelId="{EA60CF81-7FCA-4D5B-96C1-A62B5CE637B5}" type="sibTrans" cxnId="{AD6A0B13-9C00-46C8-9037-A782871A026F}">
      <dgm:prSet/>
      <dgm:spPr/>
      <dgm:t>
        <a:bodyPr/>
        <a:lstStyle/>
        <a:p>
          <a:endParaRPr lang="en-ZA" sz="2400" b="1"/>
        </a:p>
      </dgm:t>
    </dgm:pt>
    <dgm:pt modelId="{44E3A7C9-D855-447A-8FB9-3FA1E82D7A07}">
      <dgm:prSet phldrT="[Text]" custT="1"/>
      <dgm:spPr/>
      <dgm:t>
        <a:bodyPr/>
        <a:lstStyle/>
        <a:p>
          <a:r>
            <a:rPr lang="en-ZA" sz="2100" b="1" dirty="0"/>
            <a:t>Year 3</a:t>
          </a:r>
        </a:p>
      </dgm:t>
    </dgm:pt>
    <dgm:pt modelId="{77BF2C5E-50A9-4C80-850D-D19032292E1B}" type="parTrans" cxnId="{810EE281-196F-417D-AB4C-32ECF8B6F9D3}">
      <dgm:prSet/>
      <dgm:spPr/>
      <dgm:t>
        <a:bodyPr/>
        <a:lstStyle/>
        <a:p>
          <a:endParaRPr lang="en-ZA" sz="2400" b="1"/>
        </a:p>
      </dgm:t>
    </dgm:pt>
    <dgm:pt modelId="{F034E2FC-6D50-48FD-B444-E83E62D092FE}" type="sibTrans" cxnId="{810EE281-196F-417D-AB4C-32ECF8B6F9D3}">
      <dgm:prSet/>
      <dgm:spPr/>
      <dgm:t>
        <a:bodyPr/>
        <a:lstStyle/>
        <a:p>
          <a:endParaRPr lang="en-ZA" sz="2400" b="1"/>
        </a:p>
      </dgm:t>
    </dgm:pt>
    <dgm:pt modelId="{CDAFFFA1-F8A3-4EB7-993F-E58E795B12E0}">
      <dgm:prSet phldrT="[Text]" custT="1"/>
      <dgm:spPr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</a:gradFill>
      </dgm:spPr>
      <dgm:t>
        <a:bodyPr/>
        <a:lstStyle/>
        <a:p>
          <a:r>
            <a:rPr lang="en-ZA" sz="2400" b="1" dirty="0">
              <a:solidFill>
                <a:schemeClr val="accent1"/>
              </a:solidFill>
            </a:rPr>
            <a:t>2 X MUSIC 3 SUBJECTS CONTINUED FROM ACY 2</a:t>
          </a:r>
        </a:p>
      </dgm:t>
    </dgm:pt>
    <dgm:pt modelId="{CE47A4D3-B534-404C-824A-4B5FC341777D}" type="parTrans" cxnId="{736D4008-7E50-455B-AC1D-27B43A3CFDCB}">
      <dgm:prSet/>
      <dgm:spPr/>
      <dgm:t>
        <a:bodyPr/>
        <a:lstStyle/>
        <a:p>
          <a:endParaRPr lang="en-ZA" sz="2400" b="1"/>
        </a:p>
      </dgm:t>
    </dgm:pt>
    <dgm:pt modelId="{A0967766-E93E-41CB-99AD-E081E05838D2}" type="sibTrans" cxnId="{736D4008-7E50-455B-AC1D-27B43A3CFDCB}">
      <dgm:prSet/>
      <dgm:spPr/>
      <dgm:t>
        <a:bodyPr/>
        <a:lstStyle/>
        <a:p>
          <a:endParaRPr lang="en-ZA" sz="2400" b="1"/>
        </a:p>
      </dgm:t>
    </dgm:pt>
    <dgm:pt modelId="{A6119505-624E-4EE1-84A6-15A1EFFD7E8D}">
      <dgm:prSet phldrT="[Text]" custT="1"/>
      <dgm:spPr/>
      <dgm:t>
        <a:bodyPr/>
        <a:lstStyle/>
        <a:p>
          <a:r>
            <a:rPr lang="en-ZA" sz="2100" b="1" dirty="0">
              <a:solidFill>
                <a:schemeClr val="bg1"/>
              </a:solidFill>
            </a:rPr>
            <a:t>Year 4</a:t>
          </a:r>
        </a:p>
      </dgm:t>
    </dgm:pt>
    <dgm:pt modelId="{AF742DB7-B31C-4B48-9212-B62D2CB583A7}" type="parTrans" cxnId="{3AE51D68-3253-43D7-BCEC-0FE12AF28347}">
      <dgm:prSet/>
      <dgm:spPr/>
      <dgm:t>
        <a:bodyPr/>
        <a:lstStyle/>
        <a:p>
          <a:endParaRPr lang="en-ZA" sz="2400" b="1"/>
        </a:p>
      </dgm:t>
    </dgm:pt>
    <dgm:pt modelId="{24294498-2100-4928-B74D-5F50E816E721}" type="sibTrans" cxnId="{3AE51D68-3253-43D7-BCEC-0FE12AF28347}">
      <dgm:prSet/>
      <dgm:spPr/>
      <dgm:t>
        <a:bodyPr/>
        <a:lstStyle/>
        <a:p>
          <a:endParaRPr lang="en-ZA" sz="2400" b="1"/>
        </a:p>
      </dgm:t>
    </dgm:pt>
    <dgm:pt modelId="{6A6D2006-712C-4993-A8E1-1BAC0E5F8667}">
      <dgm:prSet custT="1"/>
      <dgm:spPr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</a:gradFill>
      </dgm:spPr>
      <dgm:t>
        <a:bodyPr/>
        <a:lstStyle/>
        <a:p>
          <a:r>
            <a:rPr lang="en-ZA" sz="2400" b="1" dirty="0">
              <a:solidFill>
                <a:schemeClr val="accent1"/>
              </a:solidFill>
            </a:rPr>
            <a:t>MUSIC 4</a:t>
          </a:r>
        </a:p>
      </dgm:t>
    </dgm:pt>
    <dgm:pt modelId="{DDBD2D22-4011-49F7-9F44-35AD4E5CD345}" type="parTrans" cxnId="{8E940DFE-BD17-4AB7-8A92-70B56C04DFB6}">
      <dgm:prSet/>
      <dgm:spPr/>
      <dgm:t>
        <a:bodyPr/>
        <a:lstStyle/>
        <a:p>
          <a:endParaRPr lang="en-ZA" sz="2400" b="1"/>
        </a:p>
      </dgm:t>
    </dgm:pt>
    <dgm:pt modelId="{6A1E4B8B-8232-4CCE-93E4-701B0144D9F8}" type="sibTrans" cxnId="{8E940DFE-BD17-4AB7-8A92-70B56C04DFB6}">
      <dgm:prSet/>
      <dgm:spPr/>
      <dgm:t>
        <a:bodyPr/>
        <a:lstStyle/>
        <a:p>
          <a:endParaRPr lang="en-ZA" sz="2400" b="1"/>
        </a:p>
      </dgm:t>
    </dgm:pt>
    <dgm:pt modelId="{783E882E-52A4-40D3-83A4-3EF6B7C9427C}" type="pres">
      <dgm:prSet presAssocID="{F7774BF7-C9B6-43AF-9522-9B19E1B8ACC5}" presName="linearFlow" presStyleCnt="0">
        <dgm:presLayoutVars>
          <dgm:dir/>
          <dgm:animLvl val="lvl"/>
          <dgm:resizeHandles val="exact"/>
        </dgm:presLayoutVars>
      </dgm:prSet>
      <dgm:spPr/>
    </dgm:pt>
    <dgm:pt modelId="{32ECBA11-9A3E-42EF-903A-FB235E6F1A92}" type="pres">
      <dgm:prSet presAssocID="{9E25320B-F9C9-4C22-9A09-C86CC8F6C6E0}" presName="composite" presStyleCnt="0"/>
      <dgm:spPr/>
    </dgm:pt>
    <dgm:pt modelId="{9FA883ED-41CF-4474-A083-28252528FD54}" type="pres">
      <dgm:prSet presAssocID="{9E25320B-F9C9-4C22-9A09-C86CC8F6C6E0}" presName="parentText" presStyleLbl="alignNode1" presStyleIdx="0" presStyleCnt="4" custScaleX="117842">
        <dgm:presLayoutVars>
          <dgm:chMax val="1"/>
          <dgm:bulletEnabled val="1"/>
        </dgm:presLayoutVars>
      </dgm:prSet>
      <dgm:spPr/>
    </dgm:pt>
    <dgm:pt modelId="{66975035-602A-4F92-9306-60C94B8A48EB}" type="pres">
      <dgm:prSet presAssocID="{9E25320B-F9C9-4C22-9A09-C86CC8F6C6E0}" presName="descendantText" presStyleLbl="alignAcc1" presStyleIdx="0" presStyleCnt="4">
        <dgm:presLayoutVars>
          <dgm:bulletEnabled val="1"/>
        </dgm:presLayoutVars>
      </dgm:prSet>
      <dgm:spPr/>
    </dgm:pt>
    <dgm:pt modelId="{C359814E-BE4A-4511-A3DC-83DA0818B54A}" type="pres">
      <dgm:prSet presAssocID="{4E4B9304-27B4-4A6E-AF05-0B5F6D4151A3}" presName="sp" presStyleCnt="0"/>
      <dgm:spPr/>
    </dgm:pt>
    <dgm:pt modelId="{2568484B-9507-4A1E-88C2-D7DF9DB79B7D}" type="pres">
      <dgm:prSet presAssocID="{5425BBCD-9C75-472F-8336-DC2B08447A4C}" presName="composite" presStyleCnt="0"/>
      <dgm:spPr/>
    </dgm:pt>
    <dgm:pt modelId="{16032E70-F3D5-4108-881B-0D47DE8C597E}" type="pres">
      <dgm:prSet presAssocID="{5425BBCD-9C75-472F-8336-DC2B08447A4C}" presName="parentText" presStyleLbl="alignNode1" presStyleIdx="1" presStyleCnt="4" custScaleX="108921">
        <dgm:presLayoutVars>
          <dgm:chMax val="1"/>
          <dgm:bulletEnabled val="1"/>
        </dgm:presLayoutVars>
      </dgm:prSet>
      <dgm:spPr/>
    </dgm:pt>
    <dgm:pt modelId="{78281D9E-1D80-4E5F-ADE7-C88703B41719}" type="pres">
      <dgm:prSet presAssocID="{5425BBCD-9C75-472F-8336-DC2B08447A4C}" presName="descendantText" presStyleLbl="alignAcc1" presStyleIdx="1" presStyleCnt="4">
        <dgm:presLayoutVars>
          <dgm:bulletEnabled val="1"/>
        </dgm:presLayoutVars>
      </dgm:prSet>
      <dgm:spPr/>
    </dgm:pt>
    <dgm:pt modelId="{66F721B0-1C6E-44E5-9426-13C7E52D18C6}" type="pres">
      <dgm:prSet presAssocID="{8036AF4D-EE53-414B-B8D0-23A2C11BE201}" presName="sp" presStyleCnt="0"/>
      <dgm:spPr/>
    </dgm:pt>
    <dgm:pt modelId="{F8E66FCC-9487-4BFA-B7C3-5AABD694EB69}" type="pres">
      <dgm:prSet presAssocID="{44E3A7C9-D855-447A-8FB9-3FA1E82D7A07}" presName="composite" presStyleCnt="0"/>
      <dgm:spPr/>
    </dgm:pt>
    <dgm:pt modelId="{5EFC465C-96A3-422C-95F7-632E11E3A427}" type="pres">
      <dgm:prSet presAssocID="{44E3A7C9-D855-447A-8FB9-3FA1E82D7A07}" presName="parentText" presStyleLbl="alignNode1" presStyleIdx="2" presStyleCnt="4" custScaleX="108921">
        <dgm:presLayoutVars>
          <dgm:chMax val="1"/>
          <dgm:bulletEnabled val="1"/>
        </dgm:presLayoutVars>
      </dgm:prSet>
      <dgm:spPr/>
    </dgm:pt>
    <dgm:pt modelId="{0923ED49-6680-48AC-A276-2523BF506C32}" type="pres">
      <dgm:prSet presAssocID="{44E3A7C9-D855-447A-8FB9-3FA1E82D7A07}" presName="descendantText" presStyleLbl="alignAcc1" presStyleIdx="2" presStyleCnt="4">
        <dgm:presLayoutVars>
          <dgm:bulletEnabled val="1"/>
        </dgm:presLayoutVars>
      </dgm:prSet>
      <dgm:spPr/>
    </dgm:pt>
    <dgm:pt modelId="{AD616B2A-E434-4BC9-AF09-56E561144ED6}" type="pres">
      <dgm:prSet presAssocID="{F034E2FC-6D50-48FD-B444-E83E62D092FE}" presName="sp" presStyleCnt="0"/>
      <dgm:spPr/>
    </dgm:pt>
    <dgm:pt modelId="{2CE5615F-1B8C-458F-BC9E-EF4CBF6B4BC5}" type="pres">
      <dgm:prSet presAssocID="{A6119505-624E-4EE1-84A6-15A1EFFD7E8D}" presName="composite" presStyleCnt="0"/>
      <dgm:spPr/>
    </dgm:pt>
    <dgm:pt modelId="{A16B295F-AB7E-4A8F-9057-7D1416DE709F}" type="pres">
      <dgm:prSet presAssocID="{A6119505-624E-4EE1-84A6-15A1EFFD7E8D}" presName="parentText" presStyleLbl="alignNode1" presStyleIdx="3" presStyleCnt="4" custScaleX="117540">
        <dgm:presLayoutVars>
          <dgm:chMax val="1"/>
          <dgm:bulletEnabled val="1"/>
        </dgm:presLayoutVars>
      </dgm:prSet>
      <dgm:spPr/>
    </dgm:pt>
    <dgm:pt modelId="{0768ADE8-6C43-402A-B446-6654A877A510}" type="pres">
      <dgm:prSet presAssocID="{A6119505-624E-4EE1-84A6-15A1EFFD7E8D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736D4008-7E50-455B-AC1D-27B43A3CFDCB}" srcId="{44E3A7C9-D855-447A-8FB9-3FA1E82D7A07}" destId="{CDAFFFA1-F8A3-4EB7-993F-E58E795B12E0}" srcOrd="0" destOrd="0" parTransId="{CE47A4D3-B534-404C-824A-4B5FC341777D}" sibTransId="{A0967766-E93E-41CB-99AD-E081E05838D2}"/>
    <dgm:cxn modelId="{AD6A0B13-9C00-46C8-9037-A782871A026F}" srcId="{5425BBCD-9C75-472F-8336-DC2B08447A4C}" destId="{561FEED5-9957-4715-8631-A2324A8F37E5}" srcOrd="0" destOrd="0" parTransId="{2FEA754B-B2C1-476B-9883-E833E2F4FD4C}" sibTransId="{EA60CF81-7FCA-4D5B-96C1-A62B5CE637B5}"/>
    <dgm:cxn modelId="{623EAF17-E37B-4961-B523-DD8A6A6E9B3B}" type="presOf" srcId="{561FEED5-9957-4715-8631-A2324A8F37E5}" destId="{78281D9E-1D80-4E5F-ADE7-C88703B41719}" srcOrd="0" destOrd="0" presId="urn:microsoft.com/office/officeart/2005/8/layout/chevron2"/>
    <dgm:cxn modelId="{B336C537-14A1-4C7E-9D45-EFE89040195F}" type="presOf" srcId="{F7774BF7-C9B6-43AF-9522-9B19E1B8ACC5}" destId="{783E882E-52A4-40D3-83A4-3EF6B7C9427C}" srcOrd="0" destOrd="0" presId="urn:microsoft.com/office/officeart/2005/8/layout/chevron2"/>
    <dgm:cxn modelId="{FCAADE3A-F26B-45BB-B29D-F73C5514FFE6}" type="presOf" srcId="{9E25320B-F9C9-4C22-9A09-C86CC8F6C6E0}" destId="{9FA883ED-41CF-4474-A083-28252528FD54}" srcOrd="0" destOrd="0" presId="urn:microsoft.com/office/officeart/2005/8/layout/chevron2"/>
    <dgm:cxn modelId="{6A1D133D-9E9B-4111-B949-9736D13B8CBB}" type="presOf" srcId="{CDAFFFA1-F8A3-4EB7-993F-E58E795B12E0}" destId="{0923ED49-6680-48AC-A276-2523BF506C32}" srcOrd="0" destOrd="0" presId="urn:microsoft.com/office/officeart/2005/8/layout/chevron2"/>
    <dgm:cxn modelId="{ACDA0768-5FA8-4FFB-969D-1EC776ACD1D8}" type="presOf" srcId="{A6119505-624E-4EE1-84A6-15A1EFFD7E8D}" destId="{A16B295F-AB7E-4A8F-9057-7D1416DE709F}" srcOrd="0" destOrd="0" presId="urn:microsoft.com/office/officeart/2005/8/layout/chevron2"/>
    <dgm:cxn modelId="{3AE51D68-3253-43D7-BCEC-0FE12AF28347}" srcId="{F7774BF7-C9B6-43AF-9522-9B19E1B8ACC5}" destId="{A6119505-624E-4EE1-84A6-15A1EFFD7E8D}" srcOrd="3" destOrd="0" parTransId="{AF742DB7-B31C-4B48-9212-B62D2CB583A7}" sibTransId="{24294498-2100-4928-B74D-5F50E816E721}"/>
    <dgm:cxn modelId="{22F6FF4C-68EE-4CDB-97EF-A5F41C16215A}" srcId="{F7774BF7-C9B6-43AF-9522-9B19E1B8ACC5}" destId="{5425BBCD-9C75-472F-8336-DC2B08447A4C}" srcOrd="1" destOrd="0" parTransId="{0FD9EC7E-AA96-4763-B002-4F7FFEF904E7}" sibTransId="{8036AF4D-EE53-414B-B8D0-23A2C11BE201}"/>
    <dgm:cxn modelId="{C7085780-A404-496E-B66D-E9D1FCA8FF09}" srcId="{9E25320B-F9C9-4C22-9A09-C86CC8F6C6E0}" destId="{B10058C6-FA80-4425-9B4B-528A217A73F3}" srcOrd="0" destOrd="0" parTransId="{7CE3D13D-CAAD-44F6-B7BB-67243D4F9CA3}" sibTransId="{02166246-8C6D-469E-BA8C-A28232C9A055}"/>
    <dgm:cxn modelId="{810EE281-196F-417D-AB4C-32ECF8B6F9D3}" srcId="{F7774BF7-C9B6-43AF-9522-9B19E1B8ACC5}" destId="{44E3A7C9-D855-447A-8FB9-3FA1E82D7A07}" srcOrd="2" destOrd="0" parTransId="{77BF2C5E-50A9-4C80-850D-D19032292E1B}" sibTransId="{F034E2FC-6D50-48FD-B444-E83E62D092FE}"/>
    <dgm:cxn modelId="{204B02C4-5BFB-48D2-A0C7-1024B5375D54}" type="presOf" srcId="{44E3A7C9-D855-447A-8FB9-3FA1E82D7A07}" destId="{5EFC465C-96A3-422C-95F7-632E11E3A427}" srcOrd="0" destOrd="0" presId="urn:microsoft.com/office/officeart/2005/8/layout/chevron2"/>
    <dgm:cxn modelId="{B82D03C4-6E9D-4DAE-8AAD-F517E1B34654}" srcId="{F7774BF7-C9B6-43AF-9522-9B19E1B8ACC5}" destId="{9E25320B-F9C9-4C22-9A09-C86CC8F6C6E0}" srcOrd="0" destOrd="0" parTransId="{F7B59741-7D46-4942-9AC6-7F77DF5F31D5}" sibTransId="{4E4B9304-27B4-4A6E-AF05-0B5F6D4151A3}"/>
    <dgm:cxn modelId="{8C13C8F3-047F-49C6-8B42-B43A6D9B443E}" type="presOf" srcId="{5425BBCD-9C75-472F-8336-DC2B08447A4C}" destId="{16032E70-F3D5-4108-881B-0D47DE8C597E}" srcOrd="0" destOrd="0" presId="urn:microsoft.com/office/officeart/2005/8/layout/chevron2"/>
    <dgm:cxn modelId="{25FF7FF6-301C-4462-8075-199BF1C7B3D3}" type="presOf" srcId="{6A6D2006-712C-4993-A8E1-1BAC0E5F8667}" destId="{0768ADE8-6C43-402A-B446-6654A877A510}" srcOrd="0" destOrd="0" presId="urn:microsoft.com/office/officeart/2005/8/layout/chevron2"/>
    <dgm:cxn modelId="{6AA7D2F6-797A-4AB6-AE1B-18700081DA31}" type="presOf" srcId="{B10058C6-FA80-4425-9B4B-528A217A73F3}" destId="{66975035-602A-4F92-9306-60C94B8A48EB}" srcOrd="0" destOrd="0" presId="urn:microsoft.com/office/officeart/2005/8/layout/chevron2"/>
    <dgm:cxn modelId="{8E940DFE-BD17-4AB7-8A92-70B56C04DFB6}" srcId="{A6119505-624E-4EE1-84A6-15A1EFFD7E8D}" destId="{6A6D2006-712C-4993-A8E1-1BAC0E5F8667}" srcOrd="0" destOrd="0" parTransId="{DDBD2D22-4011-49F7-9F44-35AD4E5CD345}" sibTransId="{6A1E4B8B-8232-4CCE-93E4-701B0144D9F8}"/>
    <dgm:cxn modelId="{F4129202-CC22-4937-9516-32010A81FB6A}" type="presParOf" srcId="{783E882E-52A4-40D3-83A4-3EF6B7C9427C}" destId="{32ECBA11-9A3E-42EF-903A-FB235E6F1A92}" srcOrd="0" destOrd="0" presId="urn:microsoft.com/office/officeart/2005/8/layout/chevron2"/>
    <dgm:cxn modelId="{F0D476B5-990B-4EF7-96DE-171D75692DE9}" type="presParOf" srcId="{32ECBA11-9A3E-42EF-903A-FB235E6F1A92}" destId="{9FA883ED-41CF-4474-A083-28252528FD54}" srcOrd="0" destOrd="0" presId="urn:microsoft.com/office/officeart/2005/8/layout/chevron2"/>
    <dgm:cxn modelId="{4E2BE81A-D316-4CDB-A9FA-83355CFE376C}" type="presParOf" srcId="{32ECBA11-9A3E-42EF-903A-FB235E6F1A92}" destId="{66975035-602A-4F92-9306-60C94B8A48EB}" srcOrd="1" destOrd="0" presId="urn:microsoft.com/office/officeart/2005/8/layout/chevron2"/>
    <dgm:cxn modelId="{0D424534-5C48-408E-9969-FD1DF5D33BFB}" type="presParOf" srcId="{783E882E-52A4-40D3-83A4-3EF6B7C9427C}" destId="{C359814E-BE4A-4511-A3DC-83DA0818B54A}" srcOrd="1" destOrd="0" presId="urn:microsoft.com/office/officeart/2005/8/layout/chevron2"/>
    <dgm:cxn modelId="{C1B6523C-9508-4F6E-AAD3-278059E47E23}" type="presParOf" srcId="{783E882E-52A4-40D3-83A4-3EF6B7C9427C}" destId="{2568484B-9507-4A1E-88C2-D7DF9DB79B7D}" srcOrd="2" destOrd="0" presId="urn:microsoft.com/office/officeart/2005/8/layout/chevron2"/>
    <dgm:cxn modelId="{A0F8B8E5-D6BF-4E9C-AB41-B74FE6B504FE}" type="presParOf" srcId="{2568484B-9507-4A1E-88C2-D7DF9DB79B7D}" destId="{16032E70-F3D5-4108-881B-0D47DE8C597E}" srcOrd="0" destOrd="0" presId="urn:microsoft.com/office/officeart/2005/8/layout/chevron2"/>
    <dgm:cxn modelId="{92F5F963-D4DD-43F5-AD8A-EFFD7532CC97}" type="presParOf" srcId="{2568484B-9507-4A1E-88C2-D7DF9DB79B7D}" destId="{78281D9E-1D80-4E5F-ADE7-C88703B41719}" srcOrd="1" destOrd="0" presId="urn:microsoft.com/office/officeart/2005/8/layout/chevron2"/>
    <dgm:cxn modelId="{19535BED-9524-458B-80E6-82BEB3ADB068}" type="presParOf" srcId="{783E882E-52A4-40D3-83A4-3EF6B7C9427C}" destId="{66F721B0-1C6E-44E5-9426-13C7E52D18C6}" srcOrd="3" destOrd="0" presId="urn:microsoft.com/office/officeart/2005/8/layout/chevron2"/>
    <dgm:cxn modelId="{E50F3DF6-9B98-41C5-B73F-C90F9D288F1D}" type="presParOf" srcId="{783E882E-52A4-40D3-83A4-3EF6B7C9427C}" destId="{F8E66FCC-9487-4BFA-B7C3-5AABD694EB69}" srcOrd="4" destOrd="0" presId="urn:microsoft.com/office/officeart/2005/8/layout/chevron2"/>
    <dgm:cxn modelId="{4B0321E0-5BEA-4A40-8F62-DAC0BAEE92FD}" type="presParOf" srcId="{F8E66FCC-9487-4BFA-B7C3-5AABD694EB69}" destId="{5EFC465C-96A3-422C-95F7-632E11E3A427}" srcOrd="0" destOrd="0" presId="urn:microsoft.com/office/officeart/2005/8/layout/chevron2"/>
    <dgm:cxn modelId="{47B593E5-6042-4EAD-9953-0C25193DA42E}" type="presParOf" srcId="{F8E66FCC-9487-4BFA-B7C3-5AABD694EB69}" destId="{0923ED49-6680-48AC-A276-2523BF506C32}" srcOrd="1" destOrd="0" presId="urn:microsoft.com/office/officeart/2005/8/layout/chevron2"/>
    <dgm:cxn modelId="{D414FFBD-3E2D-4B06-BB29-F037BE69E870}" type="presParOf" srcId="{783E882E-52A4-40D3-83A4-3EF6B7C9427C}" destId="{AD616B2A-E434-4BC9-AF09-56E561144ED6}" srcOrd="5" destOrd="0" presId="urn:microsoft.com/office/officeart/2005/8/layout/chevron2"/>
    <dgm:cxn modelId="{88723CEC-4E64-4DFC-8D94-9C8393C7AE15}" type="presParOf" srcId="{783E882E-52A4-40D3-83A4-3EF6B7C9427C}" destId="{2CE5615F-1B8C-458F-BC9E-EF4CBF6B4BC5}" srcOrd="6" destOrd="0" presId="urn:microsoft.com/office/officeart/2005/8/layout/chevron2"/>
    <dgm:cxn modelId="{E1C4BCE3-7D7A-466E-B29F-C31A65E6F4D0}" type="presParOf" srcId="{2CE5615F-1B8C-458F-BC9E-EF4CBF6B4BC5}" destId="{A16B295F-AB7E-4A8F-9057-7D1416DE709F}" srcOrd="0" destOrd="0" presId="urn:microsoft.com/office/officeart/2005/8/layout/chevron2"/>
    <dgm:cxn modelId="{18E0C99F-8D22-4057-A7C8-2E091E2F23D1}" type="presParOf" srcId="{2CE5615F-1B8C-458F-BC9E-EF4CBF6B4BC5}" destId="{0768ADE8-6C43-402A-B446-6654A877A51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A883ED-41CF-4474-A083-28252528FD54}">
      <dsp:nvSpPr>
        <dsp:cNvPr id="0" name=""/>
        <dsp:cNvSpPr/>
      </dsp:nvSpPr>
      <dsp:spPr>
        <a:xfrm rot="5400000">
          <a:off x="-239034" y="239273"/>
          <a:ext cx="1593563" cy="11154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b="1" kern="1200" dirty="0"/>
            <a:t>Year 1</a:t>
          </a:r>
        </a:p>
      </dsp:txBody>
      <dsp:txXfrm rot="-5400000">
        <a:off x="1" y="557985"/>
        <a:ext cx="1115494" cy="478069"/>
      </dsp:txXfrm>
    </dsp:sp>
    <dsp:sp modelId="{66975035-602A-4F92-9306-60C94B8A48EB}">
      <dsp:nvSpPr>
        <dsp:cNvPr id="0" name=""/>
        <dsp:cNvSpPr/>
      </dsp:nvSpPr>
      <dsp:spPr>
        <a:xfrm rot="5400000">
          <a:off x="3339867" y="-2224133"/>
          <a:ext cx="1035816" cy="5484561"/>
        </a:xfrm>
        <a:prstGeom prst="round2SameRect">
          <a:avLst/>
        </a:prstGeom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816" tIns="27305" rIns="27305" bIns="27305" numCol="1" spcCol="1270" anchor="ctr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4300" b="1" kern="1200" dirty="0">
              <a:solidFill>
                <a:schemeClr val="accent1"/>
              </a:solidFill>
            </a:rPr>
            <a:t>A1 + B1 + C1 + D1</a:t>
          </a:r>
        </a:p>
      </dsp:txBody>
      <dsp:txXfrm rot="-5400000">
        <a:off x="1115495" y="50803"/>
        <a:ext cx="5433997" cy="934688"/>
      </dsp:txXfrm>
    </dsp:sp>
    <dsp:sp modelId="{16032E70-F3D5-4108-881B-0D47DE8C597E}">
      <dsp:nvSpPr>
        <dsp:cNvPr id="0" name=""/>
        <dsp:cNvSpPr/>
      </dsp:nvSpPr>
      <dsp:spPr>
        <a:xfrm rot="5400000">
          <a:off x="-239034" y="1638496"/>
          <a:ext cx="1593563" cy="11154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b="1" kern="1200" dirty="0"/>
            <a:t>Year 2</a:t>
          </a:r>
        </a:p>
      </dsp:txBody>
      <dsp:txXfrm rot="-5400000">
        <a:off x="1" y="1957208"/>
        <a:ext cx="1115494" cy="478069"/>
      </dsp:txXfrm>
    </dsp:sp>
    <dsp:sp modelId="{78281D9E-1D80-4E5F-ADE7-C88703B41719}">
      <dsp:nvSpPr>
        <dsp:cNvPr id="0" name=""/>
        <dsp:cNvSpPr/>
      </dsp:nvSpPr>
      <dsp:spPr>
        <a:xfrm rot="5400000">
          <a:off x="3339867" y="-824910"/>
          <a:ext cx="1035816" cy="5484561"/>
        </a:xfrm>
        <a:prstGeom prst="round2SameRect">
          <a:avLst/>
        </a:prstGeom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816" tIns="27305" rIns="27305" bIns="27305" numCol="1" spcCol="1270" anchor="ctr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4300" b="1" kern="1200" dirty="0">
              <a:solidFill>
                <a:schemeClr val="accent1"/>
              </a:solidFill>
            </a:rPr>
            <a:t>A2 + B2 + D2 + E1</a:t>
          </a:r>
        </a:p>
      </dsp:txBody>
      <dsp:txXfrm rot="-5400000">
        <a:off x="1115495" y="1450026"/>
        <a:ext cx="5433997" cy="934688"/>
      </dsp:txXfrm>
    </dsp:sp>
    <dsp:sp modelId="{5EFC465C-96A3-422C-95F7-632E11E3A427}">
      <dsp:nvSpPr>
        <dsp:cNvPr id="0" name=""/>
        <dsp:cNvSpPr/>
      </dsp:nvSpPr>
      <dsp:spPr>
        <a:xfrm rot="5400000">
          <a:off x="-239034" y="3037719"/>
          <a:ext cx="1593563" cy="11154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b="1" kern="1200" dirty="0"/>
            <a:t>Year 3</a:t>
          </a:r>
        </a:p>
      </dsp:txBody>
      <dsp:txXfrm rot="-5400000">
        <a:off x="1" y="3356431"/>
        <a:ext cx="1115494" cy="478069"/>
      </dsp:txXfrm>
    </dsp:sp>
    <dsp:sp modelId="{0923ED49-6680-48AC-A276-2523BF506C32}">
      <dsp:nvSpPr>
        <dsp:cNvPr id="0" name=""/>
        <dsp:cNvSpPr/>
      </dsp:nvSpPr>
      <dsp:spPr>
        <a:xfrm rot="5400000">
          <a:off x="3339867" y="574312"/>
          <a:ext cx="1035816" cy="5484561"/>
        </a:xfrm>
        <a:prstGeom prst="round2SameRect">
          <a:avLst/>
        </a:prstGeom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816" tIns="27305" rIns="27305" bIns="27305" numCol="1" spcCol="1270" anchor="ctr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4300" b="1" kern="1200" dirty="0">
              <a:solidFill>
                <a:schemeClr val="accent1"/>
              </a:solidFill>
            </a:rPr>
            <a:t>B3 + D3 (majors)</a:t>
          </a:r>
        </a:p>
      </dsp:txBody>
      <dsp:txXfrm rot="-5400000">
        <a:off x="1115495" y="2849248"/>
        <a:ext cx="5433997" cy="9346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A883ED-41CF-4474-A083-28252528FD54}">
      <dsp:nvSpPr>
        <dsp:cNvPr id="0" name=""/>
        <dsp:cNvSpPr/>
      </dsp:nvSpPr>
      <dsp:spPr>
        <a:xfrm rot="5400000">
          <a:off x="-173135" y="174958"/>
          <a:ext cx="1154237" cy="8079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000" b="1" kern="1200" dirty="0"/>
            <a:t>Year 1</a:t>
          </a:r>
        </a:p>
      </dsp:txBody>
      <dsp:txXfrm rot="-5400000">
        <a:off x="1" y="405805"/>
        <a:ext cx="807966" cy="346271"/>
      </dsp:txXfrm>
    </dsp:sp>
    <dsp:sp modelId="{66975035-602A-4F92-9306-60C94B8A48EB}">
      <dsp:nvSpPr>
        <dsp:cNvPr id="0" name=""/>
        <dsp:cNvSpPr/>
      </dsp:nvSpPr>
      <dsp:spPr>
        <a:xfrm rot="5400000">
          <a:off x="3472899" y="-2663110"/>
          <a:ext cx="750254" cy="6080121"/>
        </a:xfrm>
        <a:prstGeom prst="round2SameRect">
          <a:avLst/>
        </a:prstGeom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400" b="1" kern="1200" dirty="0">
              <a:solidFill>
                <a:schemeClr val="accent1"/>
              </a:solidFill>
            </a:rPr>
            <a:t>JOURN 1+A1+B1+C1  </a:t>
          </a:r>
        </a:p>
      </dsp:txBody>
      <dsp:txXfrm rot="-5400000">
        <a:off x="807966" y="38447"/>
        <a:ext cx="6043497" cy="677006"/>
      </dsp:txXfrm>
    </dsp:sp>
    <dsp:sp modelId="{16032E70-F3D5-4108-881B-0D47DE8C597E}">
      <dsp:nvSpPr>
        <dsp:cNvPr id="0" name=""/>
        <dsp:cNvSpPr/>
      </dsp:nvSpPr>
      <dsp:spPr>
        <a:xfrm rot="5400000">
          <a:off x="-173135" y="1181152"/>
          <a:ext cx="1154237" cy="8079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000" b="1" kern="1200" dirty="0"/>
            <a:t>Year 2</a:t>
          </a:r>
        </a:p>
      </dsp:txBody>
      <dsp:txXfrm rot="-5400000">
        <a:off x="1" y="1411999"/>
        <a:ext cx="807966" cy="346271"/>
      </dsp:txXfrm>
    </dsp:sp>
    <dsp:sp modelId="{78281D9E-1D80-4E5F-ADE7-C88703B41719}">
      <dsp:nvSpPr>
        <dsp:cNvPr id="0" name=""/>
        <dsp:cNvSpPr/>
      </dsp:nvSpPr>
      <dsp:spPr>
        <a:xfrm rot="5400000">
          <a:off x="3472899" y="-1656917"/>
          <a:ext cx="750254" cy="6080121"/>
        </a:xfrm>
        <a:prstGeom prst="round2SameRect">
          <a:avLst/>
        </a:prstGeom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</a:gra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400" b="1" kern="1200" dirty="0">
              <a:solidFill>
                <a:schemeClr val="accent1"/>
              </a:solidFill>
            </a:rPr>
            <a:t>JOURN 2+XHOSA FOR JOURN+C2+D1 </a:t>
          </a:r>
        </a:p>
      </dsp:txBody>
      <dsp:txXfrm rot="-5400000">
        <a:off x="807966" y="1044640"/>
        <a:ext cx="6043497" cy="677006"/>
      </dsp:txXfrm>
    </dsp:sp>
    <dsp:sp modelId="{5EFC465C-96A3-422C-95F7-632E11E3A427}">
      <dsp:nvSpPr>
        <dsp:cNvPr id="0" name=""/>
        <dsp:cNvSpPr/>
      </dsp:nvSpPr>
      <dsp:spPr>
        <a:xfrm rot="5400000">
          <a:off x="-173135" y="2187345"/>
          <a:ext cx="1154237" cy="8079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000" b="1" kern="1200" dirty="0"/>
            <a:t>Year 3</a:t>
          </a:r>
        </a:p>
      </dsp:txBody>
      <dsp:txXfrm rot="-5400000">
        <a:off x="1" y="2418192"/>
        <a:ext cx="807966" cy="346271"/>
      </dsp:txXfrm>
    </dsp:sp>
    <dsp:sp modelId="{0923ED49-6680-48AC-A276-2523BF506C32}">
      <dsp:nvSpPr>
        <dsp:cNvPr id="0" name=""/>
        <dsp:cNvSpPr/>
      </dsp:nvSpPr>
      <dsp:spPr>
        <a:xfrm rot="5400000">
          <a:off x="3472899" y="-650723"/>
          <a:ext cx="750254" cy="6080121"/>
        </a:xfrm>
        <a:prstGeom prst="round2SameRect">
          <a:avLst/>
        </a:prstGeom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</a:gra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400" b="1" kern="1200" dirty="0">
              <a:solidFill>
                <a:schemeClr val="accent1"/>
              </a:solidFill>
            </a:rPr>
            <a:t>JOURN 3 + C3</a:t>
          </a:r>
        </a:p>
      </dsp:txBody>
      <dsp:txXfrm rot="-5400000">
        <a:off x="807966" y="2050834"/>
        <a:ext cx="6043497" cy="677006"/>
      </dsp:txXfrm>
    </dsp:sp>
    <dsp:sp modelId="{A16B295F-AB7E-4A8F-9057-7D1416DE709F}">
      <dsp:nvSpPr>
        <dsp:cNvPr id="0" name=""/>
        <dsp:cNvSpPr/>
      </dsp:nvSpPr>
      <dsp:spPr>
        <a:xfrm rot="5400000">
          <a:off x="-173135" y="3193538"/>
          <a:ext cx="1154237" cy="8079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000" b="1" kern="1200" dirty="0">
              <a:solidFill>
                <a:schemeClr val="bg1"/>
              </a:solidFill>
            </a:rPr>
            <a:t>Year 4</a:t>
          </a:r>
        </a:p>
      </dsp:txBody>
      <dsp:txXfrm rot="-5400000">
        <a:off x="1" y="3424385"/>
        <a:ext cx="807966" cy="346271"/>
      </dsp:txXfrm>
    </dsp:sp>
    <dsp:sp modelId="{0768ADE8-6C43-402A-B446-6654A877A510}">
      <dsp:nvSpPr>
        <dsp:cNvPr id="0" name=""/>
        <dsp:cNvSpPr/>
      </dsp:nvSpPr>
      <dsp:spPr>
        <a:xfrm rot="5400000">
          <a:off x="3472899" y="355469"/>
          <a:ext cx="750254" cy="6080121"/>
        </a:xfrm>
        <a:prstGeom prst="round2SameRect">
          <a:avLst/>
        </a:prstGeom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</a:gra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400" b="1" kern="1200" dirty="0">
              <a:solidFill>
                <a:schemeClr val="accent1"/>
              </a:solidFill>
            </a:rPr>
            <a:t>JOURN 4</a:t>
          </a:r>
        </a:p>
      </dsp:txBody>
      <dsp:txXfrm rot="-5400000">
        <a:off x="807966" y="3057026"/>
        <a:ext cx="6043497" cy="6770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A883ED-41CF-4474-A083-28252528FD54}">
      <dsp:nvSpPr>
        <dsp:cNvPr id="0" name=""/>
        <dsp:cNvSpPr/>
      </dsp:nvSpPr>
      <dsp:spPr>
        <a:xfrm rot="5400000">
          <a:off x="-181125" y="183248"/>
          <a:ext cx="1207505" cy="84525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000" b="1" kern="1200" dirty="0"/>
            <a:t>Year 1</a:t>
          </a:r>
        </a:p>
      </dsp:txBody>
      <dsp:txXfrm rot="-5400000">
        <a:off x="2" y="424749"/>
        <a:ext cx="845253" cy="362252"/>
      </dsp:txXfrm>
    </dsp:sp>
    <dsp:sp modelId="{66975035-602A-4F92-9306-60C94B8A48EB}">
      <dsp:nvSpPr>
        <dsp:cNvPr id="0" name=""/>
        <dsp:cNvSpPr/>
      </dsp:nvSpPr>
      <dsp:spPr>
        <a:xfrm rot="5400000">
          <a:off x="3578183" y="-2749114"/>
          <a:ext cx="784878" cy="6283538"/>
        </a:xfrm>
        <a:prstGeom prst="round2SameRect">
          <a:avLst/>
        </a:prstGeom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</a:gra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400" b="1" kern="1200" dirty="0">
              <a:solidFill>
                <a:schemeClr val="accent1"/>
              </a:solidFill>
            </a:rPr>
            <a:t>FAP1A+FAP1B+AHV1+A1  </a:t>
          </a:r>
        </a:p>
      </dsp:txBody>
      <dsp:txXfrm rot="-5400000">
        <a:off x="828854" y="38530"/>
        <a:ext cx="6245223" cy="708248"/>
      </dsp:txXfrm>
    </dsp:sp>
    <dsp:sp modelId="{16032E70-F3D5-4108-881B-0D47DE8C597E}">
      <dsp:nvSpPr>
        <dsp:cNvPr id="0" name=""/>
        <dsp:cNvSpPr/>
      </dsp:nvSpPr>
      <dsp:spPr>
        <a:xfrm rot="5400000">
          <a:off x="-181125" y="1243494"/>
          <a:ext cx="1207505" cy="84525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000" b="1" kern="1200" dirty="0"/>
            <a:t>Year 2</a:t>
          </a:r>
        </a:p>
      </dsp:txBody>
      <dsp:txXfrm rot="-5400000">
        <a:off x="2" y="1484995"/>
        <a:ext cx="845253" cy="362252"/>
      </dsp:txXfrm>
    </dsp:sp>
    <dsp:sp modelId="{78281D9E-1D80-4E5F-ADE7-C88703B41719}">
      <dsp:nvSpPr>
        <dsp:cNvPr id="0" name=""/>
        <dsp:cNvSpPr/>
      </dsp:nvSpPr>
      <dsp:spPr>
        <a:xfrm rot="5400000">
          <a:off x="3594583" y="-1686961"/>
          <a:ext cx="784878" cy="6283538"/>
        </a:xfrm>
        <a:prstGeom prst="round2SameRect">
          <a:avLst/>
        </a:prstGeom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</a:gra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400" b="1" kern="1200" dirty="0">
              <a:solidFill>
                <a:schemeClr val="accent1"/>
              </a:solidFill>
            </a:rPr>
            <a:t>FAP2A+FAP2B+AHV2+A2 orB1 </a:t>
          </a:r>
        </a:p>
      </dsp:txBody>
      <dsp:txXfrm rot="-5400000">
        <a:off x="845254" y="1100683"/>
        <a:ext cx="6245223" cy="708248"/>
      </dsp:txXfrm>
    </dsp:sp>
    <dsp:sp modelId="{5EFC465C-96A3-422C-95F7-632E11E3A427}">
      <dsp:nvSpPr>
        <dsp:cNvPr id="0" name=""/>
        <dsp:cNvSpPr/>
      </dsp:nvSpPr>
      <dsp:spPr>
        <a:xfrm rot="5400000">
          <a:off x="-181125" y="2303739"/>
          <a:ext cx="1207505" cy="84525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000" b="1" kern="1200" dirty="0"/>
            <a:t>Year 3</a:t>
          </a:r>
        </a:p>
      </dsp:txBody>
      <dsp:txXfrm rot="-5400000">
        <a:off x="2" y="2545240"/>
        <a:ext cx="845253" cy="362252"/>
      </dsp:txXfrm>
    </dsp:sp>
    <dsp:sp modelId="{0923ED49-6680-48AC-A276-2523BF506C32}">
      <dsp:nvSpPr>
        <dsp:cNvPr id="0" name=""/>
        <dsp:cNvSpPr/>
      </dsp:nvSpPr>
      <dsp:spPr>
        <a:xfrm rot="5400000">
          <a:off x="3594583" y="-626715"/>
          <a:ext cx="784878" cy="6283538"/>
        </a:xfrm>
        <a:prstGeom prst="round2SameRect">
          <a:avLst/>
        </a:prstGeom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</a:gra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400" b="1" kern="1200" dirty="0">
              <a:solidFill>
                <a:schemeClr val="accent1"/>
              </a:solidFill>
            </a:rPr>
            <a:t>FAP3 + AHV3</a:t>
          </a:r>
        </a:p>
      </dsp:txBody>
      <dsp:txXfrm rot="-5400000">
        <a:off x="845254" y="2160929"/>
        <a:ext cx="6245223" cy="708248"/>
      </dsp:txXfrm>
    </dsp:sp>
    <dsp:sp modelId="{A16B295F-AB7E-4A8F-9057-7D1416DE709F}">
      <dsp:nvSpPr>
        <dsp:cNvPr id="0" name=""/>
        <dsp:cNvSpPr/>
      </dsp:nvSpPr>
      <dsp:spPr>
        <a:xfrm rot="5400000">
          <a:off x="-181125" y="3363985"/>
          <a:ext cx="1207505" cy="84525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000" b="1" kern="1200" dirty="0">
              <a:solidFill>
                <a:schemeClr val="bg1"/>
              </a:solidFill>
            </a:rPr>
            <a:t>Year 4</a:t>
          </a:r>
        </a:p>
      </dsp:txBody>
      <dsp:txXfrm rot="-5400000">
        <a:off x="2" y="3605486"/>
        <a:ext cx="845253" cy="362252"/>
      </dsp:txXfrm>
    </dsp:sp>
    <dsp:sp modelId="{0768ADE8-6C43-402A-B446-6654A877A510}">
      <dsp:nvSpPr>
        <dsp:cNvPr id="0" name=""/>
        <dsp:cNvSpPr/>
      </dsp:nvSpPr>
      <dsp:spPr>
        <a:xfrm rot="5400000">
          <a:off x="3594583" y="433529"/>
          <a:ext cx="784878" cy="6283538"/>
        </a:xfrm>
        <a:prstGeom prst="round2SameRect">
          <a:avLst/>
        </a:prstGeom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</a:gra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400" b="1" kern="1200" dirty="0">
              <a:solidFill>
                <a:schemeClr val="accent1"/>
              </a:solidFill>
            </a:rPr>
            <a:t>FAP4 + AHV4</a:t>
          </a:r>
        </a:p>
      </dsp:txBody>
      <dsp:txXfrm rot="-5400000">
        <a:off x="845254" y="3221174"/>
        <a:ext cx="6245223" cy="7082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A883ED-41CF-4474-A083-28252528FD54}">
      <dsp:nvSpPr>
        <dsp:cNvPr id="0" name=""/>
        <dsp:cNvSpPr/>
      </dsp:nvSpPr>
      <dsp:spPr>
        <a:xfrm rot="5400000">
          <a:off x="-136962" y="104819"/>
          <a:ext cx="1153110" cy="95119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100" b="1" kern="1200" dirty="0"/>
            <a:t>Year 1</a:t>
          </a:r>
        </a:p>
      </dsp:txBody>
      <dsp:txXfrm rot="-5400000">
        <a:off x="-36003" y="479458"/>
        <a:ext cx="951193" cy="201917"/>
      </dsp:txXfrm>
    </dsp:sp>
    <dsp:sp modelId="{66975035-602A-4F92-9306-60C94B8A48EB}">
      <dsp:nvSpPr>
        <dsp:cNvPr id="0" name=""/>
        <dsp:cNvSpPr/>
      </dsp:nvSpPr>
      <dsp:spPr>
        <a:xfrm rot="5400000">
          <a:off x="3665034" y="-2817992"/>
          <a:ext cx="749915" cy="6393622"/>
        </a:xfrm>
        <a:prstGeom prst="round2SameRect">
          <a:avLst/>
        </a:prstGeom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</a:gra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400" b="1" kern="1200" dirty="0">
              <a:solidFill>
                <a:schemeClr val="accent1"/>
              </a:solidFill>
            </a:rPr>
            <a:t>3 X MUSIC SUBJECTS (A1+B1+C1) + D1</a:t>
          </a:r>
        </a:p>
      </dsp:txBody>
      <dsp:txXfrm rot="-5400000">
        <a:off x="843181" y="40469"/>
        <a:ext cx="6357014" cy="676699"/>
      </dsp:txXfrm>
    </dsp:sp>
    <dsp:sp modelId="{16032E70-F3D5-4108-881B-0D47DE8C597E}">
      <dsp:nvSpPr>
        <dsp:cNvPr id="0" name=""/>
        <dsp:cNvSpPr/>
      </dsp:nvSpPr>
      <dsp:spPr>
        <a:xfrm rot="5400000">
          <a:off x="-172966" y="1146033"/>
          <a:ext cx="1153110" cy="8791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100" b="1" kern="1200" dirty="0"/>
            <a:t>Year 2</a:t>
          </a:r>
        </a:p>
      </dsp:txBody>
      <dsp:txXfrm rot="-5400000">
        <a:off x="-36003" y="1448664"/>
        <a:ext cx="879185" cy="273925"/>
      </dsp:txXfrm>
    </dsp:sp>
    <dsp:sp modelId="{78281D9E-1D80-4E5F-ADE7-C88703B41719}">
      <dsp:nvSpPr>
        <dsp:cNvPr id="0" name=""/>
        <dsp:cNvSpPr/>
      </dsp:nvSpPr>
      <dsp:spPr>
        <a:xfrm rot="5400000">
          <a:off x="3629227" y="-1812978"/>
          <a:ext cx="749521" cy="6393622"/>
        </a:xfrm>
        <a:prstGeom prst="round2SameRect">
          <a:avLst/>
        </a:prstGeom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</a:gra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400" b="1" kern="1200" dirty="0">
              <a:solidFill>
                <a:schemeClr val="accent1"/>
              </a:solidFill>
            </a:rPr>
            <a:t>3 X MUSIC, 2 SUBJECTS CONTINUED FROM ACY1 + D2/B1</a:t>
          </a:r>
        </a:p>
      </dsp:txBody>
      <dsp:txXfrm rot="-5400000">
        <a:off x="807177" y="1045661"/>
        <a:ext cx="6357033" cy="676343"/>
      </dsp:txXfrm>
    </dsp:sp>
    <dsp:sp modelId="{5EFC465C-96A3-422C-95F7-632E11E3A427}">
      <dsp:nvSpPr>
        <dsp:cNvPr id="0" name=""/>
        <dsp:cNvSpPr/>
      </dsp:nvSpPr>
      <dsp:spPr>
        <a:xfrm rot="5400000">
          <a:off x="-172966" y="2151244"/>
          <a:ext cx="1153110" cy="8791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100" b="1" kern="1200" dirty="0"/>
            <a:t>Year 3</a:t>
          </a:r>
        </a:p>
      </dsp:txBody>
      <dsp:txXfrm rot="-5400000">
        <a:off x="-36003" y="2453875"/>
        <a:ext cx="879185" cy="273925"/>
      </dsp:txXfrm>
    </dsp:sp>
    <dsp:sp modelId="{0923ED49-6680-48AC-A276-2523BF506C32}">
      <dsp:nvSpPr>
        <dsp:cNvPr id="0" name=""/>
        <dsp:cNvSpPr/>
      </dsp:nvSpPr>
      <dsp:spPr>
        <a:xfrm rot="5400000">
          <a:off x="3629227" y="-807768"/>
          <a:ext cx="749521" cy="6393622"/>
        </a:xfrm>
        <a:prstGeom prst="round2SameRect">
          <a:avLst/>
        </a:prstGeom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</a:gra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400" b="1" kern="1200" dirty="0">
              <a:solidFill>
                <a:schemeClr val="accent1"/>
              </a:solidFill>
            </a:rPr>
            <a:t>2 X MUSIC 3 SUBJECTS CONTINUED FROM ACY 2</a:t>
          </a:r>
        </a:p>
      </dsp:txBody>
      <dsp:txXfrm rot="-5400000">
        <a:off x="807177" y="2050871"/>
        <a:ext cx="6357033" cy="676343"/>
      </dsp:txXfrm>
    </dsp:sp>
    <dsp:sp modelId="{A16B295F-AB7E-4A8F-9057-7D1416DE709F}">
      <dsp:nvSpPr>
        <dsp:cNvPr id="0" name=""/>
        <dsp:cNvSpPr/>
      </dsp:nvSpPr>
      <dsp:spPr>
        <a:xfrm rot="5400000">
          <a:off x="-138181" y="3121669"/>
          <a:ext cx="1153110" cy="9487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100" b="1" kern="1200" dirty="0">
              <a:solidFill>
                <a:schemeClr val="bg1"/>
              </a:solidFill>
            </a:rPr>
            <a:t>Year 4</a:t>
          </a:r>
        </a:p>
      </dsp:txBody>
      <dsp:txXfrm rot="-5400000">
        <a:off x="-36004" y="3493870"/>
        <a:ext cx="948756" cy="204354"/>
      </dsp:txXfrm>
    </dsp:sp>
    <dsp:sp modelId="{0768ADE8-6C43-402A-B446-6654A877A510}">
      <dsp:nvSpPr>
        <dsp:cNvPr id="0" name=""/>
        <dsp:cNvSpPr/>
      </dsp:nvSpPr>
      <dsp:spPr>
        <a:xfrm rot="5400000">
          <a:off x="3664013" y="197442"/>
          <a:ext cx="749521" cy="6393622"/>
        </a:xfrm>
        <a:prstGeom prst="round2SameRect">
          <a:avLst/>
        </a:prstGeom>
        <a:gradFill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</a:gra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400" b="1" kern="1200" dirty="0">
              <a:solidFill>
                <a:schemeClr val="accent1"/>
              </a:solidFill>
            </a:rPr>
            <a:t>MUSIC 4</a:t>
          </a:r>
        </a:p>
      </dsp:txBody>
      <dsp:txXfrm rot="-5400000">
        <a:off x="841963" y="3056082"/>
        <a:ext cx="6357033" cy="6763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87FCE25-848F-4F84-99B5-3984CAC6BBE5}" type="datetimeFigureOut">
              <a:rPr lang="en-ZA"/>
              <a:pPr>
                <a:defRPr/>
              </a:pPr>
              <a:t>24/04/2025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E97179D-38AD-4887-9146-FB1033640A90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3492952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4B1D559-534C-4015-95AA-0DE16449ACF5}" type="datetimeFigureOut">
              <a:rPr lang="en-ZA"/>
              <a:pPr>
                <a:defRPr/>
              </a:pPr>
              <a:t>24/04/2025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C48EB39-8683-46B2-959B-E4B73FEA4C7E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19955228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alt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A07FE25-36C2-440D-843F-E3FB8BC4DAE1}" type="slidenum">
              <a:rPr lang="en-ZA" altLang="en-US" smtClean="0"/>
              <a:pPr/>
              <a:t>5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1017899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BB4012A5-B7E6-4C86-9720-D79A593A9F9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6B625BF-EDA7-422C-8769-52F49F0C88E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142391"/>
            <a:ext cx="1078992" cy="60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254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E1E83ACC-F4A6-4C1B-99C5-7583E90D2B4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4466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E1E83ACC-F4A6-4C1B-99C5-7583E90D2B4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5943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E1E83ACC-F4A6-4C1B-99C5-7583E90D2B4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364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E1E83ACC-F4A6-4C1B-99C5-7583E90D2B4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5488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E1E83ACC-F4A6-4C1B-99C5-7583E90D2B4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19213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6A18A3-D67D-4C41-9A21-CA63BE352A33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2162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000D8B-8A7F-4E92-9D09-212D7949E656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2742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10CF9A-71ED-45BF-8573-DDBEBDECAF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142391"/>
            <a:ext cx="1078992" cy="60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111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10F20522-9223-43CB-A2F2-A8BAC361B333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01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11DBA338-933B-4ED3-96AB-2281625B5716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1997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57C03E4E-E6B1-4297-B36A-84E83B3394F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462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2D0134-9ADA-409B-93A5-055C66DA422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0950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C60C26-556A-4990-97EB-A3056661CF9E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5350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0210D-EBF8-4080-A0E2-29E3CC8619B7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9810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87CC9020-452B-4217-A311-A46855867360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669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E1E83ACC-F4A6-4C1B-99C5-7583E90D2B4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7859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7" r:id="rId1"/>
    <p:sldLayoutId id="2147484248" r:id="rId2"/>
    <p:sldLayoutId id="2147484249" r:id="rId3"/>
    <p:sldLayoutId id="2147484250" r:id="rId4"/>
    <p:sldLayoutId id="2147484251" r:id="rId5"/>
    <p:sldLayoutId id="2147484252" r:id="rId6"/>
    <p:sldLayoutId id="2147484253" r:id="rId7"/>
    <p:sldLayoutId id="2147484254" r:id="rId8"/>
    <p:sldLayoutId id="2147484255" r:id="rId9"/>
    <p:sldLayoutId id="2147484256" r:id="rId10"/>
    <p:sldLayoutId id="2147484257" r:id="rId11"/>
    <p:sldLayoutId id="2147484258" r:id="rId12"/>
    <p:sldLayoutId id="2147484259" r:id="rId13"/>
    <p:sldLayoutId id="2147484260" r:id="rId14"/>
    <p:sldLayoutId id="2147484261" r:id="rId15"/>
    <p:sldLayoutId id="214748426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u.ac.za/facultyofhumanitie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humanities@ru.ac.z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14FD6E9-DF66-4C91-928E-300D18D28D3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433" y="2276872"/>
            <a:ext cx="5310855" cy="4061846"/>
          </a:xfrm>
          <a:prstGeom prst="rect">
            <a:avLst/>
          </a:prstGeom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12441" y="620688"/>
            <a:ext cx="6192837" cy="1709936"/>
          </a:xfrm>
        </p:spPr>
        <p:txBody>
          <a:bodyPr>
            <a:normAutofit fontScale="90000"/>
          </a:bodyPr>
          <a:lstStyle/>
          <a:p>
            <a:pPr algn="ctr"/>
            <a:br>
              <a:rPr lang="en-ZA" altLang="en-US" sz="4400" b="1" dirty="0">
                <a:solidFill>
                  <a:schemeClr val="accent1"/>
                </a:solidFill>
              </a:rPr>
            </a:br>
            <a:r>
              <a:rPr lang="en-ZA" altLang="en-US" sz="4400" b="1" dirty="0">
                <a:solidFill>
                  <a:schemeClr val="accent1"/>
                </a:solidFill>
                <a:latin typeface="Gabriola" panose="04040605051002020D02" pitchFamily="82" charset="0"/>
              </a:rPr>
              <a:t>Welcome to the Faculty of Humanities</a:t>
            </a:r>
            <a:br>
              <a:rPr lang="en-ZA" altLang="en-US" sz="4400" b="1" dirty="0">
                <a:solidFill>
                  <a:schemeClr val="accent1"/>
                </a:solidFill>
                <a:latin typeface="Gabriola" panose="04040605051002020D02" pitchFamily="82" charset="0"/>
              </a:rPr>
            </a:br>
            <a:r>
              <a:rPr lang="en-ZA" altLang="en-US" sz="4400" b="1" dirty="0">
                <a:solidFill>
                  <a:schemeClr val="accent1"/>
                </a:solidFill>
                <a:latin typeface="Gabriola" panose="04040605051002020D02" pitchFamily="82" charset="0"/>
              </a:rPr>
              <a:t>Rhodes University</a:t>
            </a:r>
            <a:br>
              <a:rPr lang="en-ZA" altLang="en-US" sz="4400" dirty="0">
                <a:latin typeface="Gabriola" panose="04040605051002020D02" pitchFamily="82" charset="0"/>
              </a:rPr>
            </a:br>
            <a:endParaRPr lang="en-GB" altLang="en-US" sz="2400" dirty="0">
              <a:latin typeface="Gabriola" panose="04040605051002020D02" pitchFamily="8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7FE458-F12D-4F61-A6B0-4BA497233D03}"/>
              </a:ext>
            </a:extLst>
          </p:cNvPr>
          <p:cNvSpPr txBox="1"/>
          <p:nvPr/>
        </p:nvSpPr>
        <p:spPr>
          <a:xfrm>
            <a:off x="2267744" y="6488668"/>
            <a:ext cx="54726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ZA" altLang="en-US" sz="1800" b="1" cap="none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https://www.ru.ac.za/facultyofhumanities/</a:t>
            </a:r>
            <a:r>
              <a:rPr lang="en-ZA" altLang="en-US" sz="1800" b="1" cap="none" dirty="0">
                <a:solidFill>
                  <a:schemeClr val="accent1"/>
                </a:solidFill>
              </a:rPr>
              <a:t> </a:t>
            </a:r>
            <a:endParaRPr lang="en-GB" altLang="en-US" sz="1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409076" y="643231"/>
            <a:ext cx="6589200" cy="1280890"/>
          </a:xfrm>
        </p:spPr>
        <p:txBody>
          <a:bodyPr>
            <a:normAutofit fontScale="90000"/>
          </a:bodyPr>
          <a:lstStyle/>
          <a:p>
            <a:r>
              <a:rPr lang="en-ZA" altLang="en-US" b="1" dirty="0">
                <a:solidFill>
                  <a:schemeClr val="tx1"/>
                </a:solidFill>
              </a:rPr>
              <a:t>Typical structure of the Bachelor of Fine Art Degree</a:t>
            </a:r>
            <a:br>
              <a:rPr lang="en-ZA" altLang="en-US" b="1" dirty="0">
                <a:solidFill>
                  <a:schemeClr val="tx1"/>
                </a:solidFill>
              </a:rPr>
            </a:br>
            <a:r>
              <a:rPr lang="en-ZA" altLang="en-US" b="1" dirty="0">
                <a:solidFill>
                  <a:schemeClr val="tx1"/>
                </a:solidFill>
              </a:rPr>
              <a:t>(NQF Level 8 = 480 NQF credits)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87985213"/>
              </p:ext>
            </p:extLst>
          </p:nvPr>
        </p:nvGraphicFramePr>
        <p:xfrm>
          <a:off x="1619672" y="2204864"/>
          <a:ext cx="712879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1BA4EBBF-716B-4D0A-B787-453E3DB76C8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142391"/>
            <a:ext cx="1078992" cy="60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379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409076" y="671223"/>
            <a:ext cx="6589200" cy="1280890"/>
          </a:xfrm>
        </p:spPr>
        <p:txBody>
          <a:bodyPr>
            <a:normAutofit fontScale="90000"/>
          </a:bodyPr>
          <a:lstStyle/>
          <a:p>
            <a:r>
              <a:rPr lang="en-ZA" altLang="en-US" b="1" dirty="0">
                <a:solidFill>
                  <a:schemeClr val="tx1"/>
                </a:solidFill>
              </a:rPr>
              <a:t>Typical structure of the Bachelor of Music Degree</a:t>
            </a:r>
            <a:br>
              <a:rPr lang="en-ZA" altLang="en-US" b="1" dirty="0">
                <a:solidFill>
                  <a:schemeClr val="tx1"/>
                </a:solidFill>
              </a:rPr>
            </a:br>
            <a:r>
              <a:rPr lang="en-ZA" altLang="en-US" b="1" dirty="0">
                <a:solidFill>
                  <a:schemeClr val="tx1"/>
                </a:solidFill>
              </a:rPr>
              <a:t>(NQF Level 8 = 480 NQF credits)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41612672"/>
              </p:ext>
            </p:extLst>
          </p:nvPr>
        </p:nvGraphicFramePr>
        <p:xfrm>
          <a:off x="1619672" y="2276872"/>
          <a:ext cx="720080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CA6723E5-AFE5-453A-8E72-CBA18DAC38B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142391"/>
            <a:ext cx="1078992" cy="60655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7055380" cy="1296144"/>
          </a:xfrm>
        </p:spPr>
        <p:txBody>
          <a:bodyPr>
            <a:normAutofit/>
          </a:bodyPr>
          <a:lstStyle/>
          <a:p>
            <a:r>
              <a:rPr lang="en-ZA" altLang="en-US" sz="3200" b="1" dirty="0">
                <a:solidFill>
                  <a:schemeClr val="tx1"/>
                </a:solidFill>
              </a:rPr>
              <a:t>A 3 year degree can take longer than 3 years due to:</a:t>
            </a:r>
          </a:p>
        </p:txBody>
      </p:sp>
      <p:sp>
        <p:nvSpPr>
          <p:cNvPr id="3" name="Rectangle 2"/>
          <p:cNvSpPr/>
          <p:nvPr/>
        </p:nvSpPr>
        <p:spPr>
          <a:xfrm>
            <a:off x="899592" y="1916832"/>
            <a:ext cx="811273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Ø"/>
              <a:defRPr/>
            </a:pPr>
            <a:r>
              <a:rPr lang="en-ZA" sz="2800" b="1" dirty="0">
                <a:latin typeface="+mj-lt"/>
                <a:cs typeface="Arial" charset="0"/>
              </a:rPr>
              <a:t>Changes in subjects (esp. majors)</a:t>
            </a: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Ø"/>
              <a:defRPr/>
            </a:pPr>
            <a:endParaRPr lang="en-ZA" sz="2800" b="1" dirty="0">
              <a:latin typeface="+mj-lt"/>
              <a:cs typeface="Arial" charset="0"/>
            </a:endParaRP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Ø"/>
              <a:defRPr/>
            </a:pPr>
            <a:r>
              <a:rPr lang="en-ZA" sz="2800" b="1" dirty="0">
                <a:latin typeface="+mj-lt"/>
                <a:cs typeface="Arial" charset="0"/>
              </a:rPr>
              <a:t>Changing from a 3-year degree (e.g. BA) to a 4-year degree (e.g. BFA)</a:t>
            </a: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Ø"/>
              <a:defRPr/>
            </a:pPr>
            <a:endParaRPr lang="en-ZA" sz="2800" b="1" dirty="0">
              <a:latin typeface="+mj-lt"/>
              <a:cs typeface="Arial" charset="0"/>
            </a:endParaRP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Ø"/>
              <a:defRPr/>
            </a:pPr>
            <a:r>
              <a:rPr lang="en-ZA" sz="2800" b="1" dirty="0">
                <a:latin typeface="+mj-lt"/>
                <a:cs typeface="Arial" charset="0"/>
              </a:rPr>
              <a:t>Failing - A degree WILL take an extra year </a:t>
            </a:r>
          </a:p>
          <a:p>
            <a:pPr>
              <a:buClr>
                <a:schemeClr val="accent1"/>
              </a:buClr>
              <a:defRPr/>
            </a:pPr>
            <a:r>
              <a:rPr lang="en-ZA" sz="2800" b="1" dirty="0">
                <a:latin typeface="+mj-lt"/>
                <a:cs typeface="Arial" charset="0"/>
              </a:rPr>
              <a:t>    if a student fails to obtain necessary credits</a:t>
            </a:r>
          </a:p>
          <a:p>
            <a:pPr>
              <a:defRPr/>
            </a:pPr>
            <a:endParaRPr lang="en-ZA" sz="28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ZA" sz="2800" i="1" dirty="0">
                <a:latin typeface="Arial" charset="0"/>
                <a:cs typeface="Arial" charset="0"/>
              </a:rPr>
              <a:t>You have 5 years to complete your degree on condition you adhere to the G7 rule (next slide)</a:t>
            </a:r>
            <a:endParaRPr lang="en-ZA" sz="2800" dirty="0">
              <a:latin typeface="Arial" charset="0"/>
              <a:cs typeface="Arial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0DDF00-CCA9-430C-AD23-E82EC31EDD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142391"/>
            <a:ext cx="1078992" cy="60655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475656" y="620688"/>
            <a:ext cx="7216562" cy="1736616"/>
          </a:xfrm>
        </p:spPr>
        <p:txBody>
          <a:bodyPr>
            <a:normAutofit fontScale="90000"/>
          </a:bodyPr>
          <a:lstStyle/>
          <a:p>
            <a:r>
              <a:rPr lang="en-ZA" altLang="en-US" b="1" dirty="0">
                <a:solidFill>
                  <a:schemeClr val="tx1"/>
                </a:solidFill>
              </a:rPr>
              <a:t>Rule G7: </a:t>
            </a:r>
            <a:r>
              <a:rPr lang="en-ZA" altLang="en-US" sz="3600" b="1" dirty="0">
                <a:solidFill>
                  <a:schemeClr val="tx1"/>
                </a:solidFill>
              </a:rPr>
              <a:t>signalling that you are at risk of being academically excluded from the university</a:t>
            </a:r>
            <a:br>
              <a:rPr lang="en-ZA" altLang="en-US" sz="3600" dirty="0"/>
            </a:br>
            <a:endParaRPr lang="en-GB" altLang="en-US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971600" y="2204864"/>
            <a:ext cx="8928992" cy="554461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en-ZA" sz="2800" dirty="0">
                <a:solidFill>
                  <a:schemeClr val="tx1"/>
                </a:solidFill>
                <a:latin typeface="Arial" charset="0"/>
                <a:cs typeface="Arial" charset="0"/>
              </a:rPr>
              <a:t>Students need to pass a </a:t>
            </a:r>
            <a:r>
              <a:rPr lang="en-ZA" sz="2800" b="1" dirty="0">
                <a:solidFill>
                  <a:schemeClr val="tx1"/>
                </a:solidFill>
                <a:latin typeface="Arial" charset="0"/>
                <a:cs typeface="Arial" charset="0"/>
              </a:rPr>
              <a:t>minimum</a:t>
            </a:r>
            <a:r>
              <a:rPr lang="en-ZA" sz="2800" dirty="0">
                <a:solidFill>
                  <a:schemeClr val="tx1"/>
                </a:solidFill>
                <a:latin typeface="Arial" charset="0"/>
                <a:cs typeface="Arial" charset="0"/>
              </a:rPr>
              <a:t> of: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ZA" sz="2800" b="1" dirty="0">
                <a:solidFill>
                  <a:schemeClr val="tx1"/>
                </a:solidFill>
                <a:latin typeface="Arial" charset="0"/>
                <a:cs typeface="Arial" charset="0"/>
              </a:rPr>
              <a:t>60 NQF credits </a:t>
            </a:r>
            <a:r>
              <a:rPr lang="en-ZA" sz="2800" dirty="0">
                <a:solidFill>
                  <a:schemeClr val="tx1"/>
                </a:solidFill>
                <a:latin typeface="Arial" charset="0"/>
                <a:cs typeface="Arial" charset="0"/>
              </a:rPr>
              <a:t>(2 x full year or 4 x semester </a:t>
            </a:r>
          </a:p>
          <a:p>
            <a:pPr marL="0" indent="0">
              <a:buNone/>
              <a:defRPr/>
            </a:pPr>
            <a:r>
              <a:rPr lang="en-ZA" sz="2800" dirty="0">
                <a:solidFill>
                  <a:schemeClr val="tx1"/>
                </a:solidFill>
                <a:latin typeface="Arial" charset="0"/>
                <a:cs typeface="Arial" charset="0"/>
              </a:rPr>
              <a:t>    courses) in their </a:t>
            </a:r>
            <a:r>
              <a:rPr lang="en-ZA" sz="2800" b="1" dirty="0">
                <a:solidFill>
                  <a:schemeClr val="tx1"/>
                </a:solidFill>
                <a:latin typeface="Arial" charset="0"/>
                <a:cs typeface="Arial" charset="0"/>
              </a:rPr>
              <a:t>1</a:t>
            </a:r>
            <a:r>
              <a:rPr lang="en-ZA" sz="2800" b="1" baseline="30000" dirty="0">
                <a:solidFill>
                  <a:schemeClr val="tx1"/>
                </a:solidFill>
                <a:latin typeface="Arial" charset="0"/>
                <a:cs typeface="Arial" charset="0"/>
              </a:rPr>
              <a:t>st</a:t>
            </a:r>
            <a:r>
              <a:rPr lang="en-ZA" sz="2800" b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ZA" sz="2800" dirty="0">
                <a:solidFill>
                  <a:schemeClr val="tx1"/>
                </a:solidFill>
                <a:latin typeface="Arial" charset="0"/>
                <a:cs typeface="Arial" charset="0"/>
              </a:rPr>
              <a:t>year of study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ZA" sz="2800" b="1" dirty="0">
                <a:solidFill>
                  <a:schemeClr val="tx1"/>
                </a:solidFill>
                <a:latin typeface="Arial" charset="0"/>
                <a:cs typeface="Arial" charset="0"/>
              </a:rPr>
              <a:t>120 NQF credits </a:t>
            </a:r>
            <a:r>
              <a:rPr lang="en-ZA" sz="2800" dirty="0">
                <a:solidFill>
                  <a:schemeClr val="tx1"/>
                </a:solidFill>
                <a:latin typeface="Arial" charset="0"/>
                <a:cs typeface="Arial" charset="0"/>
              </a:rPr>
              <a:t>by the end of </a:t>
            </a:r>
            <a:r>
              <a:rPr lang="en-ZA" sz="2800" b="1" dirty="0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  <a:r>
              <a:rPr lang="en-ZA" sz="2800" b="1" baseline="30000" dirty="0">
                <a:solidFill>
                  <a:schemeClr val="tx1"/>
                </a:solidFill>
                <a:latin typeface="Arial" charset="0"/>
                <a:cs typeface="Arial" charset="0"/>
              </a:rPr>
              <a:t>nd</a:t>
            </a:r>
            <a:r>
              <a:rPr lang="en-ZA" sz="2800" dirty="0">
                <a:solidFill>
                  <a:schemeClr val="tx1"/>
                </a:solidFill>
                <a:latin typeface="Arial" charset="0"/>
                <a:cs typeface="Arial" charset="0"/>
              </a:rPr>
              <a:t> year of study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ZA" sz="2800" b="1" dirty="0">
                <a:solidFill>
                  <a:schemeClr val="tx1"/>
                </a:solidFill>
                <a:latin typeface="Arial" charset="0"/>
                <a:cs typeface="Arial" charset="0"/>
              </a:rPr>
              <a:t>180 NQF credits </a:t>
            </a:r>
            <a:r>
              <a:rPr lang="en-ZA" sz="2800" dirty="0">
                <a:solidFill>
                  <a:schemeClr val="tx1"/>
                </a:solidFill>
                <a:latin typeface="Arial" charset="0"/>
                <a:cs typeface="Arial" charset="0"/>
              </a:rPr>
              <a:t>in the </a:t>
            </a:r>
            <a:r>
              <a:rPr lang="en-ZA" sz="2800" b="1" dirty="0">
                <a:solidFill>
                  <a:schemeClr val="tx1"/>
                </a:solidFill>
                <a:latin typeface="Arial" charset="0"/>
                <a:cs typeface="Arial" charset="0"/>
              </a:rPr>
              <a:t>3</a:t>
            </a:r>
            <a:r>
              <a:rPr lang="en-ZA" sz="2800" b="1" baseline="30000" dirty="0">
                <a:solidFill>
                  <a:schemeClr val="tx1"/>
                </a:solidFill>
                <a:latin typeface="Arial" charset="0"/>
                <a:cs typeface="Arial" charset="0"/>
              </a:rPr>
              <a:t>rd</a:t>
            </a:r>
            <a:r>
              <a:rPr lang="en-ZA" sz="2800" dirty="0">
                <a:solidFill>
                  <a:schemeClr val="tx1"/>
                </a:solidFill>
                <a:latin typeface="Arial" charset="0"/>
                <a:cs typeface="Arial" charset="0"/>
              </a:rPr>
              <a:t> year of study </a:t>
            </a:r>
          </a:p>
          <a:p>
            <a:pPr marL="0" indent="0">
              <a:buNone/>
              <a:defRPr/>
            </a:pPr>
            <a:r>
              <a:rPr lang="en-ZA" sz="2800" b="1" dirty="0">
                <a:solidFill>
                  <a:schemeClr val="tx1"/>
                </a:solidFill>
                <a:latin typeface="Arial" charset="0"/>
                <a:cs typeface="Arial" charset="0"/>
              </a:rPr>
              <a:t>   </a:t>
            </a:r>
            <a:r>
              <a:rPr lang="en-ZA" sz="2800" dirty="0">
                <a:solidFill>
                  <a:schemeClr val="tx1"/>
                </a:solidFill>
                <a:latin typeface="Arial" charset="0"/>
                <a:cs typeface="Arial" charset="0"/>
              </a:rPr>
              <a:t>(</a:t>
            </a:r>
            <a:r>
              <a:rPr lang="en-ZA" sz="2800" b="1" dirty="0">
                <a:solidFill>
                  <a:schemeClr val="tx1"/>
                </a:solidFill>
                <a:latin typeface="Arial" charset="0"/>
                <a:cs typeface="Arial" charset="0"/>
              </a:rPr>
              <a:t>60</a:t>
            </a:r>
            <a:r>
              <a:rPr lang="en-ZA" sz="2800" dirty="0">
                <a:solidFill>
                  <a:schemeClr val="tx1"/>
                </a:solidFill>
                <a:latin typeface="Arial" charset="0"/>
                <a:cs typeface="Arial" charset="0"/>
              </a:rPr>
              <a:t> of which should at least be a 3</a:t>
            </a:r>
            <a:r>
              <a:rPr lang="en-ZA" sz="2800" baseline="30000" dirty="0">
                <a:solidFill>
                  <a:schemeClr val="tx1"/>
                </a:solidFill>
                <a:latin typeface="Arial" charset="0"/>
                <a:cs typeface="Arial" charset="0"/>
              </a:rPr>
              <a:t>rd</a:t>
            </a:r>
            <a:r>
              <a:rPr lang="en-ZA" sz="2800" dirty="0">
                <a:solidFill>
                  <a:schemeClr val="tx1"/>
                </a:solidFill>
                <a:latin typeface="Arial" charset="0"/>
                <a:cs typeface="Arial" charset="0"/>
              </a:rPr>
              <a:t> year subject)</a:t>
            </a:r>
          </a:p>
          <a:p>
            <a:pPr marL="0" indent="0">
              <a:buNone/>
              <a:defRPr/>
            </a:pPr>
            <a:r>
              <a:rPr lang="en-ZA" altLang="en-US" sz="2800" b="1" dirty="0">
                <a:solidFill>
                  <a:schemeClr val="tx1"/>
                </a:solidFill>
              </a:rPr>
              <a:t>Do </a:t>
            </a:r>
            <a:r>
              <a:rPr lang="en-ZA" altLang="en-US" sz="2800" b="1" u="sng" dirty="0">
                <a:solidFill>
                  <a:schemeClr val="tx1"/>
                </a:solidFill>
              </a:rPr>
              <a:t>not </a:t>
            </a:r>
            <a:r>
              <a:rPr lang="en-ZA" altLang="en-US" sz="2800" b="1" dirty="0">
                <a:solidFill>
                  <a:schemeClr val="tx1"/>
                </a:solidFill>
              </a:rPr>
              <a:t>ignore a G7 warning. Take action!</a:t>
            </a:r>
            <a:endParaRPr lang="en-GB" alt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403648" y="609593"/>
            <a:ext cx="6589199" cy="1280890"/>
          </a:xfrm>
        </p:spPr>
        <p:txBody>
          <a:bodyPr>
            <a:normAutofit/>
          </a:bodyPr>
          <a:lstStyle/>
          <a:p>
            <a:r>
              <a:rPr lang="en-ZA" altLang="en-US" sz="3200" b="1" dirty="0">
                <a:solidFill>
                  <a:schemeClr val="tx1"/>
                </a:solidFill>
              </a:rPr>
              <a:t>Learning at Rhodes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755576" y="1412776"/>
            <a:ext cx="8028425" cy="5445224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ZA" altLang="en-US" sz="11200" b="1" dirty="0">
                <a:solidFill>
                  <a:schemeClr val="tx1"/>
                </a:solidFill>
              </a:rPr>
              <a:t>Fees do not </a:t>
            </a:r>
            <a:r>
              <a:rPr lang="en-ZA" altLang="en-US" sz="11200" b="1" u="sng" dirty="0">
                <a:solidFill>
                  <a:schemeClr val="tx1"/>
                </a:solidFill>
              </a:rPr>
              <a:t>buy</a:t>
            </a:r>
            <a:r>
              <a:rPr lang="en-ZA" altLang="en-US" sz="11200" b="1" dirty="0">
                <a:solidFill>
                  <a:schemeClr val="tx1"/>
                </a:solidFill>
              </a:rPr>
              <a:t> a degree, studying hard </a:t>
            </a:r>
            <a:r>
              <a:rPr lang="en-ZA" altLang="en-US" sz="11200" b="1" u="sng" dirty="0">
                <a:solidFill>
                  <a:schemeClr val="tx1"/>
                </a:solidFill>
              </a:rPr>
              <a:t>earns</a:t>
            </a:r>
            <a:r>
              <a:rPr lang="en-ZA" altLang="en-US" sz="11200" b="1" dirty="0">
                <a:solidFill>
                  <a:schemeClr val="tx1"/>
                </a:solidFill>
              </a:rPr>
              <a:t> you a degree</a:t>
            </a:r>
          </a:p>
          <a:p>
            <a:pPr marL="0" indent="0">
              <a:buNone/>
            </a:pPr>
            <a:endParaRPr lang="en-ZA" altLang="en-US" sz="112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ZA" altLang="en-US" sz="11200" b="1" dirty="0">
                <a:solidFill>
                  <a:schemeClr val="tx1"/>
                </a:solidFill>
              </a:rPr>
              <a:t>Registering at </a:t>
            </a:r>
            <a:r>
              <a:rPr lang="en-ZA" altLang="en-US" sz="11200" b="1" dirty="0">
                <a:solidFill>
                  <a:schemeClr val="accent1"/>
                </a:solidFill>
              </a:rPr>
              <a:t>Rhodes University </a:t>
            </a:r>
            <a:r>
              <a:rPr lang="en-ZA" altLang="en-US" sz="11200" b="1" dirty="0">
                <a:solidFill>
                  <a:schemeClr val="tx1"/>
                </a:solidFill>
              </a:rPr>
              <a:t>begins a new journey for you – it is different from Matric or A’ Levels – expect serious challenges</a:t>
            </a:r>
          </a:p>
          <a:p>
            <a:pPr marL="0" indent="0">
              <a:buNone/>
            </a:pPr>
            <a:endParaRPr lang="en-ZA" altLang="en-US" sz="112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ZA" altLang="en-US" sz="11200" b="1" dirty="0">
                <a:solidFill>
                  <a:schemeClr val="tx1"/>
                </a:solidFill>
              </a:rPr>
              <a:t>Co-operate with the academic demands of your lecturers, ask if you do not know</a:t>
            </a:r>
          </a:p>
          <a:p>
            <a:pPr marL="0" indent="0">
              <a:buNone/>
            </a:pPr>
            <a:endParaRPr lang="en-ZA" altLang="en-US" sz="112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ZA" altLang="en-US" sz="11200" b="1" dirty="0">
                <a:solidFill>
                  <a:schemeClr val="tx1"/>
                </a:solidFill>
              </a:rPr>
              <a:t>Time flies – do coursework as soon as you receive it, no procrastination </a:t>
            </a:r>
          </a:p>
          <a:p>
            <a:endParaRPr lang="en-ZA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8064896" cy="1800200"/>
          </a:xfrm>
        </p:spPr>
        <p:txBody>
          <a:bodyPr>
            <a:normAutofit/>
          </a:bodyPr>
          <a:lstStyle/>
          <a:p>
            <a:r>
              <a:rPr lang="en-ZA" altLang="en-US" sz="3200" b="1" dirty="0">
                <a:solidFill>
                  <a:schemeClr val="tx1"/>
                </a:solidFill>
              </a:rPr>
              <a:t>Our focus is on developing the whole person, with an emphasis on </a:t>
            </a:r>
            <a:br>
              <a:rPr lang="en-ZA" altLang="en-US" sz="3200" b="1" dirty="0">
                <a:solidFill>
                  <a:schemeClr val="tx1"/>
                </a:solidFill>
              </a:rPr>
            </a:br>
            <a:r>
              <a:rPr lang="en-ZA" altLang="en-US" sz="3200" b="1" dirty="0">
                <a:solidFill>
                  <a:schemeClr val="tx1"/>
                </a:solidFill>
              </a:rPr>
              <a:t>education rather than vocation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988840"/>
            <a:ext cx="7632848" cy="4616435"/>
          </a:xfrm>
        </p:spPr>
        <p:txBody>
          <a:bodyPr>
            <a:normAutofit/>
          </a:bodyPr>
          <a:lstStyle/>
          <a:p>
            <a:pPr marL="109728" indent="0">
              <a:lnSpc>
                <a:spcPct val="120000"/>
              </a:lnSpc>
              <a:buNone/>
              <a:defRPr/>
            </a:pPr>
            <a:endParaRPr lang="en-GB" sz="2400" b="1" dirty="0">
              <a:solidFill>
                <a:schemeClr val="tx1"/>
              </a:solidFill>
            </a:endParaRPr>
          </a:p>
          <a:p>
            <a:pPr marL="109728" indent="0">
              <a:lnSpc>
                <a:spcPct val="120000"/>
              </a:lnSpc>
              <a:buNone/>
              <a:defRPr/>
            </a:pPr>
            <a:r>
              <a:rPr lang="en-GB" sz="2800" b="1" dirty="0">
                <a:solidFill>
                  <a:schemeClr val="tx1"/>
                </a:solidFill>
              </a:rPr>
              <a:t>The graduates we want to develop:</a:t>
            </a:r>
          </a:p>
          <a:p>
            <a:pPr marL="566928" indent="-457200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en-GB" sz="2800" b="1" dirty="0">
                <a:solidFill>
                  <a:schemeClr val="tx1"/>
                </a:solidFill>
              </a:rPr>
              <a:t>creative and critical thinkers </a:t>
            </a:r>
          </a:p>
          <a:p>
            <a:pPr marL="566928" indent="-457200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en-GB" sz="2800" b="1" dirty="0">
                <a:solidFill>
                  <a:schemeClr val="tx1"/>
                </a:solidFill>
              </a:rPr>
              <a:t>compassionate</a:t>
            </a:r>
          </a:p>
          <a:p>
            <a:pPr marL="566928" indent="-457200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en-GB" sz="2800" b="1" dirty="0">
                <a:solidFill>
                  <a:schemeClr val="tx1"/>
                </a:solidFill>
              </a:rPr>
              <a:t>clear communicators</a:t>
            </a:r>
          </a:p>
          <a:p>
            <a:pPr marL="566928" indent="-457200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en-GB" sz="2800" b="1" dirty="0">
                <a:solidFill>
                  <a:schemeClr val="tx1"/>
                </a:solidFill>
              </a:rPr>
              <a:t>with a capacity for life-long learning </a:t>
            </a:r>
          </a:p>
          <a:p>
            <a:pPr>
              <a:defRPr/>
            </a:pPr>
            <a:endParaRPr lang="en-Z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403648" y="603193"/>
            <a:ext cx="7055380" cy="1400530"/>
          </a:xfrm>
        </p:spPr>
        <p:txBody>
          <a:bodyPr>
            <a:normAutofit/>
          </a:bodyPr>
          <a:lstStyle/>
          <a:p>
            <a:r>
              <a:rPr lang="en-ZA" altLang="en-US" sz="3200" b="1" dirty="0">
                <a:solidFill>
                  <a:schemeClr val="tx1"/>
                </a:solidFill>
              </a:rPr>
              <a:t>Assumptions we make about our students…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403648" y="2003723"/>
            <a:ext cx="8244408" cy="476016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ZA" altLang="en-US" sz="2800" b="1" dirty="0">
                <a:solidFill>
                  <a:schemeClr val="tx1"/>
                </a:solidFill>
              </a:rPr>
              <a:t>Want to be at </a:t>
            </a:r>
            <a:r>
              <a:rPr lang="en-ZA" altLang="en-US" sz="2800" b="1" dirty="0">
                <a:solidFill>
                  <a:schemeClr val="accent1"/>
                </a:solidFill>
              </a:rPr>
              <a:t>Rhodes University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ZA" altLang="en-US" sz="2800" b="1" dirty="0">
                <a:solidFill>
                  <a:schemeClr val="tx1"/>
                </a:solidFill>
              </a:rPr>
              <a:t>Want to learn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ZA" altLang="en-US" sz="2800" b="1" dirty="0">
                <a:solidFill>
                  <a:schemeClr val="tx1"/>
                </a:solidFill>
              </a:rPr>
              <a:t>Want to cooperate with peers &amp; staff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ZA" altLang="en-US" sz="2800" b="1" dirty="0">
                <a:solidFill>
                  <a:schemeClr val="tx1"/>
                </a:solidFill>
              </a:rPr>
              <a:t>Want to perform at their best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ZA" altLang="en-US" sz="2800" b="1" dirty="0">
                <a:solidFill>
                  <a:schemeClr val="tx1"/>
                </a:solidFill>
              </a:rPr>
              <a:t>Want to take responsibility for their studies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ZA" altLang="en-US" sz="2800" b="1" dirty="0">
                <a:solidFill>
                  <a:schemeClr val="tx1"/>
                </a:solidFill>
              </a:rPr>
              <a:t>Want to ask questions &amp; are proactive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ZA" altLang="en-US" sz="2800" b="1" dirty="0">
                <a:solidFill>
                  <a:schemeClr val="tx1"/>
                </a:solidFill>
              </a:rPr>
              <a:t>Want to work independently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1403648" y="597156"/>
            <a:ext cx="7055380" cy="1176082"/>
          </a:xfrm>
        </p:spPr>
        <p:txBody>
          <a:bodyPr>
            <a:normAutofit/>
          </a:bodyPr>
          <a:lstStyle/>
          <a:p>
            <a:r>
              <a:rPr lang="en-ZA" altLang="en-US" sz="3200" b="1" dirty="0">
                <a:solidFill>
                  <a:schemeClr val="tx1"/>
                </a:solidFill>
              </a:rPr>
              <a:t>Dean’s Advice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1403648" y="1484784"/>
            <a:ext cx="8712968" cy="50401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ZA" altLang="en-US" sz="2400" b="1" dirty="0">
                <a:solidFill>
                  <a:schemeClr val="tx1"/>
                </a:solidFill>
              </a:rPr>
              <a:t>Manage your time: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altLang="en-US" sz="2400" b="1" dirty="0">
                <a:solidFill>
                  <a:schemeClr val="tx1"/>
                </a:solidFill>
              </a:rPr>
              <a:t>academic (lectures, assignments, projects, assessments)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altLang="en-US" sz="2400" b="1" dirty="0">
                <a:solidFill>
                  <a:schemeClr val="tx1"/>
                </a:solidFill>
              </a:rPr>
              <a:t>Sport, exercise, hobbies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altLang="en-US" sz="2400" b="1" dirty="0">
                <a:solidFill>
                  <a:schemeClr val="tx1"/>
                </a:solidFill>
              </a:rPr>
              <a:t>social and entertainment</a:t>
            </a:r>
          </a:p>
          <a:p>
            <a:pPr marL="457200" lvl="1" indent="0">
              <a:buNone/>
            </a:pPr>
            <a:endParaRPr lang="en-ZA" alt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ZA" altLang="en-US" sz="2400" b="1" dirty="0">
                <a:solidFill>
                  <a:schemeClr val="tx1"/>
                </a:solidFill>
              </a:rPr>
              <a:t>Develop patterns of behaviour: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altLang="en-US" sz="2400" b="1" dirty="0">
                <a:solidFill>
                  <a:schemeClr val="tx1"/>
                </a:solidFill>
              </a:rPr>
              <a:t>get up, eat, attend </a:t>
            </a:r>
            <a:r>
              <a:rPr lang="en-ZA" altLang="en-US" sz="2400" b="1" u="sng" dirty="0">
                <a:solidFill>
                  <a:schemeClr val="tx1"/>
                </a:solidFill>
              </a:rPr>
              <a:t>ALL </a:t>
            </a:r>
            <a:r>
              <a:rPr lang="en-ZA" altLang="en-US" sz="2400" b="1" dirty="0">
                <a:solidFill>
                  <a:schemeClr val="tx1"/>
                </a:solidFill>
              </a:rPr>
              <a:t>lectures &amp; tutorials, </a:t>
            </a:r>
          </a:p>
          <a:p>
            <a:pPr marL="457200" lvl="1" indent="0">
              <a:buNone/>
            </a:pPr>
            <a:r>
              <a:rPr lang="en-ZA" altLang="en-US" sz="2400" b="1" dirty="0">
                <a:solidFill>
                  <a:schemeClr val="tx1"/>
                </a:solidFill>
              </a:rPr>
              <a:t>    study, exercise, socialise (responsibly), sleep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ZA" altLang="en-US" sz="2400" b="1" dirty="0">
                <a:solidFill>
                  <a:schemeClr val="tx1"/>
                </a:solidFill>
              </a:rPr>
              <a:t>listen/look/experience, question, clarify, </a:t>
            </a:r>
          </a:p>
          <a:p>
            <a:pPr marL="457200" lvl="1" indent="0">
              <a:buNone/>
            </a:pPr>
            <a:r>
              <a:rPr lang="en-ZA" altLang="en-US" sz="2400" b="1" dirty="0">
                <a:solidFill>
                  <a:schemeClr val="tx1"/>
                </a:solidFill>
              </a:rPr>
              <a:t>   debate, understand, write down, file, review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331640" y="669330"/>
            <a:ext cx="6589199" cy="815454"/>
          </a:xfrm>
        </p:spPr>
        <p:txBody>
          <a:bodyPr>
            <a:normAutofit/>
          </a:bodyPr>
          <a:lstStyle/>
          <a:p>
            <a:r>
              <a:rPr lang="en-ZA" altLang="en-US" sz="3200" b="1" dirty="0">
                <a:solidFill>
                  <a:schemeClr val="tx1"/>
                </a:solidFill>
              </a:rPr>
              <a:t>When Things Go Wrong?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899592" y="1507604"/>
            <a:ext cx="8244408" cy="50897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altLang="en-US" sz="2600" b="1" dirty="0">
                <a:solidFill>
                  <a:schemeClr val="tx1"/>
                </a:solidFill>
              </a:rPr>
              <a:t>Don’t panic, and don’t hide. </a:t>
            </a:r>
          </a:p>
          <a:p>
            <a:pPr marL="0" indent="0">
              <a:buNone/>
            </a:pPr>
            <a:r>
              <a:rPr lang="en-ZA" altLang="en-US" sz="2600" b="1" dirty="0">
                <a:solidFill>
                  <a:schemeClr val="tx1"/>
                </a:solidFill>
              </a:rPr>
              <a:t>We cannot help you if we don’t know you need </a:t>
            </a:r>
          </a:p>
          <a:p>
            <a:pPr marL="0" indent="0">
              <a:buNone/>
            </a:pPr>
            <a:r>
              <a:rPr lang="en-ZA" altLang="en-US" sz="2600" b="1" dirty="0">
                <a:solidFill>
                  <a:schemeClr val="tx1"/>
                </a:solidFill>
              </a:rPr>
              <a:t>help.</a:t>
            </a:r>
          </a:p>
          <a:p>
            <a:pPr marL="0" indent="0">
              <a:buNone/>
            </a:pPr>
            <a:r>
              <a:rPr lang="en-ZA" altLang="en-US" sz="2600" b="1" dirty="0">
                <a:solidFill>
                  <a:schemeClr val="tx1"/>
                </a:solidFill>
              </a:rPr>
              <a:t>Go and talk to: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altLang="en-US" sz="2600" b="1" dirty="0">
                <a:solidFill>
                  <a:schemeClr val="tx1"/>
                </a:solidFill>
              </a:rPr>
              <a:t>Tutor, Lecturer, Course Co-ordinator, Head of Department, Dean, Faculty Officer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altLang="en-US" sz="2600" b="1" dirty="0">
                <a:solidFill>
                  <a:schemeClr val="tx1"/>
                </a:solidFill>
              </a:rPr>
              <a:t>Sub-warden, Warden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altLang="en-US" sz="2600" b="1" dirty="0">
                <a:solidFill>
                  <a:schemeClr val="tx1"/>
                </a:solidFill>
              </a:rPr>
              <a:t>Counselling Centre (variety of services, such </a:t>
            </a:r>
          </a:p>
          <a:p>
            <a:pPr marL="457200" lvl="1" indent="0">
              <a:buNone/>
            </a:pPr>
            <a:r>
              <a:rPr lang="en-ZA" altLang="en-US" sz="2600" b="1" dirty="0">
                <a:solidFill>
                  <a:schemeClr val="tx1"/>
                </a:solidFill>
              </a:rPr>
              <a:t>    as study skills, career advice, psychological       </a:t>
            </a:r>
          </a:p>
          <a:p>
            <a:pPr marL="457200" lvl="1" indent="0">
              <a:buNone/>
            </a:pPr>
            <a:r>
              <a:rPr lang="en-ZA" altLang="en-US" sz="2600" b="1" dirty="0">
                <a:solidFill>
                  <a:schemeClr val="tx1"/>
                </a:solidFill>
              </a:rPr>
              <a:t>    counselling)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5930F6C-6949-4DDA-9FF9-1F5CD6ACA912}"/>
              </a:ext>
            </a:extLst>
          </p:cNvPr>
          <p:cNvSpPr txBox="1">
            <a:spLocks/>
          </p:cNvSpPr>
          <p:nvPr/>
        </p:nvSpPr>
        <p:spPr>
          <a:xfrm>
            <a:off x="1475656" y="620688"/>
            <a:ext cx="7216562" cy="547260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ZA" altLang="en-US" sz="3500" b="1" dirty="0">
                <a:solidFill>
                  <a:schemeClr val="tx1"/>
                </a:solidFill>
              </a:rPr>
              <a:t>Questions?  </a:t>
            </a:r>
          </a:p>
          <a:p>
            <a:r>
              <a:rPr lang="en-ZA" altLang="en-US" b="1" dirty="0">
                <a:solidFill>
                  <a:schemeClr val="tx1"/>
                </a:solidFill>
              </a:rPr>
              <a:t>E-mail </a:t>
            </a:r>
            <a:r>
              <a:rPr lang="en-ZA" altLang="en-US" b="1" dirty="0">
                <a:solidFill>
                  <a:schemeClr val="tx1"/>
                </a:solidFill>
                <a:hlinkClick r:id="rId2"/>
              </a:rPr>
              <a:t>humanities@ru.ac.za</a:t>
            </a:r>
            <a:r>
              <a:rPr lang="en-ZA" altLang="en-US" b="1" dirty="0">
                <a:solidFill>
                  <a:schemeClr val="tx1"/>
                </a:solidFill>
              </a:rPr>
              <a:t> </a:t>
            </a:r>
          </a:p>
          <a:p>
            <a:endParaRPr lang="en-ZA" altLang="en-US" b="1" dirty="0">
              <a:solidFill>
                <a:schemeClr val="tx1"/>
              </a:solidFill>
            </a:endParaRPr>
          </a:p>
          <a:p>
            <a:endParaRPr lang="en-ZA" altLang="en-US" b="1" dirty="0">
              <a:solidFill>
                <a:schemeClr val="tx1"/>
              </a:solidFill>
            </a:endParaRPr>
          </a:p>
          <a:p>
            <a:r>
              <a:rPr lang="en-ZA" altLang="en-US" b="1" dirty="0">
                <a:solidFill>
                  <a:schemeClr val="tx1"/>
                </a:solidFill>
              </a:rPr>
              <a:t>We wish you all the best with your studies here at </a:t>
            </a:r>
            <a:r>
              <a:rPr lang="en-ZA" altLang="en-US" sz="6000" b="1" dirty="0">
                <a:solidFill>
                  <a:schemeClr val="accent1"/>
                </a:solidFill>
                <a:latin typeface="Gabriola" panose="04040605051002020D02" pitchFamily="82" charset="0"/>
              </a:rPr>
              <a:t>Rhodes University</a:t>
            </a:r>
            <a:r>
              <a:rPr lang="en-ZA" altLang="en-US" b="1" dirty="0">
                <a:solidFill>
                  <a:schemeClr val="tx1"/>
                </a:solidFill>
              </a:rPr>
              <a:t>.</a:t>
            </a:r>
          </a:p>
          <a:p>
            <a:endParaRPr lang="en-ZA" altLang="en-US" b="1" dirty="0">
              <a:solidFill>
                <a:schemeClr val="tx1"/>
              </a:solidFill>
            </a:endParaRPr>
          </a:p>
          <a:p>
            <a:r>
              <a:rPr lang="en-ZA" altLang="en-US" b="1" dirty="0">
                <a:solidFill>
                  <a:schemeClr val="tx1"/>
                </a:solidFill>
              </a:rPr>
              <a:t>Thank you.</a:t>
            </a:r>
          </a:p>
          <a:p>
            <a:endParaRPr lang="en-ZA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595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403648" y="585106"/>
            <a:ext cx="6589199" cy="792088"/>
          </a:xfrm>
        </p:spPr>
        <p:txBody>
          <a:bodyPr>
            <a:normAutofit/>
          </a:bodyPr>
          <a:lstStyle/>
          <a:p>
            <a:r>
              <a:rPr lang="en-ZA" altLang="en-US" sz="3200" b="1" dirty="0">
                <a:solidFill>
                  <a:schemeClr val="tx1"/>
                </a:solidFill>
              </a:rPr>
              <a:t>The Dean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71600" y="1377194"/>
            <a:ext cx="8136905" cy="514815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ZA" altLang="en-US" sz="2400" b="1" dirty="0">
                <a:solidFill>
                  <a:schemeClr val="tx1"/>
                </a:solidFill>
              </a:rPr>
              <a:t>Awards degrees and diplomas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ZA" altLang="en-US" sz="2400" b="1" dirty="0">
                <a:solidFill>
                  <a:schemeClr val="tx1"/>
                </a:solidFill>
              </a:rPr>
              <a:t>Leads and strategically develops the </a:t>
            </a:r>
          </a:p>
          <a:p>
            <a:pPr marL="0" indent="0">
              <a:buNone/>
            </a:pPr>
            <a:r>
              <a:rPr lang="en-ZA" altLang="en-US" sz="2400" b="1" dirty="0">
                <a:solidFill>
                  <a:schemeClr val="tx1"/>
                </a:solidFill>
              </a:rPr>
              <a:t>    Faculty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ZA" altLang="en-US" sz="2400" b="1" dirty="0">
                <a:solidFill>
                  <a:schemeClr val="tx1"/>
                </a:solidFill>
              </a:rPr>
              <a:t>Guides students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ZA" altLang="en-US" sz="2400" b="1" dirty="0">
                <a:solidFill>
                  <a:schemeClr val="tx1"/>
                </a:solidFill>
              </a:rPr>
              <a:t>Approves courses and degrees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ZA" altLang="en-US" sz="2400" b="1" dirty="0">
                <a:solidFill>
                  <a:schemeClr val="tx1"/>
                </a:solidFill>
              </a:rPr>
              <a:t>Congratulates students on good </a:t>
            </a:r>
          </a:p>
          <a:p>
            <a:pPr marL="0" indent="0">
              <a:buNone/>
            </a:pPr>
            <a:r>
              <a:rPr lang="en-ZA" altLang="en-US" sz="2400" b="1" dirty="0">
                <a:solidFill>
                  <a:schemeClr val="tx1"/>
                </a:solidFill>
              </a:rPr>
              <a:t>    academic performance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ZA" altLang="en-US" sz="2400" b="1" dirty="0">
                <a:solidFill>
                  <a:schemeClr val="tx1"/>
                </a:solidFill>
              </a:rPr>
              <a:t>Warns students of bad performance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ZA" altLang="en-US" sz="2400" b="1" dirty="0">
                <a:solidFill>
                  <a:schemeClr val="tx1"/>
                </a:solidFill>
              </a:rPr>
              <a:t>Excludes students from the Faculty and </a:t>
            </a:r>
          </a:p>
          <a:p>
            <a:pPr marL="0" indent="0">
              <a:buNone/>
            </a:pPr>
            <a:r>
              <a:rPr lang="en-ZA" altLang="en-US" sz="2400" b="1" dirty="0">
                <a:solidFill>
                  <a:schemeClr val="tx1"/>
                </a:solidFill>
              </a:rPr>
              <a:t>    University for bad performance</a:t>
            </a:r>
          </a:p>
          <a:p>
            <a:pPr>
              <a:buFont typeface="Wingdings" panose="05000000000000000000" pitchFamily="2" charset="2"/>
              <a:buChar char="Ø"/>
            </a:pPr>
            <a:endParaRPr lang="en-ZA" alt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en-ZA" altLang="en-US" sz="3200" b="1" dirty="0">
                <a:solidFill>
                  <a:schemeClr val="tx1"/>
                </a:solidFill>
              </a:rPr>
              <a:t>The Deanery:</a:t>
            </a:r>
            <a:br>
              <a:rPr lang="en-ZA" altLang="en-US" sz="3200" b="1" dirty="0">
                <a:solidFill>
                  <a:schemeClr val="tx1"/>
                </a:solidFill>
              </a:rPr>
            </a:br>
            <a:br>
              <a:rPr lang="en-ZA" altLang="en-US" sz="3200" b="1" dirty="0">
                <a:solidFill>
                  <a:schemeClr val="tx1"/>
                </a:solidFill>
              </a:rPr>
            </a:br>
            <a:endParaRPr lang="en-ZA" alt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412776"/>
            <a:ext cx="8640960" cy="454759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en-ZA" sz="2400" b="1" dirty="0">
                <a:solidFill>
                  <a:schemeClr val="tx1"/>
                </a:solidFill>
              </a:rPr>
              <a:t>Dean: Professor Enocent Msindo</a:t>
            </a:r>
          </a:p>
          <a:p>
            <a:pPr marL="0" indent="0">
              <a:buNone/>
              <a:defRPr/>
            </a:pPr>
            <a:endParaRPr lang="en-ZA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ZA" sz="2400" b="1" dirty="0">
                <a:solidFill>
                  <a:schemeClr val="tx1"/>
                </a:solidFill>
              </a:rPr>
              <a:t>Deputy Deans: 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ZA" sz="2400" b="1" dirty="0">
                <a:solidFill>
                  <a:schemeClr val="tx1"/>
                </a:solidFill>
              </a:rPr>
              <a:t>Deputy Dean – UG Studies &amp;Teaching </a:t>
            </a:r>
          </a:p>
          <a:p>
            <a:pPr marL="0" indent="0">
              <a:buNone/>
              <a:defRPr/>
            </a:pPr>
            <a:r>
              <a:rPr lang="en-ZA" sz="2400" b="1" dirty="0">
                <a:solidFill>
                  <a:schemeClr val="tx1"/>
                </a:solidFill>
              </a:rPr>
              <a:t>     		Professor Maureen De Jager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ZA" sz="2400" b="1" dirty="0">
                <a:solidFill>
                  <a:schemeClr val="tx1"/>
                </a:solidFill>
              </a:rPr>
              <a:t>Deputy Dean – PG Studies &amp; Research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ZA" sz="2400" b="1" dirty="0">
                <a:solidFill>
                  <a:schemeClr val="tx1"/>
                </a:solidFill>
              </a:rPr>
              <a:t>     		Professor Patrice Mwepu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ZA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ZA" sz="2400" b="1" dirty="0">
                <a:solidFill>
                  <a:schemeClr val="tx1"/>
                </a:solidFill>
              </a:rPr>
              <a:t>Senior Faculty Officer: </a:t>
            </a:r>
          </a:p>
          <a:p>
            <a:pPr marL="0" indent="0">
              <a:buNone/>
              <a:defRPr/>
            </a:pPr>
            <a:r>
              <a:rPr lang="en-ZA" sz="2400" b="1" dirty="0">
                <a:solidFill>
                  <a:schemeClr val="tx1"/>
                </a:solidFill>
              </a:rPr>
              <a:t>     Ms Karen Kouari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403648" y="624110"/>
            <a:ext cx="6589199" cy="1280890"/>
          </a:xfrm>
        </p:spPr>
        <p:txBody>
          <a:bodyPr>
            <a:normAutofit/>
          </a:bodyPr>
          <a:lstStyle/>
          <a:p>
            <a:r>
              <a:rPr lang="en-ZA" altLang="en-US" sz="3200" b="1" dirty="0">
                <a:solidFill>
                  <a:schemeClr val="tx1"/>
                </a:solidFill>
              </a:rPr>
              <a:t>What are the Humanities?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340768"/>
            <a:ext cx="8247781" cy="5184576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ZA" sz="2800" b="1" dirty="0">
                <a:solidFill>
                  <a:schemeClr val="tx1"/>
                </a:solidFill>
              </a:rPr>
              <a:t>Studies about &amp; of human beings: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ZA" sz="2800" b="1" dirty="0">
                <a:solidFill>
                  <a:schemeClr val="tx1"/>
                </a:solidFill>
              </a:rPr>
              <a:t>How and what they think about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ZA" sz="2800" b="1" dirty="0">
                <a:solidFill>
                  <a:schemeClr val="tx1"/>
                </a:solidFill>
              </a:rPr>
              <a:t>How they behave and how they </a:t>
            </a:r>
          </a:p>
          <a:p>
            <a:pPr marL="0" indent="0">
              <a:buNone/>
              <a:defRPr/>
            </a:pPr>
            <a:r>
              <a:rPr lang="en-ZA" sz="2800" b="1" dirty="0">
                <a:solidFill>
                  <a:schemeClr val="tx1"/>
                </a:solidFill>
              </a:rPr>
              <a:t>    co-exist between selves, nature and the </a:t>
            </a:r>
          </a:p>
          <a:p>
            <a:pPr marL="0" indent="0">
              <a:buNone/>
              <a:defRPr/>
            </a:pPr>
            <a:r>
              <a:rPr lang="en-ZA" sz="2800" b="1" dirty="0">
                <a:solidFill>
                  <a:schemeClr val="tx1"/>
                </a:solidFill>
              </a:rPr>
              <a:t>    intangible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ZA" sz="2800" b="1" dirty="0">
                <a:solidFill>
                  <a:schemeClr val="tx1"/>
                </a:solidFill>
              </a:rPr>
              <a:t>How they communicate (language, </a:t>
            </a:r>
          </a:p>
          <a:p>
            <a:pPr marL="0" indent="0">
              <a:buNone/>
              <a:defRPr/>
            </a:pPr>
            <a:r>
              <a:rPr lang="en-ZA" sz="2800" b="1" dirty="0">
                <a:solidFill>
                  <a:schemeClr val="tx1"/>
                </a:solidFill>
              </a:rPr>
              <a:t>    literature, art, drama, dance, music)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ZA" sz="2800" b="1" dirty="0">
                <a:solidFill>
                  <a:schemeClr val="tx1"/>
                </a:solidFill>
              </a:rPr>
              <a:t>Their past and their future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331640" y="620688"/>
            <a:ext cx="7010400" cy="668338"/>
          </a:xfrm>
        </p:spPr>
        <p:txBody>
          <a:bodyPr>
            <a:normAutofit/>
          </a:bodyPr>
          <a:lstStyle/>
          <a:p>
            <a:r>
              <a:rPr lang="en-ZA" altLang="en-US" sz="3200" b="1" dirty="0">
                <a:solidFill>
                  <a:schemeClr val="tx1"/>
                </a:solidFill>
              </a:rPr>
              <a:t>Departments</a:t>
            </a:r>
            <a:r>
              <a:rPr lang="en-ZA" altLang="en-US" sz="3200" dirty="0">
                <a:solidFill>
                  <a:schemeClr val="tx1"/>
                </a:solidFill>
              </a:rPr>
              <a:t> </a:t>
            </a:r>
            <a:r>
              <a:rPr lang="en-ZA" altLang="en-US" sz="3200" b="1" dirty="0">
                <a:solidFill>
                  <a:schemeClr val="tx1"/>
                </a:solidFill>
              </a:rPr>
              <a:t>and Schools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F4CF4A5-566B-4B61-B2AC-44857C5D03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712208"/>
              </p:ext>
            </p:extLst>
          </p:nvPr>
        </p:nvGraphicFramePr>
        <p:xfrm>
          <a:off x="611560" y="1289026"/>
          <a:ext cx="7730480" cy="5568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5240">
                  <a:extLst>
                    <a:ext uri="{9D8B030D-6E8A-4147-A177-3AD203B41FA5}">
                      <a16:colId xmlns:a16="http://schemas.microsoft.com/office/drawing/2014/main" val="452138780"/>
                    </a:ext>
                  </a:extLst>
                </a:gridCol>
                <a:gridCol w="3865240">
                  <a:extLst>
                    <a:ext uri="{9D8B030D-6E8A-4147-A177-3AD203B41FA5}">
                      <a16:colId xmlns:a16="http://schemas.microsoft.com/office/drawing/2014/main" val="558126300"/>
                    </a:ext>
                  </a:extLst>
                </a:gridCol>
              </a:tblGrid>
              <a:tr h="89501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2400" b="1" u="none" dirty="0">
                          <a:solidFill>
                            <a:schemeClr val="tx1"/>
                          </a:solidFill>
                        </a:rPr>
                        <a:t>11 Departments: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altLang="en-US" sz="2400" b="1" u="none" dirty="0">
                          <a:solidFill>
                            <a:schemeClr val="tx1"/>
                          </a:solidFill>
                        </a:rPr>
                        <a:t>Literary Studies in English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73255375"/>
                  </a:ext>
                </a:extLst>
              </a:tr>
              <a:tr h="497230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altLang="en-US" sz="2400" b="1" dirty="0">
                          <a:solidFill>
                            <a:schemeClr val="tx1"/>
                          </a:solidFill>
                        </a:rPr>
                        <a:t>Anthropology            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altLang="en-US" sz="2400" b="1" dirty="0">
                          <a:solidFill>
                            <a:schemeClr val="tx1"/>
                          </a:solidFill>
                        </a:rPr>
                        <a:t>Music 	</a:t>
                      </a:r>
                      <a:endParaRPr lang="en-ZA" sz="24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73259776"/>
                  </a:ext>
                </a:extLst>
              </a:tr>
              <a:tr h="49723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altLang="en-US" sz="2400" b="1" dirty="0">
                          <a:solidFill>
                            <a:schemeClr val="tx1"/>
                          </a:solidFill>
                        </a:rPr>
                        <a:t>Drama </a:t>
                      </a:r>
                      <a:endParaRPr lang="en-ZA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ZA" altLang="en-US" sz="2400" b="1" dirty="0">
                          <a:solidFill>
                            <a:schemeClr val="tx1"/>
                          </a:solidFill>
                        </a:rPr>
                        <a:t>Philosophy </a:t>
                      </a:r>
                      <a:endParaRPr lang="en-ZA" sz="24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12891476"/>
                  </a:ext>
                </a:extLst>
              </a:tr>
              <a:tr h="497230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altLang="en-US" sz="2400" b="1" dirty="0">
                          <a:solidFill>
                            <a:schemeClr val="tx1"/>
                          </a:solidFill>
                        </a:rPr>
                        <a:t>Fine Art  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altLang="en-US" sz="2400" b="1" dirty="0">
                          <a:solidFill>
                            <a:schemeClr val="tx1"/>
                          </a:solidFill>
                        </a:rPr>
                        <a:t>Politics	</a:t>
                      </a:r>
                      <a:endParaRPr lang="en-ZA" sz="24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85839515"/>
                  </a:ext>
                </a:extLst>
              </a:tr>
              <a:tr h="49723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altLang="en-US" sz="2400" b="1" dirty="0">
                          <a:solidFill>
                            <a:schemeClr val="tx1"/>
                          </a:solidFill>
                        </a:rPr>
                        <a:t>History </a:t>
                      </a:r>
                      <a:endParaRPr lang="en-ZA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altLang="en-US" sz="2400" b="1" dirty="0">
                          <a:solidFill>
                            <a:schemeClr val="tx1"/>
                          </a:solidFill>
                        </a:rPr>
                        <a:t>Psychology </a:t>
                      </a:r>
                      <a:endParaRPr lang="en-ZA" sz="24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69832106"/>
                  </a:ext>
                </a:extLst>
              </a:tr>
              <a:tr h="49723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altLang="en-US" sz="2400" b="1" dirty="0">
                          <a:solidFill>
                            <a:schemeClr val="tx1"/>
                          </a:solidFill>
                        </a:rPr>
                        <a:t>Linguistics </a:t>
                      </a:r>
                      <a:endParaRPr lang="en-ZA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altLang="en-US" sz="2400" b="1" dirty="0">
                          <a:solidFill>
                            <a:schemeClr val="tx1"/>
                          </a:solidFill>
                        </a:rPr>
                        <a:t>Sociology		</a:t>
                      </a:r>
                      <a:endParaRPr lang="en-ZA" sz="24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699922342"/>
                  </a:ext>
                </a:extLst>
              </a:tr>
              <a:tr h="49723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altLang="en-US" sz="2400" b="1" u="none" dirty="0">
                          <a:solidFill>
                            <a:schemeClr val="tx1"/>
                          </a:solidFill>
                        </a:rPr>
                        <a:t>2 Schools: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133141"/>
                  </a:ext>
                </a:extLst>
              </a:tr>
              <a:tr h="1690581">
                <a:tc gridSpan="2">
                  <a:txBody>
                    <a:bodyPr/>
                    <a:lstStyle/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ZA" altLang="en-US" sz="2400" b="1" dirty="0">
                          <a:solidFill>
                            <a:schemeClr val="tx1"/>
                          </a:solidFill>
                        </a:rPr>
                        <a:t>Journalism &amp; Media Studies</a:t>
                      </a: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ZA" altLang="en-US" sz="2400" b="1" dirty="0">
                          <a:solidFill>
                            <a:schemeClr val="tx1"/>
                          </a:solidFill>
                        </a:rPr>
                        <a:t>Languages and Literatures: (African Languages, Afrikaans, Chinese, French, German, Latin, Greek, Classical Studies)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007352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673C9AC8-284E-4A26-8325-9A9A987B35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142391"/>
            <a:ext cx="1078992" cy="60655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11560" y="1412776"/>
            <a:ext cx="8496944" cy="5445224"/>
          </a:xfrm>
        </p:spPr>
        <p:txBody>
          <a:bodyPr>
            <a:noAutofit/>
          </a:bodyPr>
          <a:lstStyle/>
          <a:p>
            <a:r>
              <a:rPr lang="en-ZA" altLang="en-US" sz="2600" b="1" dirty="0">
                <a:solidFill>
                  <a:schemeClr val="tx1"/>
                </a:solidFill>
              </a:rPr>
              <a:t>Subjects taught by other faculties that are </a:t>
            </a:r>
            <a:br>
              <a:rPr lang="en-ZA" altLang="en-US" sz="2600" b="1" dirty="0">
                <a:solidFill>
                  <a:schemeClr val="tx1"/>
                </a:solidFill>
              </a:rPr>
            </a:br>
            <a:r>
              <a:rPr lang="en-ZA" altLang="en-US" sz="2600" b="1" dirty="0">
                <a:solidFill>
                  <a:schemeClr val="tx1"/>
                </a:solidFill>
              </a:rPr>
              <a:t>frequently taken by Humanities students include:</a:t>
            </a:r>
            <a:br>
              <a:rPr lang="en-ZA" altLang="en-US" sz="2600" b="1" dirty="0">
                <a:solidFill>
                  <a:schemeClr val="tx1"/>
                </a:solidFill>
              </a:rPr>
            </a:br>
            <a:br>
              <a:rPr lang="en-ZA" altLang="en-US" sz="2600" b="1" dirty="0">
                <a:solidFill>
                  <a:schemeClr val="tx1"/>
                </a:solidFill>
              </a:rPr>
            </a:br>
            <a:r>
              <a:rPr lang="en-ZA" altLang="en-US" sz="2600" b="1" u="sng" dirty="0">
                <a:solidFill>
                  <a:schemeClr val="tx1"/>
                </a:solidFill>
              </a:rPr>
              <a:t>Commerce:</a:t>
            </a:r>
            <a:r>
              <a:rPr lang="en-ZA" altLang="en-US" sz="2600" b="1" dirty="0">
                <a:solidFill>
                  <a:schemeClr val="tx1"/>
                </a:solidFill>
              </a:rPr>
              <a:t> Economics, Management, Information Systems</a:t>
            </a:r>
            <a:br>
              <a:rPr lang="en-ZA" altLang="en-US" sz="2600" b="1" dirty="0">
                <a:solidFill>
                  <a:schemeClr val="tx1"/>
                </a:solidFill>
              </a:rPr>
            </a:br>
            <a:r>
              <a:rPr lang="en-ZA" altLang="en-US" sz="2600" b="1" u="sng" dirty="0">
                <a:solidFill>
                  <a:schemeClr val="tx1"/>
                </a:solidFill>
              </a:rPr>
              <a:t>Science: </a:t>
            </a:r>
            <a:r>
              <a:rPr lang="en-ZA" altLang="en-US" sz="2600" b="1" dirty="0">
                <a:solidFill>
                  <a:schemeClr val="tx1"/>
                </a:solidFill>
              </a:rPr>
              <a:t>Geography, Environmental Science, </a:t>
            </a:r>
            <a:br>
              <a:rPr lang="en-ZA" altLang="en-US" sz="2600" b="1" dirty="0">
                <a:solidFill>
                  <a:schemeClr val="tx1"/>
                </a:solidFill>
              </a:rPr>
            </a:br>
            <a:r>
              <a:rPr lang="en-ZA" altLang="en-US" sz="2600" b="1" dirty="0">
                <a:solidFill>
                  <a:schemeClr val="tx1"/>
                </a:solidFill>
              </a:rPr>
              <a:t>Human Kinetics and Ergonomics</a:t>
            </a:r>
            <a:br>
              <a:rPr lang="en-ZA" altLang="en-US" sz="2600" b="1" dirty="0">
                <a:solidFill>
                  <a:schemeClr val="tx1"/>
                </a:solidFill>
              </a:rPr>
            </a:br>
            <a:r>
              <a:rPr lang="en-ZA" altLang="en-US" sz="2600" b="1" u="sng" dirty="0">
                <a:solidFill>
                  <a:schemeClr val="tx1"/>
                </a:solidFill>
              </a:rPr>
              <a:t>Law: </a:t>
            </a:r>
            <a:r>
              <a:rPr lang="en-ZA" altLang="en-US" sz="2600" b="1" dirty="0">
                <a:solidFill>
                  <a:schemeClr val="tx1"/>
                </a:solidFill>
              </a:rPr>
              <a:t>Legal Theory</a:t>
            </a:r>
            <a:br>
              <a:rPr lang="en-ZA" altLang="en-US" sz="2600" b="1" dirty="0">
                <a:solidFill>
                  <a:schemeClr val="tx1"/>
                </a:solidFill>
              </a:rPr>
            </a:br>
            <a:br>
              <a:rPr lang="en-ZA" altLang="en-US" sz="2600" b="1" dirty="0">
                <a:solidFill>
                  <a:schemeClr val="tx1"/>
                </a:solidFill>
              </a:rPr>
            </a:br>
            <a:r>
              <a:rPr lang="en-ZA" altLang="en-US" sz="2600" b="1" dirty="0">
                <a:solidFill>
                  <a:schemeClr val="tx1"/>
                </a:solidFill>
              </a:rPr>
              <a:t>BUT – Make sure that AT LEAST one of your </a:t>
            </a:r>
            <a:br>
              <a:rPr lang="en-ZA" altLang="en-US" sz="2600" b="1" dirty="0">
                <a:solidFill>
                  <a:schemeClr val="tx1"/>
                </a:solidFill>
              </a:rPr>
            </a:br>
            <a:r>
              <a:rPr lang="en-ZA" altLang="en-US" sz="2600" b="1" dirty="0">
                <a:solidFill>
                  <a:schemeClr val="tx1"/>
                </a:solidFill>
              </a:rPr>
              <a:t>majors are in Humanities and 50% of your subjects </a:t>
            </a:r>
            <a:br>
              <a:rPr lang="en-ZA" altLang="en-US" sz="2600" b="1" dirty="0">
                <a:solidFill>
                  <a:schemeClr val="tx1"/>
                </a:solidFill>
              </a:rPr>
            </a:br>
            <a:r>
              <a:rPr lang="en-ZA" altLang="en-US" sz="2600" b="1" dirty="0">
                <a:solidFill>
                  <a:schemeClr val="tx1"/>
                </a:solidFill>
              </a:rPr>
              <a:t>overall are Humanities subjects</a:t>
            </a:r>
            <a:endParaRPr lang="en-GB" altLang="en-US" sz="2600" b="1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EF06B3-BD0B-44F6-A7F6-3B35463C59B8}"/>
              </a:ext>
            </a:extLst>
          </p:cNvPr>
          <p:cNvSpPr txBox="1"/>
          <p:nvPr/>
        </p:nvSpPr>
        <p:spPr>
          <a:xfrm>
            <a:off x="1259632" y="665717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Inter-faculty Subjects</a:t>
            </a:r>
            <a:endParaRPr lang="en-ZA" sz="32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6D4B7C-07B4-4183-94A7-02E2C35BDB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142391"/>
            <a:ext cx="1078992" cy="60655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331640" y="624110"/>
            <a:ext cx="6589199" cy="1280890"/>
          </a:xfrm>
        </p:spPr>
        <p:txBody>
          <a:bodyPr>
            <a:normAutofit/>
          </a:bodyPr>
          <a:lstStyle/>
          <a:p>
            <a:r>
              <a:rPr lang="en-ZA" altLang="en-US" sz="3200" b="1" dirty="0">
                <a:solidFill>
                  <a:schemeClr val="tx1"/>
                </a:solidFill>
              </a:rPr>
              <a:t>Degrees in the Humanities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6138743"/>
              </p:ext>
            </p:extLst>
          </p:nvPr>
        </p:nvGraphicFramePr>
        <p:xfrm>
          <a:off x="755576" y="1264555"/>
          <a:ext cx="8388425" cy="5583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20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2694">
                <a:tc>
                  <a:txBody>
                    <a:bodyPr/>
                    <a:lstStyle/>
                    <a:p>
                      <a:r>
                        <a:rPr lang="en-ZA" sz="2400" b="1" dirty="0">
                          <a:solidFill>
                            <a:schemeClr val="tx1"/>
                          </a:solidFill>
                        </a:rPr>
                        <a:t>BA</a:t>
                      </a:r>
                    </a:p>
                  </a:txBody>
                  <a:tcPr marL="91456" marR="91456" marT="45702" marB="4570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400" b="1" dirty="0">
                          <a:solidFill>
                            <a:schemeClr val="tx1"/>
                          </a:solidFill>
                        </a:rPr>
                        <a:t>3 year degree</a:t>
                      </a:r>
                    </a:p>
                  </a:txBody>
                  <a:tcPr marL="91456" marR="91456" marT="45702" marB="4570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6880">
                <a:tc>
                  <a:txBody>
                    <a:bodyPr/>
                    <a:lstStyle/>
                    <a:p>
                      <a:r>
                        <a:rPr lang="en-ZA" sz="2400" b="1" dirty="0" err="1">
                          <a:solidFill>
                            <a:schemeClr val="tx1"/>
                          </a:solidFill>
                        </a:rPr>
                        <a:t>BSocSci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02" marB="4570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400" b="1" dirty="0">
                          <a:solidFill>
                            <a:schemeClr val="tx1"/>
                          </a:solidFill>
                        </a:rPr>
                        <a:t>3 year degree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ZA" sz="2400" b="0" dirty="0">
                          <a:solidFill>
                            <a:schemeClr val="tx1"/>
                          </a:solidFill>
                        </a:rPr>
                        <a:t>Must major in at least one of: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</a:rPr>
                        <a:t>Anthropology, Economics, Journalism, Politics,        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</a:rPr>
                        <a:t>Psychology (General or Organisational),  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</a:rPr>
                        <a:t>Sociology (General or Industrial &amp; Economic)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ZA" sz="24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ZA" sz="2400" b="0" dirty="0">
                          <a:solidFill>
                            <a:schemeClr val="tx1"/>
                          </a:solidFill>
                        </a:rPr>
                        <a:t>Must also have at least 2 other subjects from this subject group</a:t>
                      </a:r>
                    </a:p>
                  </a:txBody>
                  <a:tcPr marL="91456" marR="91456" marT="45702" marB="4570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491">
                <a:tc>
                  <a:txBody>
                    <a:bodyPr/>
                    <a:lstStyle/>
                    <a:p>
                      <a:r>
                        <a:rPr lang="en-ZA" sz="2400" b="1" dirty="0">
                          <a:solidFill>
                            <a:schemeClr val="tx1"/>
                          </a:solidFill>
                        </a:rPr>
                        <a:t>BFA</a:t>
                      </a:r>
                    </a:p>
                  </a:txBody>
                  <a:tcPr marL="91456" marR="91456" marT="45702" marB="4570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400" b="1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ZA" sz="2400" b="1" baseline="0" dirty="0">
                          <a:solidFill>
                            <a:schemeClr val="tx1"/>
                          </a:solidFill>
                        </a:rPr>
                        <a:t> year deg. </a:t>
                      </a:r>
                      <a:r>
                        <a:rPr lang="en-ZA" sz="2400" b="0" baseline="0" dirty="0">
                          <a:solidFill>
                            <a:schemeClr val="tx1"/>
                          </a:solidFill>
                        </a:rPr>
                        <a:t>with compulsory Fine Art subjects</a:t>
                      </a:r>
                      <a:endParaRPr lang="en-ZA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02" marB="4570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394">
                <a:tc>
                  <a:txBody>
                    <a:bodyPr/>
                    <a:lstStyle/>
                    <a:p>
                      <a:r>
                        <a:rPr lang="en-ZA" sz="2400" b="1" dirty="0">
                          <a:solidFill>
                            <a:schemeClr val="tx1"/>
                          </a:solidFill>
                        </a:rPr>
                        <a:t>BMus</a:t>
                      </a:r>
                    </a:p>
                  </a:txBody>
                  <a:tcPr marL="91456" marR="91456" marT="45702" marB="4570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400" b="1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ZA" sz="2400" b="1" baseline="0" dirty="0">
                          <a:solidFill>
                            <a:schemeClr val="tx1"/>
                          </a:solidFill>
                        </a:rPr>
                        <a:t> year deg. </a:t>
                      </a:r>
                      <a:r>
                        <a:rPr lang="en-ZA" sz="2400" b="0" baseline="0" dirty="0">
                          <a:solidFill>
                            <a:schemeClr val="tx1"/>
                          </a:solidFill>
                        </a:rPr>
                        <a:t>with compulsory Music subjects</a:t>
                      </a:r>
                      <a:endParaRPr lang="en-ZA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02" marB="4570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9749">
                <a:tc>
                  <a:txBody>
                    <a:bodyPr/>
                    <a:lstStyle/>
                    <a:p>
                      <a:r>
                        <a:rPr lang="en-ZA" sz="2400" b="1" dirty="0" err="1">
                          <a:solidFill>
                            <a:schemeClr val="tx1"/>
                          </a:solidFill>
                        </a:rPr>
                        <a:t>BJourn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6" marR="91456" marT="45702" marB="4570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400" b="1" dirty="0">
                          <a:solidFill>
                            <a:schemeClr val="tx1"/>
                          </a:solidFill>
                        </a:rPr>
                        <a:t>4 year degree </a:t>
                      </a:r>
                      <a:r>
                        <a:rPr lang="en-ZA" sz="2400" b="0" dirty="0">
                          <a:solidFill>
                            <a:schemeClr val="tx1"/>
                          </a:solidFill>
                        </a:rPr>
                        <a:t>with compulsory JMS subjects</a:t>
                      </a:r>
                    </a:p>
                  </a:txBody>
                  <a:tcPr marL="91456" marR="91456" marT="45702" marB="4570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625100" y="620688"/>
            <a:ext cx="6589200" cy="1280890"/>
          </a:xfrm>
        </p:spPr>
        <p:txBody>
          <a:bodyPr>
            <a:normAutofit fontScale="90000"/>
          </a:bodyPr>
          <a:lstStyle/>
          <a:p>
            <a:r>
              <a:rPr lang="en-ZA" altLang="en-US" b="1" dirty="0">
                <a:solidFill>
                  <a:schemeClr val="tx1"/>
                </a:solidFill>
              </a:rPr>
              <a:t>Typical structure of Bachelor of Arts/Bachelor of Social Science</a:t>
            </a:r>
            <a:br>
              <a:rPr lang="en-ZA" altLang="en-US" b="1" dirty="0">
                <a:solidFill>
                  <a:schemeClr val="tx1"/>
                </a:solidFill>
              </a:rPr>
            </a:br>
            <a:r>
              <a:rPr lang="en-ZA" altLang="en-US" b="1" dirty="0">
                <a:solidFill>
                  <a:schemeClr val="tx1"/>
                </a:solidFill>
              </a:rPr>
              <a:t>(NQF Level 7 = 360 NQF credits)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65811676"/>
              </p:ext>
            </p:extLst>
          </p:nvPr>
        </p:nvGraphicFramePr>
        <p:xfrm>
          <a:off x="1619672" y="2204864"/>
          <a:ext cx="6600056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DA9EDE5E-82DF-4AAD-A13B-229679A81CD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142391"/>
            <a:ext cx="1078992" cy="60655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409076" y="634191"/>
            <a:ext cx="6589200" cy="1280890"/>
          </a:xfrm>
        </p:spPr>
        <p:txBody>
          <a:bodyPr>
            <a:normAutofit fontScale="90000"/>
          </a:bodyPr>
          <a:lstStyle/>
          <a:p>
            <a:r>
              <a:rPr lang="en-ZA" altLang="en-US" b="1" dirty="0">
                <a:solidFill>
                  <a:schemeClr val="tx1"/>
                </a:solidFill>
              </a:rPr>
              <a:t>Typical structure of the Bachelor of Journalism Degree</a:t>
            </a:r>
            <a:br>
              <a:rPr lang="en-ZA" altLang="en-US" b="1" dirty="0">
                <a:solidFill>
                  <a:schemeClr val="tx1"/>
                </a:solidFill>
              </a:rPr>
            </a:br>
            <a:r>
              <a:rPr lang="en-ZA" altLang="en-US" b="1" dirty="0">
                <a:solidFill>
                  <a:schemeClr val="tx1"/>
                </a:solidFill>
              </a:rPr>
              <a:t>(NQF Level 8 = 480 NQF credits)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5409349"/>
              </p:ext>
            </p:extLst>
          </p:nvPr>
        </p:nvGraphicFramePr>
        <p:xfrm>
          <a:off x="1619672" y="2276872"/>
          <a:ext cx="6888088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09F8234C-DB94-4C17-9F1C-9C6579EAEC7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142391"/>
            <a:ext cx="1078992" cy="60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12665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239</TotalTime>
  <Words>1078</Words>
  <Application>Microsoft Office PowerPoint</Application>
  <PresentationFormat>On-screen Show (4:3)</PresentationFormat>
  <Paragraphs>171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Century Gothic</vt:lpstr>
      <vt:lpstr>Gabriola</vt:lpstr>
      <vt:lpstr>Wingdings</vt:lpstr>
      <vt:lpstr>Wingdings 3</vt:lpstr>
      <vt:lpstr>Wisp</vt:lpstr>
      <vt:lpstr> Welcome to the Faculty of Humanities Rhodes University </vt:lpstr>
      <vt:lpstr>The Dean</vt:lpstr>
      <vt:lpstr>The Deanery:  </vt:lpstr>
      <vt:lpstr>What are the Humanities?</vt:lpstr>
      <vt:lpstr>Departments and Schools</vt:lpstr>
      <vt:lpstr>Subjects taught by other faculties that are  frequently taken by Humanities students include:  Commerce: Economics, Management, Information Systems Science: Geography, Environmental Science,  Human Kinetics and Ergonomics Law: Legal Theory  BUT – Make sure that AT LEAST one of your  majors are in Humanities and 50% of your subjects  overall are Humanities subjects</vt:lpstr>
      <vt:lpstr>Degrees in the Humanities</vt:lpstr>
      <vt:lpstr>Typical structure of Bachelor of Arts/Bachelor of Social Science (NQF Level 7 = 360 NQF credits)</vt:lpstr>
      <vt:lpstr>Typical structure of the Bachelor of Journalism Degree (NQF Level 8 = 480 NQF credits)</vt:lpstr>
      <vt:lpstr>Typical structure of the Bachelor of Fine Art Degree (NQF Level 8 = 480 NQF credits)</vt:lpstr>
      <vt:lpstr>Typical structure of the Bachelor of Music Degree (NQF Level 8 = 480 NQF credits)</vt:lpstr>
      <vt:lpstr>A 3 year degree can take longer than 3 years due to:</vt:lpstr>
      <vt:lpstr>Rule G7: signalling that you are at risk of being academically excluded from the university </vt:lpstr>
      <vt:lpstr>Learning at Rhodes</vt:lpstr>
      <vt:lpstr>Our focus is on developing the whole person, with an emphasis on  education rather than vocation</vt:lpstr>
      <vt:lpstr>Assumptions we make about our students…</vt:lpstr>
      <vt:lpstr>Dean’s Advice</vt:lpstr>
      <vt:lpstr>When Things Go Wrong?</vt:lpstr>
      <vt:lpstr>PowerPoint Presentation</vt:lpstr>
    </vt:vector>
  </TitlesOfParts>
  <Company>Rhodes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of Humanities Rhodes University</dc:title>
  <dc:creator>EM</dc:creator>
  <cp:lastModifiedBy>Karen Kouari</cp:lastModifiedBy>
  <cp:revision>49</cp:revision>
  <cp:lastPrinted>2024-02-04T13:54:50Z</cp:lastPrinted>
  <dcterms:created xsi:type="dcterms:W3CDTF">2022-02-13T21:05:36Z</dcterms:created>
  <dcterms:modified xsi:type="dcterms:W3CDTF">2025-04-24T10:31:14Z</dcterms:modified>
</cp:coreProperties>
</file>