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4"/>
  </p:notesMasterIdLst>
  <p:handoutMasterIdLst>
    <p:handoutMasterId r:id="rId5"/>
  </p:handoutMasterIdLst>
  <p:sldIdLst>
    <p:sldId id="256" r:id="rId3"/>
  </p:sldIdLst>
  <p:sldSz cx="9144000" cy="6858000" type="screen4x3"/>
  <p:notesSz cx="6797675" cy="98742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6A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516" y="-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B72F23D-AC18-4B5E-B7C9-27E3F32BF8B6}" type="doc">
      <dgm:prSet loTypeId="urn:microsoft.com/office/officeart/2005/8/layout/hierarchy6" loCatId="hierarchy" qsTypeId="urn:microsoft.com/office/officeart/2005/8/quickstyle/simple4#2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5804E01C-6E8C-4BFC-84B8-2F2B158F0F33}">
      <dgm:prSet phldrT="[Text]" custT="1"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r>
            <a:rPr lang="en-ZA" sz="1000" dirty="0" smtClean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</a:rPr>
            <a:t>Director: Student Affairs</a:t>
          </a:r>
          <a:endParaRPr lang="en-ZA" sz="1000" dirty="0" smtClean="0">
            <a:solidFill>
              <a:schemeClr val="tx1">
                <a:lumMod val="65000"/>
                <a:lumOff val="35000"/>
              </a:schemeClr>
            </a:solidFill>
            <a:latin typeface="Calibri" panose="020F0502020204030204" pitchFamily="34" charset="0"/>
          </a:endParaRPr>
        </a:p>
        <a:p>
          <a:r>
            <a:rPr lang="en-ZA" sz="1000" dirty="0" smtClean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</a:rPr>
            <a:t>Dean: Teaching + Learning</a:t>
          </a:r>
        </a:p>
        <a:p>
          <a:r>
            <a:rPr lang="en-ZA" sz="1000" dirty="0" smtClean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</a:rPr>
            <a:t>Director: Community Engagement</a:t>
          </a:r>
          <a:endParaRPr lang="en-US" sz="1000" dirty="0">
            <a:solidFill>
              <a:schemeClr val="tx1">
                <a:lumMod val="65000"/>
                <a:lumOff val="35000"/>
              </a:schemeClr>
            </a:solidFill>
            <a:latin typeface="Calibri" panose="020F0502020204030204" pitchFamily="34" charset="0"/>
          </a:endParaRPr>
        </a:p>
      </dgm:t>
    </dgm:pt>
    <dgm:pt modelId="{5060C29D-3191-45B5-8F00-AD669BF23BDB}">
      <dgm:prSet phldrT="[Text]" custT="1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r>
            <a:rPr lang="en-ZA" sz="1100" dirty="0" smtClean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</a:rPr>
            <a:t>DVC: Academic and Student Affairs</a:t>
          </a:r>
          <a:r>
            <a:rPr lang="en-ZA" sz="1100" dirty="0" smtClean="0"/>
            <a:t>	</a:t>
          </a:r>
          <a:endParaRPr lang="en-US" sz="1100" dirty="0"/>
        </a:p>
      </dgm:t>
    </dgm:pt>
    <dgm:pt modelId="{D3855964-CD66-4C72-8C27-6A4392862EEA}" type="sibTrans" cxnId="{6FC27DE5-882A-4E06-8C38-5C1251236E74}">
      <dgm:prSet/>
      <dgm:spPr/>
      <dgm:t>
        <a:bodyPr/>
        <a:lstStyle/>
        <a:p>
          <a:endParaRPr lang="en-US"/>
        </a:p>
      </dgm:t>
    </dgm:pt>
    <dgm:pt modelId="{00840D37-0CC8-48F5-AEE0-2E96C60B8637}" type="parTrans" cxnId="{6FC27DE5-882A-4E06-8C38-5C1251236E74}">
      <dgm:prSet/>
      <dgm:spPr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30119DD6-4A00-4A10-B7B4-55F0ED8C9470}">
      <dgm:prSet phldrT="[Text]" custT="1"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r>
            <a:rPr lang="en-ZA" sz="1000" dirty="0" smtClean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</a:rPr>
            <a:t>Director: Human Resources</a:t>
          </a:r>
        </a:p>
        <a:p>
          <a:r>
            <a:rPr lang="en-ZA" sz="1000" dirty="0" smtClean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</a:rPr>
            <a:t>Director: Equity and Institutional Culture</a:t>
          </a:r>
        </a:p>
        <a:p>
          <a:r>
            <a:rPr lang="en-ZA" sz="1000" dirty="0" smtClean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</a:rPr>
            <a:t>Director: Communications + Marketing</a:t>
          </a:r>
        </a:p>
        <a:p>
          <a:r>
            <a:rPr lang="en-ZA" sz="1000" dirty="0" smtClean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</a:rPr>
            <a:t>Director: Alumni Relations + Development</a:t>
          </a:r>
        </a:p>
        <a:p>
          <a:r>
            <a:rPr lang="en-ZA" sz="1000" dirty="0" smtClean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</a:rPr>
            <a:t>Manager: </a:t>
          </a:r>
          <a:r>
            <a:rPr lang="en-ZA" sz="1000" dirty="0" smtClean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</a:rPr>
            <a:t>Institutional Planning Unit</a:t>
          </a:r>
        </a:p>
        <a:p>
          <a:r>
            <a:rPr lang="en-ZA" sz="1000" dirty="0" smtClean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</a:rPr>
            <a:t>Director: Special Projects</a:t>
          </a:r>
        </a:p>
        <a:p>
          <a:r>
            <a:rPr lang="en-ZA" sz="1000" dirty="0" smtClean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</a:rPr>
            <a:t>Risk Manager</a:t>
          </a:r>
        </a:p>
        <a:p>
          <a:endParaRPr lang="en-US" sz="1000" dirty="0">
            <a:solidFill>
              <a:schemeClr val="tx1">
                <a:lumMod val="65000"/>
                <a:lumOff val="35000"/>
              </a:schemeClr>
            </a:solidFill>
            <a:latin typeface="Calibri" panose="020F0502020204030204" pitchFamily="34" charset="0"/>
          </a:endParaRPr>
        </a:p>
      </dgm:t>
    </dgm:pt>
    <dgm:pt modelId="{46DF43C4-E1E0-474E-B053-666837E018D6}">
      <dgm:prSet phldrT="[Text]" custT="1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r>
            <a:rPr lang="en-ZA" sz="1400" dirty="0" smtClean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</a:rPr>
            <a:t>Vice-Chancellor</a:t>
          </a:r>
          <a:endParaRPr lang="en-US" sz="1400" dirty="0">
            <a:solidFill>
              <a:schemeClr val="tx1">
                <a:lumMod val="65000"/>
                <a:lumOff val="35000"/>
              </a:schemeClr>
            </a:solidFill>
            <a:latin typeface="Calibri" panose="020F0502020204030204" pitchFamily="34" charset="0"/>
          </a:endParaRPr>
        </a:p>
      </dgm:t>
    </dgm:pt>
    <dgm:pt modelId="{2E9ABD9F-DA7A-4F05-BF80-E0657612D6EC}" type="sibTrans" cxnId="{B92A72DB-A221-4561-98D0-E497E1398948}">
      <dgm:prSet/>
      <dgm:spPr/>
      <dgm:t>
        <a:bodyPr/>
        <a:lstStyle/>
        <a:p>
          <a:endParaRPr lang="en-US"/>
        </a:p>
      </dgm:t>
    </dgm:pt>
    <dgm:pt modelId="{0B3B071D-6445-42B4-9A51-87509D145B5A}" type="parTrans" cxnId="{B92A72DB-A221-4561-98D0-E497E1398948}">
      <dgm:prSet/>
      <dgm:spPr/>
      <dgm:t>
        <a:bodyPr/>
        <a:lstStyle/>
        <a:p>
          <a:endParaRPr lang="en-US"/>
        </a:p>
      </dgm:t>
    </dgm:pt>
    <dgm:pt modelId="{586DC468-793B-44D0-9B39-15322CB139D8}" type="sibTrans" cxnId="{095AB32B-7AE7-4BFD-BDEB-99F9E2F0E69B}">
      <dgm:prSet/>
      <dgm:spPr/>
      <dgm:t>
        <a:bodyPr/>
        <a:lstStyle/>
        <a:p>
          <a:endParaRPr lang="en-US"/>
        </a:p>
      </dgm:t>
    </dgm:pt>
    <dgm:pt modelId="{0F6FAB90-A774-4ABC-AD4E-48BC5C249F62}" type="parTrans" cxnId="{095AB32B-7AE7-4BFD-BDEB-99F9E2F0E69B}">
      <dgm:prSet/>
      <dgm:spPr/>
      <dgm:t>
        <a:bodyPr/>
        <a:lstStyle/>
        <a:p>
          <a:endParaRPr lang="en-US"/>
        </a:p>
      </dgm:t>
    </dgm:pt>
    <dgm:pt modelId="{66EF9184-321F-463E-B978-96EE367B8451}" type="sibTrans" cxnId="{5317EDFC-1440-42BA-BD40-3114BF3B4EB7}">
      <dgm:prSet/>
      <dgm:spPr/>
      <dgm:t>
        <a:bodyPr/>
        <a:lstStyle/>
        <a:p>
          <a:endParaRPr lang="en-US"/>
        </a:p>
      </dgm:t>
    </dgm:pt>
    <dgm:pt modelId="{E1534136-FFBC-4188-8306-0FEC00941F00}" type="parTrans" cxnId="{5317EDFC-1440-42BA-BD40-3114BF3B4EB7}">
      <dgm:prSet/>
      <dgm:spPr/>
      <dgm:t>
        <a:bodyPr/>
        <a:lstStyle/>
        <a:p>
          <a:endParaRPr lang="en-US"/>
        </a:p>
      </dgm:t>
    </dgm:pt>
    <dgm:pt modelId="{241C1854-22DA-46E6-818E-95B35D71A721}">
      <dgm:prSet custT="1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r>
            <a:rPr lang="en-ZA" sz="1100" dirty="0" smtClean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</a:rPr>
            <a:t>DVC: Research and Development</a:t>
          </a:r>
          <a:r>
            <a:rPr lang="en-ZA" sz="1100" dirty="0" smtClean="0"/>
            <a:t>	</a:t>
          </a:r>
          <a:endParaRPr lang="en-US" sz="1100" dirty="0"/>
        </a:p>
      </dgm:t>
    </dgm:pt>
    <dgm:pt modelId="{7CF146A9-759E-4868-B267-DC20C1DD1F1B}" type="parTrans" cxnId="{611B3B27-3E96-44C5-B367-7D0737862E96}">
      <dgm:prSet/>
      <dgm:spPr/>
      <dgm:t>
        <a:bodyPr/>
        <a:lstStyle/>
        <a:p>
          <a:endParaRPr lang="en-US"/>
        </a:p>
      </dgm:t>
    </dgm:pt>
    <dgm:pt modelId="{6C77992C-FA2E-49B0-8966-33098D1EDE9A}" type="sibTrans" cxnId="{611B3B27-3E96-44C5-B367-7D0737862E96}">
      <dgm:prSet/>
      <dgm:spPr/>
      <dgm:t>
        <a:bodyPr/>
        <a:lstStyle/>
        <a:p>
          <a:endParaRPr lang="en-US"/>
        </a:p>
      </dgm:t>
    </dgm:pt>
    <dgm:pt modelId="{CAE94579-E766-4DB4-9BE9-760A424EFE71}">
      <dgm:prSet custT="1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pPr algn="ctr"/>
          <a:r>
            <a:rPr lang="en-ZA" sz="1100" dirty="0" smtClean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</a:rPr>
            <a:t>Executive Director: Infrastructure, Operations and Finance</a:t>
          </a:r>
          <a:endParaRPr lang="en-US" sz="1100" dirty="0">
            <a:solidFill>
              <a:schemeClr val="tx1">
                <a:lumMod val="65000"/>
                <a:lumOff val="35000"/>
              </a:schemeClr>
            </a:solidFill>
            <a:latin typeface="Calibri" panose="020F0502020204030204" pitchFamily="34" charset="0"/>
          </a:endParaRPr>
        </a:p>
      </dgm:t>
    </dgm:pt>
    <dgm:pt modelId="{E1CDD866-288A-4C1F-B948-2FFB3934B22C}" type="parTrans" cxnId="{9F3D41E0-03BD-4798-8AD6-181925584D6B}">
      <dgm:prSet/>
      <dgm:spPr/>
      <dgm:t>
        <a:bodyPr/>
        <a:lstStyle/>
        <a:p>
          <a:endParaRPr lang="en-US"/>
        </a:p>
      </dgm:t>
    </dgm:pt>
    <dgm:pt modelId="{EA1BA707-6928-49DE-B45B-C2B467FCBB01}" type="sibTrans" cxnId="{9F3D41E0-03BD-4798-8AD6-181925584D6B}">
      <dgm:prSet/>
      <dgm:spPr/>
      <dgm:t>
        <a:bodyPr/>
        <a:lstStyle/>
        <a:p>
          <a:endParaRPr lang="en-US"/>
        </a:p>
      </dgm:t>
    </dgm:pt>
    <dgm:pt modelId="{5908ACA8-29CB-4144-BCC0-8FB30EB35560}">
      <dgm:prSet custT="1"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r>
            <a:rPr lang="en-ZA" sz="1000" dirty="0" smtClean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</a:rPr>
            <a:t>Director: Library</a:t>
          </a:r>
        </a:p>
        <a:p>
          <a:r>
            <a:rPr lang="en-ZA" sz="1000" dirty="0" smtClean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</a:rPr>
            <a:t>Director: Research  Office</a:t>
          </a:r>
        </a:p>
        <a:p>
          <a:r>
            <a:rPr lang="en-ZA" sz="1000" dirty="0" smtClean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</a:rPr>
            <a:t>Director: International Office</a:t>
          </a:r>
          <a:endParaRPr lang="en-US" sz="1000" dirty="0">
            <a:solidFill>
              <a:schemeClr val="tx1">
                <a:lumMod val="65000"/>
                <a:lumOff val="35000"/>
              </a:schemeClr>
            </a:solidFill>
            <a:latin typeface="Calibri" panose="020F0502020204030204" pitchFamily="34" charset="0"/>
          </a:endParaRPr>
        </a:p>
      </dgm:t>
    </dgm:pt>
    <dgm:pt modelId="{3CA7F90B-1099-471A-840D-CE562F8264C5}" type="parTrans" cxnId="{514A7035-CE72-44D7-A4B2-0C44C61CB756}">
      <dgm:prSet/>
      <dgm:spPr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AD91DE67-41CD-42D0-BB28-570D6AA9334D}" type="sibTrans" cxnId="{514A7035-CE72-44D7-A4B2-0C44C61CB756}">
      <dgm:prSet/>
      <dgm:spPr/>
      <dgm:t>
        <a:bodyPr/>
        <a:lstStyle/>
        <a:p>
          <a:endParaRPr lang="en-US"/>
        </a:p>
      </dgm:t>
    </dgm:pt>
    <dgm:pt modelId="{AF4AA62B-04D8-413D-A80A-47FC547B6610}">
      <dgm:prSet custT="1"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r>
            <a:rPr lang="en-ZA" sz="1000" dirty="0" smtClean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</a:rPr>
            <a:t>Deputy Director x 4</a:t>
          </a:r>
        </a:p>
      </dgm:t>
    </dgm:pt>
    <dgm:pt modelId="{D257FD11-F66B-4008-B76A-3F26D5C80E7A}" type="parTrans" cxnId="{44BFB820-6D69-429C-8220-0571470AF5E2}">
      <dgm:prSet/>
      <dgm:spPr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A300115B-BE32-4151-944C-9927630A9493}" type="sibTrans" cxnId="{44BFB820-6D69-429C-8220-0571470AF5E2}">
      <dgm:prSet/>
      <dgm:spPr/>
      <dgm:t>
        <a:bodyPr/>
        <a:lstStyle/>
        <a:p>
          <a:endParaRPr lang="en-US"/>
        </a:p>
      </dgm:t>
    </dgm:pt>
    <dgm:pt modelId="{A51F900B-0DDB-4C0F-A557-9DA4FA68545E}">
      <dgm:prSet custT="1"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r>
            <a:rPr lang="en-ZA" sz="1000" dirty="0" smtClean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</a:rPr>
            <a:t>Registrar</a:t>
          </a:r>
          <a:endParaRPr lang="en-US" sz="1000" dirty="0">
            <a:solidFill>
              <a:schemeClr val="tx1">
                <a:lumMod val="65000"/>
                <a:lumOff val="35000"/>
              </a:schemeClr>
            </a:solidFill>
            <a:latin typeface="Calibri" panose="020F0502020204030204" pitchFamily="34" charset="0"/>
          </a:endParaRPr>
        </a:p>
      </dgm:t>
    </dgm:pt>
    <dgm:pt modelId="{BDDEB5B1-F3CE-4F1B-B2FB-541FAFB7E7AA}" type="parTrans" cxnId="{0028CC96-BF3F-4D83-8EDC-63B1D90981D5}">
      <dgm:prSet/>
      <dgm:spPr>
        <a:ln>
          <a:solidFill>
            <a:schemeClr val="tx1"/>
          </a:solidFill>
        </a:ln>
      </dgm:spPr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222117E0-5AB0-41D7-B79C-4976013FC273}" type="sibTrans" cxnId="{0028CC96-BF3F-4D83-8EDC-63B1D90981D5}">
      <dgm:prSet/>
      <dgm:spPr/>
      <dgm:t>
        <a:bodyPr/>
        <a:lstStyle/>
        <a:p>
          <a:endParaRPr lang="en-US"/>
        </a:p>
      </dgm:t>
    </dgm:pt>
    <dgm:pt modelId="{B390E202-BBEA-412C-891E-6CD1665DB1DA}">
      <dgm:prSet custT="1"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r>
            <a:rPr lang="en-ZA" sz="1000" dirty="0" smtClean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</a:rPr>
            <a:t>Director: Information </a:t>
          </a:r>
          <a:r>
            <a:rPr lang="en-ZA" sz="1000" dirty="0" smtClean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</a:rPr>
            <a:t>Technology Services</a:t>
          </a:r>
          <a:endParaRPr lang="en-ZA" sz="1000" dirty="0" smtClean="0">
            <a:solidFill>
              <a:schemeClr val="tx1">
                <a:lumMod val="65000"/>
                <a:lumOff val="35000"/>
              </a:schemeClr>
            </a:solidFill>
            <a:latin typeface="Calibri" panose="020F0502020204030204" pitchFamily="34" charset="0"/>
          </a:endParaRPr>
        </a:p>
      </dgm:t>
    </dgm:pt>
    <dgm:pt modelId="{90599360-2475-4116-B5F9-1DF9F3AA559A}" type="parTrans" cxnId="{49AD04CA-1DF1-48EB-8C57-CCC3CA2B4E6F}">
      <dgm:prSet/>
      <dgm:spPr/>
      <dgm:t>
        <a:bodyPr/>
        <a:lstStyle/>
        <a:p>
          <a:endParaRPr lang="en-US"/>
        </a:p>
      </dgm:t>
    </dgm:pt>
    <dgm:pt modelId="{24363CC5-00E4-45A6-9FB7-83C005FD6CDB}" type="sibTrans" cxnId="{49AD04CA-1DF1-48EB-8C57-CCC3CA2B4E6F}">
      <dgm:prSet/>
      <dgm:spPr/>
      <dgm:t>
        <a:bodyPr/>
        <a:lstStyle/>
        <a:p>
          <a:endParaRPr lang="en-US"/>
        </a:p>
      </dgm:t>
    </dgm:pt>
    <dgm:pt modelId="{988AF80D-CBF1-4AB1-AD1B-0ACF7DEC24A1}">
      <dgm:prSet custT="1"/>
      <dgm:spPr>
        <a:solidFill>
          <a:schemeClr val="accent5">
            <a:lumMod val="40000"/>
            <a:lumOff val="60000"/>
          </a:schemeClr>
        </a:solidFill>
      </dgm:spPr>
      <dgm:t>
        <a:bodyPr/>
        <a:lstStyle/>
        <a:p>
          <a:r>
            <a:rPr lang="en-ZA" sz="1000" dirty="0" smtClean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</a:rPr>
            <a:t>Director: Finance</a:t>
          </a:r>
          <a:endParaRPr lang="en-US" sz="1000" dirty="0">
            <a:solidFill>
              <a:schemeClr val="tx1">
                <a:lumMod val="65000"/>
                <a:lumOff val="35000"/>
              </a:schemeClr>
            </a:solidFill>
            <a:latin typeface="Calibri" panose="020F0502020204030204" pitchFamily="34" charset="0"/>
          </a:endParaRPr>
        </a:p>
      </dgm:t>
    </dgm:pt>
    <dgm:pt modelId="{3F808A31-62FD-410E-9F47-E1FF6B784353}" type="parTrans" cxnId="{11031601-2DE4-417C-A230-4479FD3E1783}">
      <dgm:prSet/>
      <dgm:spPr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7FB03995-3BE5-447B-AAB3-8C21CF11EBD9}" type="sibTrans" cxnId="{11031601-2DE4-417C-A230-4479FD3E1783}">
      <dgm:prSet/>
      <dgm:spPr/>
      <dgm:t>
        <a:bodyPr/>
        <a:lstStyle/>
        <a:p>
          <a:endParaRPr lang="en-US"/>
        </a:p>
      </dgm:t>
    </dgm:pt>
    <dgm:pt modelId="{EA028BAB-92D9-4AA2-A18F-7D90113B9D41}" type="pres">
      <dgm:prSet presAssocID="{FB72F23D-AC18-4B5E-B7C9-27E3F32BF8B6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5A0F8AE-8071-4B93-B4C3-532E378E8CD5}" type="pres">
      <dgm:prSet presAssocID="{FB72F23D-AC18-4B5E-B7C9-27E3F32BF8B6}" presName="hierFlow" presStyleCnt="0"/>
      <dgm:spPr/>
      <dgm:t>
        <a:bodyPr/>
        <a:lstStyle/>
        <a:p>
          <a:endParaRPr lang="en-US"/>
        </a:p>
      </dgm:t>
    </dgm:pt>
    <dgm:pt modelId="{D2F8BB41-5AD6-4F3D-8027-69A4705713C4}" type="pres">
      <dgm:prSet presAssocID="{FB72F23D-AC18-4B5E-B7C9-27E3F32BF8B6}" presName="hierChild1" presStyleCnt="0">
        <dgm:presLayoutVars>
          <dgm:chPref val="1"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E87AE1A4-1770-4531-8B9B-65A8B790F1D9}" type="pres">
      <dgm:prSet presAssocID="{46DF43C4-E1E0-474E-B053-666837E018D6}" presName="Name14" presStyleCnt="0"/>
      <dgm:spPr/>
      <dgm:t>
        <a:bodyPr/>
        <a:lstStyle/>
        <a:p>
          <a:endParaRPr lang="en-US"/>
        </a:p>
      </dgm:t>
    </dgm:pt>
    <dgm:pt modelId="{36E3C362-FDA0-420E-9E2E-E922E4D7E853}" type="pres">
      <dgm:prSet presAssocID="{46DF43C4-E1E0-474E-B053-666837E018D6}" presName="level1Shape" presStyleLbl="node0" presStyleIdx="0" presStyleCnt="1" custScaleX="284307" custScaleY="251399" custLinFactY="-200000" custLinFactNeighborX="-14601" custLinFactNeighborY="-25050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1A77A11-773F-4E13-B987-04030DD922FB}" type="pres">
      <dgm:prSet presAssocID="{46DF43C4-E1E0-474E-B053-666837E018D6}" presName="hierChild2" presStyleCnt="0"/>
      <dgm:spPr/>
      <dgm:t>
        <a:bodyPr/>
        <a:lstStyle/>
        <a:p>
          <a:endParaRPr lang="en-US"/>
        </a:p>
      </dgm:t>
    </dgm:pt>
    <dgm:pt modelId="{9202C629-5C7E-43AC-BE8F-D95BE0BAE4CC}" type="pres">
      <dgm:prSet presAssocID="{E1534136-FFBC-4188-8306-0FEC00941F00}" presName="Name19" presStyleLbl="parChTrans1D2" presStyleIdx="0" presStyleCnt="4"/>
      <dgm:spPr/>
      <dgm:t>
        <a:bodyPr/>
        <a:lstStyle/>
        <a:p>
          <a:endParaRPr lang="en-US"/>
        </a:p>
      </dgm:t>
    </dgm:pt>
    <dgm:pt modelId="{EF12D850-0F6F-4C5F-9BB9-CBDBB4A31FC9}" type="pres">
      <dgm:prSet presAssocID="{30119DD6-4A00-4A10-B7B4-55F0ED8C9470}" presName="Name21" presStyleCnt="0"/>
      <dgm:spPr/>
      <dgm:t>
        <a:bodyPr/>
        <a:lstStyle/>
        <a:p>
          <a:endParaRPr lang="en-US"/>
        </a:p>
      </dgm:t>
    </dgm:pt>
    <dgm:pt modelId="{354FE6F6-4EB9-4B94-9CF3-7071570DAE23}" type="pres">
      <dgm:prSet presAssocID="{30119DD6-4A00-4A10-B7B4-55F0ED8C9470}" presName="level2Shape" presStyleLbl="node2" presStyleIdx="0" presStyleCnt="4" custScaleX="229755" custScaleY="790272" custLinFactY="53545" custLinFactNeighborX="10860" custLinFactNeighborY="100000"/>
      <dgm:spPr/>
      <dgm:t>
        <a:bodyPr/>
        <a:lstStyle/>
        <a:p>
          <a:endParaRPr lang="en-US"/>
        </a:p>
      </dgm:t>
    </dgm:pt>
    <dgm:pt modelId="{31A50ECC-EC3F-41A6-8E44-632DBF45C3A0}" type="pres">
      <dgm:prSet presAssocID="{30119DD6-4A00-4A10-B7B4-55F0ED8C9470}" presName="hierChild3" presStyleCnt="0"/>
      <dgm:spPr/>
      <dgm:t>
        <a:bodyPr/>
        <a:lstStyle/>
        <a:p>
          <a:endParaRPr lang="en-US"/>
        </a:p>
      </dgm:t>
    </dgm:pt>
    <dgm:pt modelId="{011AAE08-E643-4BEB-87DB-259B9D7A7FAB}" type="pres">
      <dgm:prSet presAssocID="{0F6FAB90-A774-4ABC-AD4E-48BC5C249F62}" presName="Name19" presStyleLbl="parChTrans1D2" presStyleIdx="1" presStyleCnt="4"/>
      <dgm:spPr/>
      <dgm:t>
        <a:bodyPr/>
        <a:lstStyle/>
        <a:p>
          <a:endParaRPr lang="en-US"/>
        </a:p>
      </dgm:t>
    </dgm:pt>
    <dgm:pt modelId="{EF6F0051-FF9B-45FB-8D8A-05596EF5F81C}" type="pres">
      <dgm:prSet presAssocID="{5060C29D-3191-45B5-8F00-AD669BF23BDB}" presName="Name21" presStyleCnt="0"/>
      <dgm:spPr/>
      <dgm:t>
        <a:bodyPr/>
        <a:lstStyle/>
        <a:p>
          <a:endParaRPr lang="en-US"/>
        </a:p>
      </dgm:t>
    </dgm:pt>
    <dgm:pt modelId="{5830B0EC-AA8D-4D99-86F7-E37CE39AB5D3}" type="pres">
      <dgm:prSet presAssocID="{5060C29D-3191-45B5-8F00-AD669BF23BDB}" presName="level2Shape" presStyleLbl="node2" presStyleIdx="1" presStyleCnt="4" custScaleX="207944" custScaleY="180974" custLinFactNeighborX="-77765" custLinFactNeighborY="-91432"/>
      <dgm:spPr/>
      <dgm:t>
        <a:bodyPr/>
        <a:lstStyle/>
        <a:p>
          <a:endParaRPr lang="en-US"/>
        </a:p>
      </dgm:t>
    </dgm:pt>
    <dgm:pt modelId="{47393D77-7EF0-4ADD-9E2B-91D7851D488C}" type="pres">
      <dgm:prSet presAssocID="{5060C29D-3191-45B5-8F00-AD669BF23BDB}" presName="hierChild3" presStyleCnt="0"/>
      <dgm:spPr/>
      <dgm:t>
        <a:bodyPr/>
        <a:lstStyle/>
        <a:p>
          <a:endParaRPr lang="en-US"/>
        </a:p>
      </dgm:t>
    </dgm:pt>
    <dgm:pt modelId="{F5B9499D-16FE-4CFF-AC2E-93FBD9AA59F2}" type="pres">
      <dgm:prSet presAssocID="{00840D37-0CC8-48F5-AEE0-2E96C60B8637}" presName="Name19" presStyleLbl="parChTrans1D3" presStyleIdx="0" presStyleCnt="5"/>
      <dgm:spPr/>
      <dgm:t>
        <a:bodyPr/>
        <a:lstStyle/>
        <a:p>
          <a:endParaRPr lang="en-US"/>
        </a:p>
      </dgm:t>
    </dgm:pt>
    <dgm:pt modelId="{FE68EDDC-B1F3-4E9D-85A3-7F90428B9950}" type="pres">
      <dgm:prSet presAssocID="{5804E01C-6E8C-4BFC-84B8-2F2B158F0F33}" presName="Name21" presStyleCnt="0"/>
      <dgm:spPr/>
      <dgm:t>
        <a:bodyPr/>
        <a:lstStyle/>
        <a:p>
          <a:endParaRPr lang="en-US"/>
        </a:p>
      </dgm:t>
    </dgm:pt>
    <dgm:pt modelId="{BE6F79CE-8213-4FD6-B12F-6E9301277A0F}" type="pres">
      <dgm:prSet presAssocID="{5804E01C-6E8C-4BFC-84B8-2F2B158F0F33}" presName="level2Shape" presStyleLbl="node3" presStyleIdx="0" presStyleCnt="5" custScaleX="267330" custScaleY="200690" custLinFactY="7252" custLinFactNeighborX="36839" custLinFactNeighborY="100000"/>
      <dgm:spPr/>
      <dgm:t>
        <a:bodyPr/>
        <a:lstStyle/>
        <a:p>
          <a:endParaRPr lang="en-US"/>
        </a:p>
      </dgm:t>
    </dgm:pt>
    <dgm:pt modelId="{C514EB2A-0553-434E-9CA9-FF7A932FBB87}" type="pres">
      <dgm:prSet presAssocID="{5804E01C-6E8C-4BFC-84B8-2F2B158F0F33}" presName="hierChild3" presStyleCnt="0"/>
      <dgm:spPr/>
      <dgm:t>
        <a:bodyPr/>
        <a:lstStyle/>
        <a:p>
          <a:endParaRPr lang="en-US"/>
        </a:p>
      </dgm:t>
    </dgm:pt>
    <dgm:pt modelId="{3F32411C-A582-4EB6-8CCA-D04555BBD9B8}" type="pres">
      <dgm:prSet presAssocID="{BDDEB5B1-F3CE-4F1B-B2FB-541FAFB7E7AA}" presName="Name19" presStyleLbl="parChTrans1D3" presStyleIdx="1" presStyleCnt="5"/>
      <dgm:spPr/>
      <dgm:t>
        <a:bodyPr/>
        <a:lstStyle/>
        <a:p>
          <a:endParaRPr lang="en-US"/>
        </a:p>
      </dgm:t>
    </dgm:pt>
    <dgm:pt modelId="{6FBA16E1-AE57-4D91-B827-DA5FCB52D329}" type="pres">
      <dgm:prSet presAssocID="{A51F900B-0DDB-4C0F-A557-9DA4FA68545E}" presName="Name21" presStyleCnt="0"/>
      <dgm:spPr/>
    </dgm:pt>
    <dgm:pt modelId="{53C6C957-77DE-4AFE-9652-D6507041FF58}" type="pres">
      <dgm:prSet presAssocID="{A51F900B-0DDB-4C0F-A557-9DA4FA68545E}" presName="level2Shape" presStyleLbl="node3" presStyleIdx="1" presStyleCnt="5" custLinFactNeighborX="-16152" custLinFactNeighborY="33098"/>
      <dgm:spPr/>
      <dgm:t>
        <a:bodyPr/>
        <a:lstStyle/>
        <a:p>
          <a:endParaRPr lang="en-US"/>
        </a:p>
      </dgm:t>
    </dgm:pt>
    <dgm:pt modelId="{53A6619F-9F83-4683-B310-9478F41DF7A4}" type="pres">
      <dgm:prSet presAssocID="{A51F900B-0DDB-4C0F-A557-9DA4FA68545E}" presName="hierChild3" presStyleCnt="0"/>
      <dgm:spPr/>
    </dgm:pt>
    <dgm:pt modelId="{8F371E38-2C8C-4625-93FC-9649FEC85DF6}" type="pres">
      <dgm:prSet presAssocID="{90599360-2475-4116-B5F9-1DF9F3AA559A}" presName="Name19" presStyleLbl="parChTrans1D4" presStyleIdx="0" presStyleCnt="1"/>
      <dgm:spPr/>
      <dgm:t>
        <a:bodyPr/>
        <a:lstStyle/>
        <a:p>
          <a:endParaRPr lang="en-US"/>
        </a:p>
      </dgm:t>
    </dgm:pt>
    <dgm:pt modelId="{0C53C4B6-D5B0-4E2E-9467-E78E1EA757FA}" type="pres">
      <dgm:prSet presAssocID="{B390E202-BBEA-412C-891E-6CD1665DB1DA}" presName="Name21" presStyleCnt="0"/>
      <dgm:spPr/>
    </dgm:pt>
    <dgm:pt modelId="{BA87B53B-29F4-4053-95FE-323B568DAD14}" type="pres">
      <dgm:prSet presAssocID="{B390E202-BBEA-412C-891E-6CD1665DB1DA}" presName="level2Shape" presStyleLbl="node4" presStyleIdx="0" presStyleCnt="1" custScaleX="204560" custScaleY="153218" custLinFactY="89717" custLinFactNeighborX="11409" custLinFactNeighborY="100000"/>
      <dgm:spPr/>
      <dgm:t>
        <a:bodyPr/>
        <a:lstStyle/>
        <a:p>
          <a:endParaRPr lang="en-US"/>
        </a:p>
      </dgm:t>
    </dgm:pt>
    <dgm:pt modelId="{F93CBE2B-B7AB-46D9-9F0D-F5A5B8207373}" type="pres">
      <dgm:prSet presAssocID="{B390E202-BBEA-412C-891E-6CD1665DB1DA}" presName="hierChild3" presStyleCnt="0"/>
      <dgm:spPr/>
    </dgm:pt>
    <dgm:pt modelId="{C25FD4F9-B846-42B2-B8DF-C1EDFFA5A89D}" type="pres">
      <dgm:prSet presAssocID="{7CF146A9-759E-4868-B267-DC20C1DD1F1B}" presName="Name19" presStyleLbl="parChTrans1D2" presStyleIdx="2" presStyleCnt="4"/>
      <dgm:spPr/>
      <dgm:t>
        <a:bodyPr/>
        <a:lstStyle/>
        <a:p>
          <a:endParaRPr lang="en-US"/>
        </a:p>
      </dgm:t>
    </dgm:pt>
    <dgm:pt modelId="{D64E324C-0854-4ADA-BD59-6AEEA277E70E}" type="pres">
      <dgm:prSet presAssocID="{241C1854-22DA-46E6-818E-95B35D71A721}" presName="Name21" presStyleCnt="0"/>
      <dgm:spPr/>
    </dgm:pt>
    <dgm:pt modelId="{61ED9635-9B99-4E6F-BC9B-178000517BEC}" type="pres">
      <dgm:prSet presAssocID="{241C1854-22DA-46E6-818E-95B35D71A721}" presName="level2Shape" presStyleLbl="node2" presStyleIdx="2" presStyleCnt="4" custScaleX="278358" custScaleY="194445" custLinFactNeighborX="-9638" custLinFactNeighborY="-73252"/>
      <dgm:spPr/>
      <dgm:t>
        <a:bodyPr/>
        <a:lstStyle/>
        <a:p>
          <a:endParaRPr lang="en-US"/>
        </a:p>
      </dgm:t>
    </dgm:pt>
    <dgm:pt modelId="{41656234-5309-4289-82BD-A7AFEB1C88FF}" type="pres">
      <dgm:prSet presAssocID="{241C1854-22DA-46E6-818E-95B35D71A721}" presName="hierChild3" presStyleCnt="0"/>
      <dgm:spPr/>
    </dgm:pt>
    <dgm:pt modelId="{72940436-DD73-471E-810E-E6384A9FD9CE}" type="pres">
      <dgm:prSet presAssocID="{3CA7F90B-1099-471A-840D-CE562F8264C5}" presName="Name19" presStyleLbl="parChTrans1D3" presStyleIdx="2" presStyleCnt="5"/>
      <dgm:spPr/>
      <dgm:t>
        <a:bodyPr/>
        <a:lstStyle/>
        <a:p>
          <a:endParaRPr lang="en-US"/>
        </a:p>
      </dgm:t>
    </dgm:pt>
    <dgm:pt modelId="{CF09B1CA-68DA-4110-BE58-67CCE651436A}" type="pres">
      <dgm:prSet presAssocID="{5908ACA8-29CB-4144-BCC0-8FB30EB35560}" presName="Name21" presStyleCnt="0"/>
      <dgm:spPr/>
    </dgm:pt>
    <dgm:pt modelId="{CE50A818-C55C-444E-9B47-64B423D034DB}" type="pres">
      <dgm:prSet presAssocID="{5908ACA8-29CB-4144-BCC0-8FB30EB35560}" presName="level2Shape" presStyleLbl="node3" presStyleIdx="2" presStyleCnt="5" custScaleX="241093" custScaleY="247733" custLinFactX="4500" custLinFactNeighborX="100000" custLinFactNeighborY="70161"/>
      <dgm:spPr/>
      <dgm:t>
        <a:bodyPr/>
        <a:lstStyle/>
        <a:p>
          <a:endParaRPr lang="en-US"/>
        </a:p>
      </dgm:t>
    </dgm:pt>
    <dgm:pt modelId="{C7A22B40-49E0-42BF-A38F-201F15CFB69C}" type="pres">
      <dgm:prSet presAssocID="{5908ACA8-29CB-4144-BCC0-8FB30EB35560}" presName="hierChild3" presStyleCnt="0"/>
      <dgm:spPr/>
    </dgm:pt>
    <dgm:pt modelId="{2CDF064C-7C50-4165-BA00-3B32BD28789E}" type="pres">
      <dgm:prSet presAssocID="{E1CDD866-288A-4C1F-B948-2FFB3934B22C}" presName="Name19" presStyleLbl="parChTrans1D2" presStyleIdx="3" presStyleCnt="4"/>
      <dgm:spPr/>
      <dgm:t>
        <a:bodyPr/>
        <a:lstStyle/>
        <a:p>
          <a:endParaRPr lang="en-US"/>
        </a:p>
      </dgm:t>
    </dgm:pt>
    <dgm:pt modelId="{A1143FE9-1914-4BFF-8AC0-1580555EAFDE}" type="pres">
      <dgm:prSet presAssocID="{CAE94579-E766-4DB4-9BE9-760A424EFE71}" presName="Name21" presStyleCnt="0"/>
      <dgm:spPr/>
    </dgm:pt>
    <dgm:pt modelId="{87E352AF-5FD9-432F-B1E3-D24F9A00526E}" type="pres">
      <dgm:prSet presAssocID="{CAE94579-E766-4DB4-9BE9-760A424EFE71}" presName="level2Shape" presStyleLbl="node2" presStyleIdx="3" presStyleCnt="4" custScaleX="294276" custScaleY="188667" custLinFactNeighborX="-12758" custLinFactNeighborY="-69077"/>
      <dgm:spPr/>
      <dgm:t>
        <a:bodyPr/>
        <a:lstStyle/>
        <a:p>
          <a:endParaRPr lang="en-US"/>
        </a:p>
      </dgm:t>
    </dgm:pt>
    <dgm:pt modelId="{DB542F5A-24F5-4996-87FE-D8094655B037}" type="pres">
      <dgm:prSet presAssocID="{CAE94579-E766-4DB4-9BE9-760A424EFE71}" presName="hierChild3" presStyleCnt="0"/>
      <dgm:spPr/>
    </dgm:pt>
    <dgm:pt modelId="{F7DFF004-CD0D-4C54-816F-CD43E5034760}" type="pres">
      <dgm:prSet presAssocID="{D257FD11-F66B-4008-B76A-3F26D5C80E7A}" presName="Name19" presStyleLbl="parChTrans1D3" presStyleIdx="3" presStyleCnt="5"/>
      <dgm:spPr/>
      <dgm:t>
        <a:bodyPr/>
        <a:lstStyle/>
        <a:p>
          <a:endParaRPr lang="en-US"/>
        </a:p>
      </dgm:t>
    </dgm:pt>
    <dgm:pt modelId="{0FD30234-E22A-4F80-A877-CC140459FD5B}" type="pres">
      <dgm:prSet presAssocID="{AF4AA62B-04D8-413D-A80A-47FC547B6610}" presName="Name21" presStyleCnt="0"/>
      <dgm:spPr/>
    </dgm:pt>
    <dgm:pt modelId="{B6C771FC-1AD1-48C2-91FE-91CEC5D1F6EF}" type="pres">
      <dgm:prSet presAssocID="{AF4AA62B-04D8-413D-A80A-47FC547B6610}" presName="level2Shape" presStyleLbl="node3" presStyleIdx="3" presStyleCnt="5" custScaleX="173234" custLinFactY="200000" custLinFactNeighborX="75480" custLinFactNeighborY="248354"/>
      <dgm:spPr/>
      <dgm:t>
        <a:bodyPr/>
        <a:lstStyle/>
        <a:p>
          <a:endParaRPr lang="en-US"/>
        </a:p>
      </dgm:t>
    </dgm:pt>
    <dgm:pt modelId="{DA155FC7-0D2C-41E9-AAF7-E73E24F3D647}" type="pres">
      <dgm:prSet presAssocID="{AF4AA62B-04D8-413D-A80A-47FC547B6610}" presName="hierChild3" presStyleCnt="0"/>
      <dgm:spPr/>
    </dgm:pt>
    <dgm:pt modelId="{937BC83E-D45B-4035-A274-5610DE553B44}" type="pres">
      <dgm:prSet presAssocID="{3F808A31-62FD-410E-9F47-E1FF6B784353}" presName="Name19" presStyleLbl="parChTrans1D3" presStyleIdx="4" presStyleCnt="5"/>
      <dgm:spPr/>
      <dgm:t>
        <a:bodyPr/>
        <a:lstStyle/>
        <a:p>
          <a:endParaRPr lang="en-US"/>
        </a:p>
      </dgm:t>
    </dgm:pt>
    <dgm:pt modelId="{767E1744-07AB-48A6-8EB6-B716698B310C}" type="pres">
      <dgm:prSet presAssocID="{988AF80D-CBF1-4AB1-AD1B-0ACF7DEC24A1}" presName="Name21" presStyleCnt="0"/>
      <dgm:spPr/>
    </dgm:pt>
    <dgm:pt modelId="{129F4811-0B6F-4CC6-A74B-FE2D40584345}" type="pres">
      <dgm:prSet presAssocID="{988AF80D-CBF1-4AB1-AD1B-0ACF7DEC24A1}" presName="level2Shape" presStyleLbl="node3" presStyleIdx="4" presStyleCnt="5" custScaleX="175939" custLinFactY="26723" custLinFactNeighborX="-14901" custLinFactNeighborY="100000"/>
      <dgm:spPr/>
      <dgm:t>
        <a:bodyPr/>
        <a:lstStyle/>
        <a:p>
          <a:endParaRPr lang="en-US"/>
        </a:p>
      </dgm:t>
    </dgm:pt>
    <dgm:pt modelId="{FF7D5BB9-CE96-4EAA-A1B8-1185ED26FCCA}" type="pres">
      <dgm:prSet presAssocID="{988AF80D-CBF1-4AB1-AD1B-0ACF7DEC24A1}" presName="hierChild3" presStyleCnt="0"/>
      <dgm:spPr/>
    </dgm:pt>
    <dgm:pt modelId="{18DA5698-8C40-410D-B230-A9789A6EFB1C}" type="pres">
      <dgm:prSet presAssocID="{FB72F23D-AC18-4B5E-B7C9-27E3F32BF8B6}" presName="bgShapesFlow" presStyleCnt="0"/>
      <dgm:spPr/>
      <dgm:t>
        <a:bodyPr/>
        <a:lstStyle/>
        <a:p>
          <a:endParaRPr lang="en-US"/>
        </a:p>
      </dgm:t>
    </dgm:pt>
  </dgm:ptLst>
  <dgm:cxnLst>
    <dgm:cxn modelId="{B4331F0D-B2FB-4175-A60F-0F6E61FD8D08}" type="presOf" srcId="{5060C29D-3191-45B5-8F00-AD669BF23BDB}" destId="{5830B0EC-AA8D-4D99-86F7-E37CE39AB5D3}" srcOrd="0" destOrd="0" presId="urn:microsoft.com/office/officeart/2005/8/layout/hierarchy6"/>
    <dgm:cxn modelId="{11031601-2DE4-417C-A230-4479FD3E1783}" srcId="{CAE94579-E766-4DB4-9BE9-760A424EFE71}" destId="{988AF80D-CBF1-4AB1-AD1B-0ACF7DEC24A1}" srcOrd="1" destOrd="0" parTransId="{3F808A31-62FD-410E-9F47-E1FF6B784353}" sibTransId="{7FB03995-3BE5-447B-AAB3-8C21CF11EBD9}"/>
    <dgm:cxn modelId="{05447C23-0C10-447E-967A-ADEF9B06E542}" type="presOf" srcId="{988AF80D-CBF1-4AB1-AD1B-0ACF7DEC24A1}" destId="{129F4811-0B6F-4CC6-A74B-FE2D40584345}" srcOrd="0" destOrd="0" presId="urn:microsoft.com/office/officeart/2005/8/layout/hierarchy6"/>
    <dgm:cxn modelId="{095AB32B-7AE7-4BFD-BDEB-99F9E2F0E69B}" srcId="{46DF43C4-E1E0-474E-B053-666837E018D6}" destId="{5060C29D-3191-45B5-8F00-AD669BF23BDB}" srcOrd="1" destOrd="0" parTransId="{0F6FAB90-A774-4ABC-AD4E-48BC5C249F62}" sibTransId="{586DC468-793B-44D0-9B39-15322CB139D8}"/>
    <dgm:cxn modelId="{6FC27DE5-882A-4E06-8C38-5C1251236E74}" srcId="{5060C29D-3191-45B5-8F00-AD669BF23BDB}" destId="{5804E01C-6E8C-4BFC-84B8-2F2B158F0F33}" srcOrd="0" destOrd="0" parTransId="{00840D37-0CC8-48F5-AEE0-2E96C60B8637}" sibTransId="{D3855964-CD66-4C72-8C27-6A4392862EEA}"/>
    <dgm:cxn modelId="{0253104B-7A7C-43A4-A7DE-81841B6E641F}" type="presOf" srcId="{5804E01C-6E8C-4BFC-84B8-2F2B158F0F33}" destId="{BE6F79CE-8213-4FD6-B12F-6E9301277A0F}" srcOrd="0" destOrd="0" presId="urn:microsoft.com/office/officeart/2005/8/layout/hierarchy6"/>
    <dgm:cxn modelId="{A7EE41F6-F759-40B9-B42D-82FAB4BF2EC9}" type="presOf" srcId="{00840D37-0CC8-48F5-AEE0-2E96C60B8637}" destId="{F5B9499D-16FE-4CFF-AC2E-93FBD9AA59F2}" srcOrd="0" destOrd="0" presId="urn:microsoft.com/office/officeart/2005/8/layout/hierarchy6"/>
    <dgm:cxn modelId="{846C31E8-72F5-449B-8004-AD5E97197D62}" type="presOf" srcId="{5908ACA8-29CB-4144-BCC0-8FB30EB35560}" destId="{CE50A818-C55C-444E-9B47-64B423D034DB}" srcOrd="0" destOrd="0" presId="urn:microsoft.com/office/officeart/2005/8/layout/hierarchy6"/>
    <dgm:cxn modelId="{D00734C4-7740-4BF4-B0DD-800CBBAE0579}" type="presOf" srcId="{E1534136-FFBC-4188-8306-0FEC00941F00}" destId="{9202C629-5C7E-43AC-BE8F-D95BE0BAE4CC}" srcOrd="0" destOrd="0" presId="urn:microsoft.com/office/officeart/2005/8/layout/hierarchy6"/>
    <dgm:cxn modelId="{2364FD60-2E27-4EE9-B958-C0D44562C438}" type="presOf" srcId="{46DF43C4-E1E0-474E-B053-666837E018D6}" destId="{36E3C362-FDA0-420E-9E2E-E922E4D7E853}" srcOrd="0" destOrd="0" presId="urn:microsoft.com/office/officeart/2005/8/layout/hierarchy6"/>
    <dgm:cxn modelId="{7B457EB6-BE3D-49F3-98D6-60A233BC56B5}" type="presOf" srcId="{D257FD11-F66B-4008-B76A-3F26D5C80E7A}" destId="{F7DFF004-CD0D-4C54-816F-CD43E5034760}" srcOrd="0" destOrd="0" presId="urn:microsoft.com/office/officeart/2005/8/layout/hierarchy6"/>
    <dgm:cxn modelId="{B92A72DB-A221-4561-98D0-E497E1398948}" srcId="{FB72F23D-AC18-4B5E-B7C9-27E3F32BF8B6}" destId="{46DF43C4-E1E0-474E-B053-666837E018D6}" srcOrd="0" destOrd="0" parTransId="{0B3B071D-6445-42B4-9A51-87509D145B5A}" sibTransId="{2E9ABD9F-DA7A-4F05-BF80-E0657612D6EC}"/>
    <dgm:cxn modelId="{44BFB820-6D69-429C-8220-0571470AF5E2}" srcId="{CAE94579-E766-4DB4-9BE9-760A424EFE71}" destId="{AF4AA62B-04D8-413D-A80A-47FC547B6610}" srcOrd="0" destOrd="0" parTransId="{D257FD11-F66B-4008-B76A-3F26D5C80E7A}" sibTransId="{A300115B-BE32-4151-944C-9927630A9493}"/>
    <dgm:cxn modelId="{023E8C2B-145F-4CE1-841A-7F28B3F569E9}" type="presOf" srcId="{241C1854-22DA-46E6-818E-95B35D71A721}" destId="{61ED9635-9B99-4E6F-BC9B-178000517BEC}" srcOrd="0" destOrd="0" presId="urn:microsoft.com/office/officeart/2005/8/layout/hierarchy6"/>
    <dgm:cxn modelId="{62C1B5EA-A1C9-4467-8B42-12D9BF2DF274}" type="presOf" srcId="{A51F900B-0DDB-4C0F-A557-9DA4FA68545E}" destId="{53C6C957-77DE-4AFE-9652-D6507041FF58}" srcOrd="0" destOrd="0" presId="urn:microsoft.com/office/officeart/2005/8/layout/hierarchy6"/>
    <dgm:cxn modelId="{EF9BACEF-147B-4652-A388-09B4300923F7}" type="presOf" srcId="{BDDEB5B1-F3CE-4F1B-B2FB-541FAFB7E7AA}" destId="{3F32411C-A582-4EB6-8CCA-D04555BBD9B8}" srcOrd="0" destOrd="0" presId="urn:microsoft.com/office/officeart/2005/8/layout/hierarchy6"/>
    <dgm:cxn modelId="{CDB4D21B-E3E4-480D-8466-8689C466A689}" type="presOf" srcId="{30119DD6-4A00-4A10-B7B4-55F0ED8C9470}" destId="{354FE6F6-4EB9-4B94-9CF3-7071570DAE23}" srcOrd="0" destOrd="0" presId="urn:microsoft.com/office/officeart/2005/8/layout/hierarchy6"/>
    <dgm:cxn modelId="{9C30C90D-8B3A-47B2-8243-8889064D64B3}" type="presOf" srcId="{90599360-2475-4116-B5F9-1DF9F3AA559A}" destId="{8F371E38-2C8C-4625-93FC-9649FEC85DF6}" srcOrd="0" destOrd="0" presId="urn:microsoft.com/office/officeart/2005/8/layout/hierarchy6"/>
    <dgm:cxn modelId="{611B3B27-3E96-44C5-B367-7D0737862E96}" srcId="{46DF43C4-E1E0-474E-B053-666837E018D6}" destId="{241C1854-22DA-46E6-818E-95B35D71A721}" srcOrd="2" destOrd="0" parTransId="{7CF146A9-759E-4868-B267-DC20C1DD1F1B}" sibTransId="{6C77992C-FA2E-49B0-8966-33098D1EDE9A}"/>
    <dgm:cxn modelId="{49AD04CA-1DF1-48EB-8C57-CCC3CA2B4E6F}" srcId="{A51F900B-0DDB-4C0F-A557-9DA4FA68545E}" destId="{B390E202-BBEA-412C-891E-6CD1665DB1DA}" srcOrd="0" destOrd="0" parTransId="{90599360-2475-4116-B5F9-1DF9F3AA559A}" sibTransId="{24363CC5-00E4-45A6-9FB7-83C005FD6CDB}"/>
    <dgm:cxn modelId="{9F3D41E0-03BD-4798-8AD6-181925584D6B}" srcId="{46DF43C4-E1E0-474E-B053-666837E018D6}" destId="{CAE94579-E766-4DB4-9BE9-760A424EFE71}" srcOrd="3" destOrd="0" parTransId="{E1CDD866-288A-4C1F-B948-2FFB3934B22C}" sibTransId="{EA1BA707-6928-49DE-B45B-C2B467FCBB01}"/>
    <dgm:cxn modelId="{71A78E8D-3FBE-4CA4-88A0-F7BDC8EA436C}" type="presOf" srcId="{3F808A31-62FD-410E-9F47-E1FF6B784353}" destId="{937BC83E-D45B-4035-A274-5610DE553B44}" srcOrd="0" destOrd="0" presId="urn:microsoft.com/office/officeart/2005/8/layout/hierarchy6"/>
    <dgm:cxn modelId="{D7E6D131-1C40-4FF9-8FE6-256DE7955204}" type="presOf" srcId="{3CA7F90B-1099-471A-840D-CE562F8264C5}" destId="{72940436-DD73-471E-810E-E6384A9FD9CE}" srcOrd="0" destOrd="0" presId="urn:microsoft.com/office/officeart/2005/8/layout/hierarchy6"/>
    <dgm:cxn modelId="{5317EDFC-1440-42BA-BD40-3114BF3B4EB7}" srcId="{46DF43C4-E1E0-474E-B053-666837E018D6}" destId="{30119DD6-4A00-4A10-B7B4-55F0ED8C9470}" srcOrd="0" destOrd="0" parTransId="{E1534136-FFBC-4188-8306-0FEC00941F00}" sibTransId="{66EF9184-321F-463E-B978-96EE367B8451}"/>
    <dgm:cxn modelId="{514A7035-CE72-44D7-A4B2-0C44C61CB756}" srcId="{241C1854-22DA-46E6-818E-95B35D71A721}" destId="{5908ACA8-29CB-4144-BCC0-8FB30EB35560}" srcOrd="0" destOrd="0" parTransId="{3CA7F90B-1099-471A-840D-CE562F8264C5}" sibTransId="{AD91DE67-41CD-42D0-BB28-570D6AA9334D}"/>
    <dgm:cxn modelId="{F6646B6C-5DB0-465F-B546-16A5C235D9E8}" type="presOf" srcId="{0F6FAB90-A774-4ABC-AD4E-48BC5C249F62}" destId="{011AAE08-E643-4BEB-87DB-259B9D7A7FAB}" srcOrd="0" destOrd="0" presId="urn:microsoft.com/office/officeart/2005/8/layout/hierarchy6"/>
    <dgm:cxn modelId="{B91BC1C9-5BA0-483A-8A70-50CF565EF0C1}" type="presOf" srcId="{B390E202-BBEA-412C-891E-6CD1665DB1DA}" destId="{BA87B53B-29F4-4053-95FE-323B568DAD14}" srcOrd="0" destOrd="0" presId="urn:microsoft.com/office/officeart/2005/8/layout/hierarchy6"/>
    <dgm:cxn modelId="{8313F113-D99B-49C2-BFA0-A61B7287B850}" type="presOf" srcId="{E1CDD866-288A-4C1F-B948-2FFB3934B22C}" destId="{2CDF064C-7C50-4165-BA00-3B32BD28789E}" srcOrd="0" destOrd="0" presId="urn:microsoft.com/office/officeart/2005/8/layout/hierarchy6"/>
    <dgm:cxn modelId="{6B62F008-C56E-4B8E-8C18-32C4D213DB48}" type="presOf" srcId="{FB72F23D-AC18-4B5E-B7C9-27E3F32BF8B6}" destId="{EA028BAB-92D9-4AA2-A18F-7D90113B9D41}" srcOrd="0" destOrd="0" presId="urn:microsoft.com/office/officeart/2005/8/layout/hierarchy6"/>
    <dgm:cxn modelId="{0028CC96-BF3F-4D83-8EDC-63B1D90981D5}" srcId="{5060C29D-3191-45B5-8F00-AD669BF23BDB}" destId="{A51F900B-0DDB-4C0F-A557-9DA4FA68545E}" srcOrd="1" destOrd="0" parTransId="{BDDEB5B1-F3CE-4F1B-B2FB-541FAFB7E7AA}" sibTransId="{222117E0-5AB0-41D7-B79C-4976013FC273}"/>
    <dgm:cxn modelId="{A78E7A91-A4CF-4E49-92C6-C2A92F64980F}" type="presOf" srcId="{CAE94579-E766-4DB4-9BE9-760A424EFE71}" destId="{87E352AF-5FD9-432F-B1E3-D24F9A00526E}" srcOrd="0" destOrd="0" presId="urn:microsoft.com/office/officeart/2005/8/layout/hierarchy6"/>
    <dgm:cxn modelId="{403F0B4C-2AEF-4FE2-9D5C-DF16CE61F582}" type="presOf" srcId="{AF4AA62B-04D8-413D-A80A-47FC547B6610}" destId="{B6C771FC-1AD1-48C2-91FE-91CEC5D1F6EF}" srcOrd="0" destOrd="0" presId="urn:microsoft.com/office/officeart/2005/8/layout/hierarchy6"/>
    <dgm:cxn modelId="{E4C92C1E-3FA3-43D3-A653-A31ACEC157A7}" type="presOf" srcId="{7CF146A9-759E-4868-B267-DC20C1DD1F1B}" destId="{C25FD4F9-B846-42B2-B8DF-C1EDFFA5A89D}" srcOrd="0" destOrd="0" presId="urn:microsoft.com/office/officeart/2005/8/layout/hierarchy6"/>
    <dgm:cxn modelId="{098E386F-3A83-4BF0-A0F2-796822A99631}" type="presParOf" srcId="{EA028BAB-92D9-4AA2-A18F-7D90113B9D41}" destId="{25A0F8AE-8071-4B93-B4C3-532E378E8CD5}" srcOrd="0" destOrd="0" presId="urn:microsoft.com/office/officeart/2005/8/layout/hierarchy6"/>
    <dgm:cxn modelId="{BACE44BC-B768-4789-8A7F-6EA0B5B0E7A7}" type="presParOf" srcId="{25A0F8AE-8071-4B93-B4C3-532E378E8CD5}" destId="{D2F8BB41-5AD6-4F3D-8027-69A4705713C4}" srcOrd="0" destOrd="0" presId="urn:microsoft.com/office/officeart/2005/8/layout/hierarchy6"/>
    <dgm:cxn modelId="{90E1D206-26AE-4361-B4A3-ADBE42037A0B}" type="presParOf" srcId="{D2F8BB41-5AD6-4F3D-8027-69A4705713C4}" destId="{E87AE1A4-1770-4531-8B9B-65A8B790F1D9}" srcOrd="0" destOrd="0" presId="urn:microsoft.com/office/officeart/2005/8/layout/hierarchy6"/>
    <dgm:cxn modelId="{E775ADCA-2090-48B2-9C87-814799FB6626}" type="presParOf" srcId="{E87AE1A4-1770-4531-8B9B-65A8B790F1D9}" destId="{36E3C362-FDA0-420E-9E2E-E922E4D7E853}" srcOrd="0" destOrd="0" presId="urn:microsoft.com/office/officeart/2005/8/layout/hierarchy6"/>
    <dgm:cxn modelId="{E4B29701-4521-4562-9AD7-02893D62D458}" type="presParOf" srcId="{E87AE1A4-1770-4531-8B9B-65A8B790F1D9}" destId="{01A77A11-773F-4E13-B987-04030DD922FB}" srcOrd="1" destOrd="0" presId="urn:microsoft.com/office/officeart/2005/8/layout/hierarchy6"/>
    <dgm:cxn modelId="{4A9505C9-2C06-4968-AFF3-2B5B46F32263}" type="presParOf" srcId="{01A77A11-773F-4E13-B987-04030DD922FB}" destId="{9202C629-5C7E-43AC-BE8F-D95BE0BAE4CC}" srcOrd="0" destOrd="0" presId="urn:microsoft.com/office/officeart/2005/8/layout/hierarchy6"/>
    <dgm:cxn modelId="{B721F163-7800-4984-98C1-3F74B3EC07E2}" type="presParOf" srcId="{01A77A11-773F-4E13-B987-04030DD922FB}" destId="{EF12D850-0F6F-4C5F-9BB9-CBDBB4A31FC9}" srcOrd="1" destOrd="0" presId="urn:microsoft.com/office/officeart/2005/8/layout/hierarchy6"/>
    <dgm:cxn modelId="{B61F4063-3443-4E10-B03A-6D553B526513}" type="presParOf" srcId="{EF12D850-0F6F-4C5F-9BB9-CBDBB4A31FC9}" destId="{354FE6F6-4EB9-4B94-9CF3-7071570DAE23}" srcOrd="0" destOrd="0" presId="urn:microsoft.com/office/officeart/2005/8/layout/hierarchy6"/>
    <dgm:cxn modelId="{E87E70FA-A118-45C4-90A1-888AEDE32772}" type="presParOf" srcId="{EF12D850-0F6F-4C5F-9BB9-CBDBB4A31FC9}" destId="{31A50ECC-EC3F-41A6-8E44-632DBF45C3A0}" srcOrd="1" destOrd="0" presId="urn:microsoft.com/office/officeart/2005/8/layout/hierarchy6"/>
    <dgm:cxn modelId="{71C2109B-0F0B-434E-BD2D-3F3B1308E5FE}" type="presParOf" srcId="{01A77A11-773F-4E13-B987-04030DD922FB}" destId="{011AAE08-E643-4BEB-87DB-259B9D7A7FAB}" srcOrd="2" destOrd="0" presId="urn:microsoft.com/office/officeart/2005/8/layout/hierarchy6"/>
    <dgm:cxn modelId="{03D0264F-9C2B-4BEF-825D-886BE87BA72E}" type="presParOf" srcId="{01A77A11-773F-4E13-B987-04030DD922FB}" destId="{EF6F0051-FF9B-45FB-8D8A-05596EF5F81C}" srcOrd="3" destOrd="0" presId="urn:microsoft.com/office/officeart/2005/8/layout/hierarchy6"/>
    <dgm:cxn modelId="{6C5AB12C-ABDC-45E0-B88D-53F93F61C3AE}" type="presParOf" srcId="{EF6F0051-FF9B-45FB-8D8A-05596EF5F81C}" destId="{5830B0EC-AA8D-4D99-86F7-E37CE39AB5D3}" srcOrd="0" destOrd="0" presId="urn:microsoft.com/office/officeart/2005/8/layout/hierarchy6"/>
    <dgm:cxn modelId="{FA52CFC8-767E-46F9-AD57-8B43B310ED04}" type="presParOf" srcId="{EF6F0051-FF9B-45FB-8D8A-05596EF5F81C}" destId="{47393D77-7EF0-4ADD-9E2B-91D7851D488C}" srcOrd="1" destOrd="0" presId="urn:microsoft.com/office/officeart/2005/8/layout/hierarchy6"/>
    <dgm:cxn modelId="{5588E7EC-D482-45E0-B52A-15D3EE26F843}" type="presParOf" srcId="{47393D77-7EF0-4ADD-9E2B-91D7851D488C}" destId="{F5B9499D-16FE-4CFF-AC2E-93FBD9AA59F2}" srcOrd="0" destOrd="0" presId="urn:microsoft.com/office/officeart/2005/8/layout/hierarchy6"/>
    <dgm:cxn modelId="{11BB50C4-EFA2-4177-8728-C0432F6F9BE3}" type="presParOf" srcId="{47393D77-7EF0-4ADD-9E2B-91D7851D488C}" destId="{FE68EDDC-B1F3-4E9D-85A3-7F90428B9950}" srcOrd="1" destOrd="0" presId="urn:microsoft.com/office/officeart/2005/8/layout/hierarchy6"/>
    <dgm:cxn modelId="{CC9C71AC-0F01-4306-9660-1A0972739813}" type="presParOf" srcId="{FE68EDDC-B1F3-4E9D-85A3-7F90428B9950}" destId="{BE6F79CE-8213-4FD6-B12F-6E9301277A0F}" srcOrd="0" destOrd="0" presId="urn:microsoft.com/office/officeart/2005/8/layout/hierarchy6"/>
    <dgm:cxn modelId="{B7C8555F-6941-4294-865D-F8167E938AAE}" type="presParOf" srcId="{FE68EDDC-B1F3-4E9D-85A3-7F90428B9950}" destId="{C514EB2A-0553-434E-9CA9-FF7A932FBB87}" srcOrd="1" destOrd="0" presId="urn:microsoft.com/office/officeart/2005/8/layout/hierarchy6"/>
    <dgm:cxn modelId="{78A51239-87FA-4956-A324-295379C8409D}" type="presParOf" srcId="{47393D77-7EF0-4ADD-9E2B-91D7851D488C}" destId="{3F32411C-A582-4EB6-8CCA-D04555BBD9B8}" srcOrd="2" destOrd="0" presId="urn:microsoft.com/office/officeart/2005/8/layout/hierarchy6"/>
    <dgm:cxn modelId="{82B4F9BD-861F-4B70-9C30-BFD7395B903B}" type="presParOf" srcId="{47393D77-7EF0-4ADD-9E2B-91D7851D488C}" destId="{6FBA16E1-AE57-4D91-B827-DA5FCB52D329}" srcOrd="3" destOrd="0" presId="urn:microsoft.com/office/officeart/2005/8/layout/hierarchy6"/>
    <dgm:cxn modelId="{E791DE2C-8174-4F22-8548-06F3D3FF8216}" type="presParOf" srcId="{6FBA16E1-AE57-4D91-B827-DA5FCB52D329}" destId="{53C6C957-77DE-4AFE-9652-D6507041FF58}" srcOrd="0" destOrd="0" presId="urn:microsoft.com/office/officeart/2005/8/layout/hierarchy6"/>
    <dgm:cxn modelId="{38B86F3F-45F1-4B67-8AF6-B8CA31F1CCA0}" type="presParOf" srcId="{6FBA16E1-AE57-4D91-B827-DA5FCB52D329}" destId="{53A6619F-9F83-4683-B310-9478F41DF7A4}" srcOrd="1" destOrd="0" presId="urn:microsoft.com/office/officeart/2005/8/layout/hierarchy6"/>
    <dgm:cxn modelId="{4307AA7C-CF56-4C46-89A3-68668F6E9514}" type="presParOf" srcId="{53A6619F-9F83-4683-B310-9478F41DF7A4}" destId="{8F371E38-2C8C-4625-93FC-9649FEC85DF6}" srcOrd="0" destOrd="0" presId="urn:microsoft.com/office/officeart/2005/8/layout/hierarchy6"/>
    <dgm:cxn modelId="{48669DA7-231B-45DF-81E5-E203B7BFF0CF}" type="presParOf" srcId="{53A6619F-9F83-4683-B310-9478F41DF7A4}" destId="{0C53C4B6-D5B0-4E2E-9467-E78E1EA757FA}" srcOrd="1" destOrd="0" presId="urn:microsoft.com/office/officeart/2005/8/layout/hierarchy6"/>
    <dgm:cxn modelId="{ABEE0E22-3D5B-41F5-BEFC-4565BB9B2C34}" type="presParOf" srcId="{0C53C4B6-D5B0-4E2E-9467-E78E1EA757FA}" destId="{BA87B53B-29F4-4053-95FE-323B568DAD14}" srcOrd="0" destOrd="0" presId="urn:microsoft.com/office/officeart/2005/8/layout/hierarchy6"/>
    <dgm:cxn modelId="{17C2304D-371B-4105-BF8E-18270F2F693C}" type="presParOf" srcId="{0C53C4B6-D5B0-4E2E-9467-E78E1EA757FA}" destId="{F93CBE2B-B7AB-46D9-9F0D-F5A5B8207373}" srcOrd="1" destOrd="0" presId="urn:microsoft.com/office/officeart/2005/8/layout/hierarchy6"/>
    <dgm:cxn modelId="{C2E96794-E174-4E6E-901C-9245D1CD763A}" type="presParOf" srcId="{01A77A11-773F-4E13-B987-04030DD922FB}" destId="{C25FD4F9-B846-42B2-B8DF-C1EDFFA5A89D}" srcOrd="4" destOrd="0" presId="urn:microsoft.com/office/officeart/2005/8/layout/hierarchy6"/>
    <dgm:cxn modelId="{3CE82BE0-CD0D-47A0-9A94-B778FD874617}" type="presParOf" srcId="{01A77A11-773F-4E13-B987-04030DD922FB}" destId="{D64E324C-0854-4ADA-BD59-6AEEA277E70E}" srcOrd="5" destOrd="0" presId="urn:microsoft.com/office/officeart/2005/8/layout/hierarchy6"/>
    <dgm:cxn modelId="{CAE7CFAB-041A-459D-91F1-36AC66AF46DF}" type="presParOf" srcId="{D64E324C-0854-4ADA-BD59-6AEEA277E70E}" destId="{61ED9635-9B99-4E6F-BC9B-178000517BEC}" srcOrd="0" destOrd="0" presId="urn:microsoft.com/office/officeart/2005/8/layout/hierarchy6"/>
    <dgm:cxn modelId="{74A67995-7393-490F-B88B-FAA65DA0E915}" type="presParOf" srcId="{D64E324C-0854-4ADA-BD59-6AEEA277E70E}" destId="{41656234-5309-4289-82BD-A7AFEB1C88FF}" srcOrd="1" destOrd="0" presId="urn:microsoft.com/office/officeart/2005/8/layout/hierarchy6"/>
    <dgm:cxn modelId="{4C3875D8-FF10-4C45-81DE-1FF484E225B8}" type="presParOf" srcId="{41656234-5309-4289-82BD-A7AFEB1C88FF}" destId="{72940436-DD73-471E-810E-E6384A9FD9CE}" srcOrd="0" destOrd="0" presId="urn:microsoft.com/office/officeart/2005/8/layout/hierarchy6"/>
    <dgm:cxn modelId="{DB4F026F-1ACA-48FC-A142-80E7DB043B07}" type="presParOf" srcId="{41656234-5309-4289-82BD-A7AFEB1C88FF}" destId="{CF09B1CA-68DA-4110-BE58-67CCE651436A}" srcOrd="1" destOrd="0" presId="urn:microsoft.com/office/officeart/2005/8/layout/hierarchy6"/>
    <dgm:cxn modelId="{4A753E5D-6BF4-492B-86DC-1982B6D4A0AE}" type="presParOf" srcId="{CF09B1CA-68DA-4110-BE58-67CCE651436A}" destId="{CE50A818-C55C-444E-9B47-64B423D034DB}" srcOrd="0" destOrd="0" presId="urn:microsoft.com/office/officeart/2005/8/layout/hierarchy6"/>
    <dgm:cxn modelId="{9E691BC2-C3DC-40EC-8A90-E1F800931180}" type="presParOf" srcId="{CF09B1CA-68DA-4110-BE58-67CCE651436A}" destId="{C7A22B40-49E0-42BF-A38F-201F15CFB69C}" srcOrd="1" destOrd="0" presId="urn:microsoft.com/office/officeart/2005/8/layout/hierarchy6"/>
    <dgm:cxn modelId="{C0B5B04A-0425-4995-8401-9259E4E70430}" type="presParOf" srcId="{01A77A11-773F-4E13-B987-04030DD922FB}" destId="{2CDF064C-7C50-4165-BA00-3B32BD28789E}" srcOrd="6" destOrd="0" presId="urn:microsoft.com/office/officeart/2005/8/layout/hierarchy6"/>
    <dgm:cxn modelId="{2468715D-130B-479E-96C6-C526822C2678}" type="presParOf" srcId="{01A77A11-773F-4E13-B987-04030DD922FB}" destId="{A1143FE9-1914-4BFF-8AC0-1580555EAFDE}" srcOrd="7" destOrd="0" presId="urn:microsoft.com/office/officeart/2005/8/layout/hierarchy6"/>
    <dgm:cxn modelId="{506B0C0D-6214-4B4D-BF63-DDC365767356}" type="presParOf" srcId="{A1143FE9-1914-4BFF-8AC0-1580555EAFDE}" destId="{87E352AF-5FD9-432F-B1E3-D24F9A00526E}" srcOrd="0" destOrd="0" presId="urn:microsoft.com/office/officeart/2005/8/layout/hierarchy6"/>
    <dgm:cxn modelId="{DDA5DDB1-164F-4A2C-8AFC-8EDDB678B090}" type="presParOf" srcId="{A1143FE9-1914-4BFF-8AC0-1580555EAFDE}" destId="{DB542F5A-24F5-4996-87FE-D8094655B037}" srcOrd="1" destOrd="0" presId="urn:microsoft.com/office/officeart/2005/8/layout/hierarchy6"/>
    <dgm:cxn modelId="{1E313A07-90A9-456C-8C3C-C039F157E027}" type="presParOf" srcId="{DB542F5A-24F5-4996-87FE-D8094655B037}" destId="{F7DFF004-CD0D-4C54-816F-CD43E5034760}" srcOrd="0" destOrd="0" presId="urn:microsoft.com/office/officeart/2005/8/layout/hierarchy6"/>
    <dgm:cxn modelId="{18FB206F-83FF-4F8A-8A35-836DAFECCD3D}" type="presParOf" srcId="{DB542F5A-24F5-4996-87FE-D8094655B037}" destId="{0FD30234-E22A-4F80-A877-CC140459FD5B}" srcOrd="1" destOrd="0" presId="urn:microsoft.com/office/officeart/2005/8/layout/hierarchy6"/>
    <dgm:cxn modelId="{9D50D335-6F97-42DB-BB2A-581F8F85D913}" type="presParOf" srcId="{0FD30234-E22A-4F80-A877-CC140459FD5B}" destId="{B6C771FC-1AD1-48C2-91FE-91CEC5D1F6EF}" srcOrd="0" destOrd="0" presId="urn:microsoft.com/office/officeart/2005/8/layout/hierarchy6"/>
    <dgm:cxn modelId="{684B9E36-A635-4B75-81BA-92A5DD4205EC}" type="presParOf" srcId="{0FD30234-E22A-4F80-A877-CC140459FD5B}" destId="{DA155FC7-0D2C-41E9-AAF7-E73E24F3D647}" srcOrd="1" destOrd="0" presId="urn:microsoft.com/office/officeart/2005/8/layout/hierarchy6"/>
    <dgm:cxn modelId="{9C804FC4-3B63-46E9-B670-FA7D8FA0032C}" type="presParOf" srcId="{DB542F5A-24F5-4996-87FE-D8094655B037}" destId="{937BC83E-D45B-4035-A274-5610DE553B44}" srcOrd="2" destOrd="0" presId="urn:microsoft.com/office/officeart/2005/8/layout/hierarchy6"/>
    <dgm:cxn modelId="{DC9B987D-54A8-4B6E-83DE-160C8A1EBE5C}" type="presParOf" srcId="{DB542F5A-24F5-4996-87FE-D8094655B037}" destId="{767E1744-07AB-48A6-8EB6-B716698B310C}" srcOrd="3" destOrd="0" presId="urn:microsoft.com/office/officeart/2005/8/layout/hierarchy6"/>
    <dgm:cxn modelId="{42D02FE6-130C-4251-B641-CD40C8BE9DD9}" type="presParOf" srcId="{767E1744-07AB-48A6-8EB6-B716698B310C}" destId="{129F4811-0B6F-4CC6-A74B-FE2D40584345}" srcOrd="0" destOrd="0" presId="urn:microsoft.com/office/officeart/2005/8/layout/hierarchy6"/>
    <dgm:cxn modelId="{F5FBEB15-1ADE-451F-BEF0-EE540B6B5168}" type="presParOf" srcId="{767E1744-07AB-48A6-8EB6-B716698B310C}" destId="{FF7D5BB9-CE96-4EAA-A1B8-1185ED26FCCA}" srcOrd="1" destOrd="0" presId="urn:microsoft.com/office/officeart/2005/8/layout/hierarchy6"/>
    <dgm:cxn modelId="{4866516F-733A-450F-8D65-8CFD6A879543}" type="presParOf" srcId="{EA028BAB-92D9-4AA2-A18F-7D90113B9D41}" destId="{18DA5698-8C40-410D-B230-A9789A6EFB1C}" srcOrd="1" destOrd="0" presId="urn:microsoft.com/office/officeart/2005/8/layout/hierarchy6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6E3C362-FDA0-420E-9E2E-E922E4D7E853}">
      <dsp:nvSpPr>
        <dsp:cNvPr id="0" name=""/>
        <dsp:cNvSpPr/>
      </dsp:nvSpPr>
      <dsp:spPr>
        <a:xfrm>
          <a:off x="3227039" y="0"/>
          <a:ext cx="1689171" cy="995768"/>
        </a:xfrm>
        <a:prstGeom prst="roundRect">
          <a:avLst>
            <a:gd name="adj" fmla="val 10000"/>
          </a:avLst>
        </a:prstGeom>
        <a:solidFill>
          <a:schemeClr val="accent4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1400" kern="1200" dirty="0" smtClean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</a:rPr>
            <a:t>Vice-Chancellor</a:t>
          </a:r>
          <a:endParaRPr lang="en-US" sz="1400" kern="1200" dirty="0">
            <a:solidFill>
              <a:schemeClr val="tx1">
                <a:lumMod val="65000"/>
                <a:lumOff val="35000"/>
              </a:schemeClr>
            </a:solidFill>
            <a:latin typeface="Calibri" panose="020F0502020204030204" pitchFamily="34" charset="0"/>
          </a:endParaRPr>
        </a:p>
      </dsp:txBody>
      <dsp:txXfrm>
        <a:off x="3256204" y="29165"/>
        <a:ext cx="1630841" cy="937438"/>
      </dsp:txXfrm>
    </dsp:sp>
    <dsp:sp modelId="{9202C629-5C7E-43AC-BE8F-D95BE0BAE4CC}">
      <dsp:nvSpPr>
        <dsp:cNvPr id="0" name=""/>
        <dsp:cNvSpPr/>
      </dsp:nvSpPr>
      <dsp:spPr>
        <a:xfrm>
          <a:off x="748069" y="995768"/>
          <a:ext cx="3323555" cy="1486731"/>
        </a:xfrm>
        <a:custGeom>
          <a:avLst/>
          <a:gdLst/>
          <a:ahLst/>
          <a:cxnLst/>
          <a:rect l="0" t="0" r="0" b="0"/>
          <a:pathLst>
            <a:path>
              <a:moveTo>
                <a:pt x="3323555" y="0"/>
              </a:moveTo>
              <a:lnTo>
                <a:pt x="3323555" y="743365"/>
              </a:lnTo>
              <a:lnTo>
                <a:pt x="0" y="743365"/>
              </a:lnTo>
              <a:lnTo>
                <a:pt x="0" y="1486731"/>
              </a:lnTo>
            </a:path>
          </a:pathLst>
        </a:custGeom>
        <a:noFill/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54FE6F6-4EB9-4B94-9CF3-7071570DAE23}">
      <dsp:nvSpPr>
        <dsp:cNvPr id="0" name=""/>
        <dsp:cNvSpPr/>
      </dsp:nvSpPr>
      <dsp:spPr>
        <a:xfrm>
          <a:off x="65540" y="2482500"/>
          <a:ext cx="1365057" cy="3130195"/>
        </a:xfrm>
        <a:prstGeom prst="roundRect">
          <a:avLst>
            <a:gd name="adj" fmla="val 10000"/>
          </a:avLst>
        </a:prstGeom>
        <a:solidFill>
          <a:schemeClr val="accent5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1000" kern="1200" dirty="0" smtClean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</a:rPr>
            <a:t>Director: Human Resources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1000" kern="1200" dirty="0" smtClean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</a:rPr>
            <a:t>Director: Equity and Institutional Culture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1000" kern="1200" dirty="0" smtClean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</a:rPr>
            <a:t>Director: Communications + Marketing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1000" kern="1200" dirty="0" smtClean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</a:rPr>
            <a:t>Director: Alumni Relations + Development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1000" kern="1200" dirty="0" smtClean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</a:rPr>
            <a:t>Manager: </a:t>
          </a:r>
          <a:r>
            <a:rPr lang="en-ZA" sz="1000" kern="1200" dirty="0" smtClean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</a:rPr>
            <a:t>Institutional Planning Unit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1000" kern="1200" dirty="0" smtClean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</a:rPr>
            <a:t>Director: Special Projects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1000" kern="1200" dirty="0" smtClean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</a:rPr>
            <a:t>Risk Manager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 dirty="0">
            <a:solidFill>
              <a:schemeClr val="tx1">
                <a:lumMod val="65000"/>
                <a:lumOff val="35000"/>
              </a:schemeClr>
            </a:solidFill>
            <a:latin typeface="Calibri" panose="020F0502020204030204" pitchFamily="34" charset="0"/>
          </a:endParaRPr>
        </a:p>
      </dsp:txBody>
      <dsp:txXfrm>
        <a:off x="105521" y="2522481"/>
        <a:ext cx="1285095" cy="3050233"/>
      </dsp:txXfrm>
    </dsp:sp>
    <dsp:sp modelId="{011AAE08-E643-4BEB-87DB-259B9D7A7FAB}">
      <dsp:nvSpPr>
        <dsp:cNvPr id="0" name=""/>
        <dsp:cNvSpPr/>
      </dsp:nvSpPr>
      <dsp:spPr>
        <a:xfrm>
          <a:off x="2417934" y="995768"/>
          <a:ext cx="1653690" cy="516399"/>
        </a:xfrm>
        <a:custGeom>
          <a:avLst/>
          <a:gdLst/>
          <a:ahLst/>
          <a:cxnLst/>
          <a:rect l="0" t="0" r="0" b="0"/>
          <a:pathLst>
            <a:path>
              <a:moveTo>
                <a:pt x="1653690" y="0"/>
              </a:moveTo>
              <a:lnTo>
                <a:pt x="1653690" y="258199"/>
              </a:lnTo>
              <a:lnTo>
                <a:pt x="0" y="258199"/>
              </a:lnTo>
              <a:lnTo>
                <a:pt x="0" y="516399"/>
              </a:lnTo>
            </a:path>
          </a:pathLst>
        </a:custGeom>
        <a:noFill/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830B0EC-AA8D-4D99-86F7-E37CE39AB5D3}">
      <dsp:nvSpPr>
        <dsp:cNvPr id="0" name=""/>
        <dsp:cNvSpPr/>
      </dsp:nvSpPr>
      <dsp:spPr>
        <a:xfrm>
          <a:off x="1800198" y="1512168"/>
          <a:ext cx="1235470" cy="716821"/>
        </a:xfrm>
        <a:prstGeom prst="roundRect">
          <a:avLst>
            <a:gd name="adj" fmla="val 10000"/>
          </a:avLst>
        </a:prstGeom>
        <a:solidFill>
          <a:schemeClr val="accent4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1100" kern="1200" dirty="0" smtClean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</a:rPr>
            <a:t>DVC: Academic and Student Affairs</a:t>
          </a:r>
          <a:r>
            <a:rPr lang="en-ZA" sz="1100" kern="1200" dirty="0" smtClean="0"/>
            <a:t>	</a:t>
          </a:r>
          <a:endParaRPr lang="en-US" sz="1100" kern="1200" dirty="0"/>
        </a:p>
      </dsp:txBody>
      <dsp:txXfrm>
        <a:off x="1821193" y="1533163"/>
        <a:ext cx="1193480" cy="674831"/>
      </dsp:txXfrm>
    </dsp:sp>
    <dsp:sp modelId="{F5B9499D-16FE-4CFF-AC2E-93FBD9AA59F2}">
      <dsp:nvSpPr>
        <dsp:cNvPr id="0" name=""/>
        <dsp:cNvSpPr/>
      </dsp:nvSpPr>
      <dsp:spPr>
        <a:xfrm>
          <a:off x="2417934" y="2228989"/>
          <a:ext cx="139408" cy="94540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72702"/>
              </a:lnTo>
              <a:lnTo>
                <a:pt x="139408" y="472702"/>
              </a:lnTo>
              <a:lnTo>
                <a:pt x="139408" y="945405"/>
              </a:lnTo>
            </a:path>
          </a:pathLst>
        </a:custGeom>
        <a:noFill/>
        <a:ln w="9525" cap="flat" cmpd="sng" algn="ctr">
          <a:solidFill>
            <a:schemeClr val="tx1"/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E6F79CE-8213-4FD6-B12F-6E9301277A0F}">
      <dsp:nvSpPr>
        <dsp:cNvPr id="0" name=""/>
        <dsp:cNvSpPr/>
      </dsp:nvSpPr>
      <dsp:spPr>
        <a:xfrm>
          <a:off x="1763190" y="3174395"/>
          <a:ext cx="1588304" cy="794914"/>
        </a:xfrm>
        <a:prstGeom prst="roundRect">
          <a:avLst>
            <a:gd name="adj" fmla="val 10000"/>
          </a:avLst>
        </a:prstGeom>
        <a:solidFill>
          <a:schemeClr val="accent5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1000" kern="1200" dirty="0" smtClean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</a:rPr>
            <a:t>Director: Student Affairs</a:t>
          </a:r>
          <a:endParaRPr lang="en-ZA" sz="1000" kern="1200" dirty="0" smtClean="0">
            <a:solidFill>
              <a:schemeClr val="tx1">
                <a:lumMod val="65000"/>
                <a:lumOff val="35000"/>
              </a:schemeClr>
            </a:solidFill>
            <a:latin typeface="Calibri" panose="020F0502020204030204" pitchFamily="34" charset="0"/>
          </a:endParaRP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1000" kern="1200" dirty="0" smtClean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</a:rPr>
            <a:t>Dean: Teaching + Learning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1000" kern="1200" dirty="0" smtClean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</a:rPr>
            <a:t>Director: Community Engagement</a:t>
          </a:r>
          <a:endParaRPr lang="en-US" sz="1000" kern="1200" dirty="0">
            <a:solidFill>
              <a:schemeClr val="tx1">
                <a:lumMod val="65000"/>
                <a:lumOff val="35000"/>
              </a:schemeClr>
            </a:solidFill>
            <a:latin typeface="Calibri" panose="020F0502020204030204" pitchFamily="34" charset="0"/>
          </a:endParaRPr>
        </a:p>
      </dsp:txBody>
      <dsp:txXfrm>
        <a:off x="1786472" y="3197677"/>
        <a:ext cx="1541740" cy="748350"/>
      </dsp:txXfrm>
    </dsp:sp>
    <dsp:sp modelId="{3F32411C-A582-4EB6-8CCA-D04555BBD9B8}">
      <dsp:nvSpPr>
        <dsp:cNvPr id="0" name=""/>
        <dsp:cNvSpPr/>
      </dsp:nvSpPr>
      <dsp:spPr>
        <a:xfrm>
          <a:off x="2417934" y="2228989"/>
          <a:ext cx="1404645" cy="6516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5844"/>
              </a:lnTo>
              <a:lnTo>
                <a:pt x="1404645" y="325844"/>
              </a:lnTo>
              <a:lnTo>
                <a:pt x="1404645" y="651688"/>
              </a:lnTo>
            </a:path>
          </a:pathLst>
        </a:custGeom>
        <a:noFill/>
        <a:ln w="9525" cap="flat" cmpd="sng" algn="ctr">
          <a:solidFill>
            <a:schemeClr val="tx1"/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3C6C957-77DE-4AFE-9652-D6507041FF58}">
      <dsp:nvSpPr>
        <dsp:cNvPr id="0" name=""/>
        <dsp:cNvSpPr/>
      </dsp:nvSpPr>
      <dsp:spPr>
        <a:xfrm>
          <a:off x="3525511" y="2880678"/>
          <a:ext cx="594136" cy="396090"/>
        </a:xfrm>
        <a:prstGeom prst="roundRect">
          <a:avLst>
            <a:gd name="adj" fmla="val 10000"/>
          </a:avLst>
        </a:prstGeom>
        <a:solidFill>
          <a:schemeClr val="accent5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1000" kern="1200" dirty="0" smtClean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</a:rPr>
            <a:t>Registrar</a:t>
          </a:r>
          <a:endParaRPr lang="en-US" sz="1000" kern="1200" dirty="0">
            <a:solidFill>
              <a:schemeClr val="tx1">
                <a:lumMod val="65000"/>
                <a:lumOff val="35000"/>
              </a:schemeClr>
            </a:solidFill>
            <a:latin typeface="Calibri" panose="020F0502020204030204" pitchFamily="34" charset="0"/>
          </a:endParaRPr>
        </a:p>
      </dsp:txBody>
      <dsp:txXfrm>
        <a:off x="3537112" y="2892279"/>
        <a:ext cx="570934" cy="372888"/>
      </dsp:txXfrm>
    </dsp:sp>
    <dsp:sp modelId="{8F371E38-2C8C-4625-93FC-9649FEC85DF6}">
      <dsp:nvSpPr>
        <dsp:cNvPr id="0" name=""/>
        <dsp:cNvSpPr/>
      </dsp:nvSpPr>
      <dsp:spPr>
        <a:xfrm>
          <a:off x="3822579" y="3276769"/>
          <a:ext cx="163749" cy="77878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89394"/>
              </a:lnTo>
              <a:lnTo>
                <a:pt x="163749" y="389394"/>
              </a:lnTo>
              <a:lnTo>
                <a:pt x="163749" y="778789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A87B53B-29F4-4053-95FE-323B568DAD14}">
      <dsp:nvSpPr>
        <dsp:cNvPr id="0" name=""/>
        <dsp:cNvSpPr/>
      </dsp:nvSpPr>
      <dsp:spPr>
        <a:xfrm>
          <a:off x="3378646" y="4055559"/>
          <a:ext cx="1215365" cy="606882"/>
        </a:xfrm>
        <a:prstGeom prst="roundRect">
          <a:avLst>
            <a:gd name="adj" fmla="val 10000"/>
          </a:avLst>
        </a:prstGeom>
        <a:solidFill>
          <a:schemeClr val="accent5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1000" kern="1200" dirty="0" smtClean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</a:rPr>
            <a:t>Director: Information </a:t>
          </a:r>
          <a:r>
            <a:rPr lang="en-ZA" sz="1000" kern="1200" dirty="0" smtClean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</a:rPr>
            <a:t>Technology Services</a:t>
          </a:r>
          <a:endParaRPr lang="en-ZA" sz="1000" kern="1200" dirty="0" smtClean="0">
            <a:solidFill>
              <a:schemeClr val="tx1">
                <a:lumMod val="65000"/>
                <a:lumOff val="35000"/>
              </a:schemeClr>
            </a:solidFill>
            <a:latin typeface="Calibri" panose="020F0502020204030204" pitchFamily="34" charset="0"/>
          </a:endParaRPr>
        </a:p>
      </dsp:txBody>
      <dsp:txXfrm>
        <a:off x="3396421" y="4073334"/>
        <a:ext cx="1179815" cy="571332"/>
      </dsp:txXfrm>
    </dsp:sp>
    <dsp:sp modelId="{C25FD4F9-B846-42B2-B8DF-C1EDFFA5A89D}">
      <dsp:nvSpPr>
        <dsp:cNvPr id="0" name=""/>
        <dsp:cNvSpPr/>
      </dsp:nvSpPr>
      <dsp:spPr>
        <a:xfrm>
          <a:off x="4071625" y="995768"/>
          <a:ext cx="1291790" cy="58840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4204"/>
              </a:lnTo>
              <a:lnTo>
                <a:pt x="1291790" y="294204"/>
              </a:lnTo>
              <a:lnTo>
                <a:pt x="1291790" y="588409"/>
              </a:lnTo>
            </a:path>
          </a:pathLst>
        </a:custGeom>
        <a:noFill/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ED9635-9B99-4E6F-BC9B-178000517BEC}">
      <dsp:nvSpPr>
        <dsp:cNvPr id="0" name=""/>
        <dsp:cNvSpPr/>
      </dsp:nvSpPr>
      <dsp:spPr>
        <a:xfrm>
          <a:off x="4536502" y="1584177"/>
          <a:ext cx="1653825" cy="770178"/>
        </a:xfrm>
        <a:prstGeom prst="roundRect">
          <a:avLst>
            <a:gd name="adj" fmla="val 10000"/>
          </a:avLst>
        </a:prstGeom>
        <a:solidFill>
          <a:schemeClr val="accent4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1100" kern="1200" dirty="0" smtClean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</a:rPr>
            <a:t>DVC: Research and Development</a:t>
          </a:r>
          <a:r>
            <a:rPr lang="en-ZA" sz="1100" kern="1200" dirty="0" smtClean="0"/>
            <a:t>	</a:t>
          </a:r>
          <a:endParaRPr lang="en-US" sz="1100" kern="1200" dirty="0"/>
        </a:p>
      </dsp:txBody>
      <dsp:txXfrm>
        <a:off x="4559060" y="1606735"/>
        <a:ext cx="1608709" cy="725062"/>
      </dsp:txXfrm>
    </dsp:sp>
    <dsp:sp modelId="{72940436-DD73-471E-810E-E6384A9FD9CE}">
      <dsp:nvSpPr>
        <dsp:cNvPr id="0" name=""/>
        <dsp:cNvSpPr/>
      </dsp:nvSpPr>
      <dsp:spPr>
        <a:xfrm>
          <a:off x="5363415" y="2354356"/>
          <a:ext cx="678135" cy="72648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63241"/>
              </a:lnTo>
              <a:lnTo>
                <a:pt x="678135" y="363241"/>
              </a:lnTo>
              <a:lnTo>
                <a:pt x="678135" y="726482"/>
              </a:lnTo>
            </a:path>
          </a:pathLst>
        </a:custGeom>
        <a:noFill/>
        <a:ln w="9525" cap="flat" cmpd="sng" algn="ctr">
          <a:solidFill>
            <a:schemeClr val="tx1"/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E50A818-C55C-444E-9B47-64B423D034DB}">
      <dsp:nvSpPr>
        <dsp:cNvPr id="0" name=""/>
        <dsp:cNvSpPr/>
      </dsp:nvSpPr>
      <dsp:spPr>
        <a:xfrm>
          <a:off x="5325340" y="3080838"/>
          <a:ext cx="1432421" cy="981247"/>
        </a:xfrm>
        <a:prstGeom prst="roundRect">
          <a:avLst>
            <a:gd name="adj" fmla="val 10000"/>
          </a:avLst>
        </a:prstGeom>
        <a:solidFill>
          <a:schemeClr val="accent5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1000" kern="1200" dirty="0" smtClean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</a:rPr>
            <a:t>Director: Library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1000" kern="1200" dirty="0" smtClean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</a:rPr>
            <a:t>Director: Research  Office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1000" kern="1200" dirty="0" smtClean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</a:rPr>
            <a:t>Director: International Office</a:t>
          </a:r>
          <a:endParaRPr lang="en-US" sz="1000" kern="1200" dirty="0">
            <a:solidFill>
              <a:schemeClr val="tx1">
                <a:lumMod val="65000"/>
                <a:lumOff val="35000"/>
              </a:schemeClr>
            </a:solidFill>
            <a:latin typeface="Calibri" panose="020F0502020204030204" pitchFamily="34" charset="0"/>
          </a:endParaRPr>
        </a:p>
      </dsp:txBody>
      <dsp:txXfrm>
        <a:off x="5354080" y="3109578"/>
        <a:ext cx="1374941" cy="923767"/>
      </dsp:txXfrm>
    </dsp:sp>
    <dsp:sp modelId="{2CDF064C-7C50-4165-BA00-3B32BD28789E}">
      <dsp:nvSpPr>
        <dsp:cNvPr id="0" name=""/>
        <dsp:cNvSpPr/>
      </dsp:nvSpPr>
      <dsp:spPr>
        <a:xfrm>
          <a:off x="4071625" y="995768"/>
          <a:ext cx="3294107" cy="6049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2473"/>
              </a:lnTo>
              <a:lnTo>
                <a:pt x="3294107" y="302473"/>
              </a:lnTo>
              <a:lnTo>
                <a:pt x="3294107" y="604946"/>
              </a:lnTo>
            </a:path>
          </a:pathLst>
        </a:custGeom>
        <a:noFill/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7E352AF-5FD9-432F-B1E3-D24F9A00526E}">
      <dsp:nvSpPr>
        <dsp:cNvPr id="0" name=""/>
        <dsp:cNvSpPr/>
      </dsp:nvSpPr>
      <dsp:spPr>
        <a:xfrm>
          <a:off x="6491532" y="1600714"/>
          <a:ext cx="1748400" cy="747292"/>
        </a:xfrm>
        <a:prstGeom prst="roundRect">
          <a:avLst>
            <a:gd name="adj" fmla="val 10000"/>
          </a:avLst>
        </a:prstGeom>
        <a:solidFill>
          <a:schemeClr val="accent4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1100" kern="1200" dirty="0" smtClean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</a:rPr>
            <a:t>Executive Director: Infrastructure, Operations and Finance</a:t>
          </a:r>
          <a:endParaRPr lang="en-US" sz="1100" kern="1200" dirty="0">
            <a:solidFill>
              <a:schemeClr val="tx1">
                <a:lumMod val="65000"/>
                <a:lumOff val="35000"/>
              </a:schemeClr>
            </a:solidFill>
            <a:latin typeface="Calibri" panose="020F0502020204030204" pitchFamily="34" charset="0"/>
          </a:endParaRPr>
        </a:p>
      </dsp:txBody>
      <dsp:txXfrm>
        <a:off x="6513419" y="1622601"/>
        <a:ext cx="1704626" cy="703518"/>
      </dsp:txXfrm>
    </dsp:sp>
    <dsp:sp modelId="{F7DFF004-CD0D-4C54-816F-CD43E5034760}">
      <dsp:nvSpPr>
        <dsp:cNvPr id="0" name=""/>
        <dsp:cNvSpPr/>
      </dsp:nvSpPr>
      <dsp:spPr>
        <a:xfrm>
          <a:off x="7232487" y="2348007"/>
          <a:ext cx="91440" cy="2207933"/>
        </a:xfrm>
        <a:custGeom>
          <a:avLst/>
          <a:gdLst/>
          <a:ahLst/>
          <a:cxnLst/>
          <a:rect l="0" t="0" r="0" b="0"/>
          <a:pathLst>
            <a:path>
              <a:moveTo>
                <a:pt x="133245" y="0"/>
              </a:moveTo>
              <a:lnTo>
                <a:pt x="133245" y="1103966"/>
              </a:lnTo>
              <a:lnTo>
                <a:pt x="45720" y="1103966"/>
              </a:lnTo>
              <a:lnTo>
                <a:pt x="45720" y="2207933"/>
              </a:lnTo>
            </a:path>
          </a:pathLst>
        </a:custGeom>
        <a:noFill/>
        <a:ln w="9525" cap="flat" cmpd="sng" algn="ctr">
          <a:solidFill>
            <a:schemeClr val="tx1"/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6C771FC-1AD1-48C2-91FE-91CEC5D1F6EF}">
      <dsp:nvSpPr>
        <dsp:cNvPr id="0" name=""/>
        <dsp:cNvSpPr/>
      </dsp:nvSpPr>
      <dsp:spPr>
        <a:xfrm>
          <a:off x="6763584" y="4555940"/>
          <a:ext cx="1029246" cy="396090"/>
        </a:xfrm>
        <a:prstGeom prst="roundRect">
          <a:avLst>
            <a:gd name="adj" fmla="val 10000"/>
          </a:avLst>
        </a:prstGeom>
        <a:solidFill>
          <a:schemeClr val="accent5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1000" kern="1200" dirty="0" smtClean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</a:rPr>
            <a:t>Deputy Director x 4</a:t>
          </a:r>
        </a:p>
      </dsp:txBody>
      <dsp:txXfrm>
        <a:off x="6775185" y="4567541"/>
        <a:ext cx="1006044" cy="372888"/>
      </dsp:txXfrm>
    </dsp:sp>
    <dsp:sp modelId="{937BC83E-D45B-4035-A274-5610DE553B44}">
      <dsp:nvSpPr>
        <dsp:cNvPr id="0" name=""/>
        <dsp:cNvSpPr/>
      </dsp:nvSpPr>
      <dsp:spPr>
        <a:xfrm>
          <a:off x="7365732" y="2348007"/>
          <a:ext cx="591011" cy="93398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66991"/>
              </a:lnTo>
              <a:lnTo>
                <a:pt x="591011" y="466991"/>
              </a:lnTo>
              <a:lnTo>
                <a:pt x="591011" y="933982"/>
              </a:lnTo>
            </a:path>
          </a:pathLst>
        </a:custGeom>
        <a:noFill/>
        <a:ln w="9525" cap="flat" cmpd="sng" algn="ctr">
          <a:solidFill>
            <a:schemeClr val="tx1"/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9F4811-0B6F-4CC6-A74B-FE2D40584345}">
      <dsp:nvSpPr>
        <dsp:cNvPr id="0" name=""/>
        <dsp:cNvSpPr/>
      </dsp:nvSpPr>
      <dsp:spPr>
        <a:xfrm>
          <a:off x="7434084" y="3281989"/>
          <a:ext cx="1045317" cy="396090"/>
        </a:xfrm>
        <a:prstGeom prst="roundRect">
          <a:avLst>
            <a:gd name="adj" fmla="val 10000"/>
          </a:avLst>
        </a:prstGeom>
        <a:solidFill>
          <a:schemeClr val="accent5">
            <a:lumMod val="40000"/>
            <a:lumOff val="6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1000" kern="1200" dirty="0" smtClean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</a:rPr>
            <a:t>Director: Finance</a:t>
          </a:r>
          <a:endParaRPr lang="en-US" sz="1000" kern="1200" dirty="0">
            <a:solidFill>
              <a:schemeClr val="tx1">
                <a:lumMod val="65000"/>
                <a:lumOff val="35000"/>
              </a:schemeClr>
            </a:solidFill>
            <a:latin typeface="Calibri" panose="020F0502020204030204" pitchFamily="34" charset="0"/>
          </a:endParaRPr>
        </a:p>
      </dsp:txBody>
      <dsp:txXfrm>
        <a:off x="7445685" y="3293590"/>
        <a:ext cx="1022115" cy="37288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#2">
  <dgm:title val="Simple 4"/>
  <dgm:desc val="Simple 4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8C2920-9895-44FD-B76C-6DC9112E7397}" type="datetimeFigureOut">
              <a:rPr lang="en-US" smtClean="0"/>
              <a:t>8/27/2014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80A319-6F0A-46DF-83D2-0DBFF6944A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06894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501D8F-54CB-4311-B0B5-2502477DB590}" type="datetimeFigureOut">
              <a:rPr lang="en-US" smtClean="0"/>
              <a:t>8/27/2014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41363"/>
            <a:ext cx="4933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690269"/>
            <a:ext cx="5438140" cy="44434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DF78D9-9757-4B19-A86A-19740044A5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96629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31863" y="741363"/>
            <a:ext cx="4933950" cy="37020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DF78D9-9757-4B19-A86A-19740044A54D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29F4E-BCEC-4434-B5BC-7773E7B5FAFA}" type="datetimeFigureOut">
              <a:rPr lang="en-US" smtClean="0"/>
              <a:pPr/>
              <a:t>8/27/2014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80CB2-20D3-45CD-9916-3ED7D43A74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29F4E-BCEC-4434-B5BC-7773E7B5FAFA}" type="datetimeFigureOut">
              <a:rPr lang="en-US" smtClean="0"/>
              <a:pPr/>
              <a:t>8/27/2014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80CB2-20D3-45CD-9916-3ED7D43A74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29F4E-BCEC-4434-B5BC-7773E7B5FAFA}" type="datetimeFigureOut">
              <a:rPr lang="en-US" smtClean="0"/>
              <a:pPr/>
              <a:t>8/27/2014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80CB2-20D3-45CD-9916-3ED7D43A74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29F4E-BCEC-4434-B5BC-7773E7B5FAFA}" type="datetimeFigureOut">
              <a:rPr lang="en-US" smtClean="0"/>
              <a:pPr/>
              <a:t>8/27/2014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80CB2-20D3-45CD-9916-3ED7D43A74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29F4E-BCEC-4434-B5BC-7773E7B5FAFA}" type="datetimeFigureOut">
              <a:rPr lang="en-US" smtClean="0"/>
              <a:pPr/>
              <a:t>8/27/2014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80CB2-20D3-45CD-9916-3ED7D43A74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29F4E-BCEC-4434-B5BC-7773E7B5FAFA}" type="datetimeFigureOut">
              <a:rPr lang="en-US" smtClean="0"/>
              <a:pPr/>
              <a:t>8/27/2014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80CB2-20D3-45CD-9916-3ED7D43A74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29F4E-BCEC-4434-B5BC-7773E7B5FAFA}" type="datetimeFigureOut">
              <a:rPr lang="en-US" smtClean="0"/>
              <a:pPr/>
              <a:t>8/27/2014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80CB2-20D3-45CD-9916-3ED7D43A74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29F4E-BCEC-4434-B5BC-7773E7B5FAFA}" type="datetimeFigureOut">
              <a:rPr lang="en-US" smtClean="0"/>
              <a:pPr/>
              <a:t>8/27/2014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80CB2-20D3-45CD-9916-3ED7D43A74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29F4E-BCEC-4434-B5BC-7773E7B5FAFA}" type="datetimeFigureOut">
              <a:rPr lang="en-US" smtClean="0"/>
              <a:pPr/>
              <a:t>8/27/2014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80CB2-20D3-45CD-9916-3ED7D43A74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29F4E-BCEC-4434-B5BC-7773E7B5FAFA}" type="datetimeFigureOut">
              <a:rPr lang="en-US" smtClean="0"/>
              <a:pPr/>
              <a:t>8/27/2014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80CB2-20D3-45CD-9916-3ED7D43A74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29F4E-BCEC-4434-B5BC-7773E7B5FAFA}" type="datetimeFigureOut">
              <a:rPr lang="en-US" smtClean="0"/>
              <a:pPr/>
              <a:t>8/27/2014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80CB2-20D3-45CD-9916-3ED7D43A74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929F4E-BCEC-4434-B5BC-7773E7B5FAFA}" type="datetimeFigureOut">
              <a:rPr lang="en-US" smtClean="0"/>
              <a:pPr/>
              <a:t>8/27/2014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780CB2-20D3-45CD-9916-3ED7D43A74D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19528356"/>
              </p:ext>
            </p:extLst>
          </p:nvPr>
        </p:nvGraphicFramePr>
        <p:xfrm>
          <a:off x="323528" y="620688"/>
          <a:ext cx="8568952" cy="57246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3541" y="134634"/>
            <a:ext cx="8229600" cy="562074"/>
          </a:xfrm>
        </p:spPr>
        <p:txBody>
          <a:bodyPr>
            <a:normAutofit/>
          </a:bodyPr>
          <a:lstStyle/>
          <a:p>
            <a:r>
              <a:rPr lang="en-ZA" sz="1600" dirty="0" smtClean="0"/>
              <a:t>RHODES UNIVERSITY ORGANOGRAM</a:t>
            </a:r>
            <a:r>
              <a:rPr lang="en-ZA" sz="1600" smtClean="0"/>
              <a:t>: </a:t>
            </a:r>
            <a:r>
              <a:rPr lang="en-ZA" sz="1600" smtClean="0"/>
              <a:t>August 2014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sicOrgChar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9366EC32-E1AF-41E4-9678-CB0A946752C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BasicOrgChart</Template>
  <TotalTime>0</TotalTime>
  <Words>96</Words>
  <Application>Microsoft Office PowerPoint</Application>
  <PresentationFormat>On-screen Show (4:3)</PresentationFormat>
  <Paragraphs>23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BasicOrgChart</vt:lpstr>
      <vt:lpstr>RHODES UNIVERSITY ORGANOGRAM: August 2014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2012-02-01T09:09:49Z</dcterms:created>
  <dcterms:modified xsi:type="dcterms:W3CDTF">2014-08-27T16:14:39Z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TC100854819990</vt:lpwstr>
  </property>
</Properties>
</file>