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65"/>
    <p:restoredTop sz="95840"/>
  </p:normalViewPr>
  <p:slideViewPr>
    <p:cSldViewPr snapToGrid="0" snapToObjects="1">
      <p:cViewPr varScale="1">
        <p:scale>
          <a:sx n="107" d="100"/>
          <a:sy n="107" d="100"/>
        </p:scale>
        <p:origin x="141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47440-6038-6544-82EE-C460A7D4287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57E8FA0-BC65-FC4B-97A3-CDF9519BE0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112A07E-24A8-EB4E-9525-42A7C381C3B1}"/>
              </a:ext>
            </a:extLst>
          </p:cNvPr>
          <p:cNvSpPr>
            <a:spLocks noGrp="1"/>
          </p:cNvSpPr>
          <p:nvPr>
            <p:ph type="dt" sz="half" idx="10"/>
          </p:nvPr>
        </p:nvSpPr>
        <p:spPr/>
        <p:txBody>
          <a:bodyPr/>
          <a:lstStyle/>
          <a:p>
            <a:fld id="{63FC75FC-5644-C64B-921F-6AB5A0239A71}" type="datetimeFigureOut">
              <a:rPr lang="en-US" smtClean="0"/>
              <a:t>2/13/24</a:t>
            </a:fld>
            <a:endParaRPr lang="en-US"/>
          </a:p>
        </p:txBody>
      </p:sp>
      <p:sp>
        <p:nvSpPr>
          <p:cNvPr id="5" name="Footer Placeholder 4">
            <a:extLst>
              <a:ext uri="{FF2B5EF4-FFF2-40B4-BE49-F238E27FC236}">
                <a16:creationId xmlns:a16="http://schemas.microsoft.com/office/drawing/2014/main" id="{25E09474-8946-134F-9290-E22BA2DC65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DEDBED-4B91-024D-A886-741B5BC55C02}"/>
              </a:ext>
            </a:extLst>
          </p:cNvPr>
          <p:cNvSpPr>
            <a:spLocks noGrp="1"/>
          </p:cNvSpPr>
          <p:nvPr>
            <p:ph type="sldNum" sz="quarter" idx="12"/>
          </p:nvPr>
        </p:nvSpPr>
        <p:spPr/>
        <p:txBody>
          <a:bodyPr/>
          <a:lstStyle/>
          <a:p>
            <a:fld id="{3990C99B-45F9-C440-8C19-5FE95BE62EF0}" type="slidenum">
              <a:rPr lang="en-US" smtClean="0"/>
              <a:t>‹#›</a:t>
            </a:fld>
            <a:endParaRPr lang="en-US"/>
          </a:p>
        </p:txBody>
      </p:sp>
    </p:spTree>
    <p:extLst>
      <p:ext uri="{BB962C8B-B14F-4D97-AF65-F5344CB8AC3E}">
        <p14:creationId xmlns:p14="http://schemas.microsoft.com/office/powerpoint/2010/main" val="1899860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DABC6-6D2F-F442-899B-4E826D017D2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EA23869-29A6-974F-8686-04252FCCF4D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121168-47D8-3C4B-B242-23E0F98198BC}"/>
              </a:ext>
            </a:extLst>
          </p:cNvPr>
          <p:cNvSpPr>
            <a:spLocks noGrp="1"/>
          </p:cNvSpPr>
          <p:nvPr>
            <p:ph type="dt" sz="half" idx="10"/>
          </p:nvPr>
        </p:nvSpPr>
        <p:spPr/>
        <p:txBody>
          <a:bodyPr/>
          <a:lstStyle/>
          <a:p>
            <a:fld id="{63FC75FC-5644-C64B-921F-6AB5A0239A71}" type="datetimeFigureOut">
              <a:rPr lang="en-US" smtClean="0"/>
              <a:t>2/13/24</a:t>
            </a:fld>
            <a:endParaRPr lang="en-US"/>
          </a:p>
        </p:txBody>
      </p:sp>
      <p:sp>
        <p:nvSpPr>
          <p:cNvPr id="5" name="Footer Placeholder 4">
            <a:extLst>
              <a:ext uri="{FF2B5EF4-FFF2-40B4-BE49-F238E27FC236}">
                <a16:creationId xmlns:a16="http://schemas.microsoft.com/office/drawing/2014/main" id="{9BA6EBDE-B72B-7A41-A7F9-943EDC7889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8C10B7-18F0-7D44-98F5-959534791586}"/>
              </a:ext>
            </a:extLst>
          </p:cNvPr>
          <p:cNvSpPr>
            <a:spLocks noGrp="1"/>
          </p:cNvSpPr>
          <p:nvPr>
            <p:ph type="sldNum" sz="quarter" idx="12"/>
          </p:nvPr>
        </p:nvSpPr>
        <p:spPr/>
        <p:txBody>
          <a:bodyPr/>
          <a:lstStyle/>
          <a:p>
            <a:fld id="{3990C99B-45F9-C440-8C19-5FE95BE62EF0}" type="slidenum">
              <a:rPr lang="en-US" smtClean="0"/>
              <a:t>‹#›</a:t>
            </a:fld>
            <a:endParaRPr lang="en-US"/>
          </a:p>
        </p:txBody>
      </p:sp>
    </p:spTree>
    <p:extLst>
      <p:ext uri="{BB962C8B-B14F-4D97-AF65-F5344CB8AC3E}">
        <p14:creationId xmlns:p14="http://schemas.microsoft.com/office/powerpoint/2010/main" val="728824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2FDE33-4340-4141-9A50-F0C393F2688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FD39DE4-B372-E343-A75C-4249B5ECFF6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DBBAED1-BB59-5447-9DCF-04CA0F345E28}"/>
              </a:ext>
            </a:extLst>
          </p:cNvPr>
          <p:cNvSpPr>
            <a:spLocks noGrp="1"/>
          </p:cNvSpPr>
          <p:nvPr>
            <p:ph type="dt" sz="half" idx="10"/>
          </p:nvPr>
        </p:nvSpPr>
        <p:spPr/>
        <p:txBody>
          <a:bodyPr/>
          <a:lstStyle/>
          <a:p>
            <a:fld id="{63FC75FC-5644-C64B-921F-6AB5A0239A71}" type="datetimeFigureOut">
              <a:rPr lang="en-US" smtClean="0"/>
              <a:t>2/13/24</a:t>
            </a:fld>
            <a:endParaRPr lang="en-US"/>
          </a:p>
        </p:txBody>
      </p:sp>
      <p:sp>
        <p:nvSpPr>
          <p:cNvPr id="5" name="Footer Placeholder 4">
            <a:extLst>
              <a:ext uri="{FF2B5EF4-FFF2-40B4-BE49-F238E27FC236}">
                <a16:creationId xmlns:a16="http://schemas.microsoft.com/office/drawing/2014/main" id="{05F2C2C7-7D9F-0642-B0AE-7500A74476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10036F-3DA9-4A45-85E3-E03496D924DC}"/>
              </a:ext>
            </a:extLst>
          </p:cNvPr>
          <p:cNvSpPr>
            <a:spLocks noGrp="1"/>
          </p:cNvSpPr>
          <p:nvPr>
            <p:ph type="sldNum" sz="quarter" idx="12"/>
          </p:nvPr>
        </p:nvSpPr>
        <p:spPr/>
        <p:txBody>
          <a:bodyPr/>
          <a:lstStyle/>
          <a:p>
            <a:fld id="{3990C99B-45F9-C440-8C19-5FE95BE62EF0}" type="slidenum">
              <a:rPr lang="en-US" smtClean="0"/>
              <a:t>‹#›</a:t>
            </a:fld>
            <a:endParaRPr lang="en-US"/>
          </a:p>
        </p:txBody>
      </p:sp>
    </p:spTree>
    <p:extLst>
      <p:ext uri="{BB962C8B-B14F-4D97-AF65-F5344CB8AC3E}">
        <p14:creationId xmlns:p14="http://schemas.microsoft.com/office/powerpoint/2010/main" val="2097170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C44BD-EA26-9442-952B-BF888742A84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09AE59F-842E-6C4E-BC5A-ED1C9F46C54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DD524E9-C3D5-1540-8589-179E32B53A69}"/>
              </a:ext>
            </a:extLst>
          </p:cNvPr>
          <p:cNvSpPr>
            <a:spLocks noGrp="1"/>
          </p:cNvSpPr>
          <p:nvPr>
            <p:ph type="dt" sz="half" idx="10"/>
          </p:nvPr>
        </p:nvSpPr>
        <p:spPr/>
        <p:txBody>
          <a:bodyPr/>
          <a:lstStyle/>
          <a:p>
            <a:fld id="{63FC75FC-5644-C64B-921F-6AB5A0239A71}" type="datetimeFigureOut">
              <a:rPr lang="en-US" smtClean="0"/>
              <a:t>2/13/24</a:t>
            </a:fld>
            <a:endParaRPr lang="en-US"/>
          </a:p>
        </p:txBody>
      </p:sp>
      <p:sp>
        <p:nvSpPr>
          <p:cNvPr id="5" name="Footer Placeholder 4">
            <a:extLst>
              <a:ext uri="{FF2B5EF4-FFF2-40B4-BE49-F238E27FC236}">
                <a16:creationId xmlns:a16="http://schemas.microsoft.com/office/drawing/2014/main" id="{C44062E4-3F37-FD48-900C-3DE3591940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E72787-9386-454A-BBD9-DAB0CD76CC7E}"/>
              </a:ext>
            </a:extLst>
          </p:cNvPr>
          <p:cNvSpPr>
            <a:spLocks noGrp="1"/>
          </p:cNvSpPr>
          <p:nvPr>
            <p:ph type="sldNum" sz="quarter" idx="12"/>
          </p:nvPr>
        </p:nvSpPr>
        <p:spPr/>
        <p:txBody>
          <a:bodyPr/>
          <a:lstStyle/>
          <a:p>
            <a:fld id="{3990C99B-45F9-C440-8C19-5FE95BE62EF0}" type="slidenum">
              <a:rPr lang="en-US" smtClean="0"/>
              <a:t>‹#›</a:t>
            </a:fld>
            <a:endParaRPr lang="en-US"/>
          </a:p>
        </p:txBody>
      </p:sp>
    </p:spTree>
    <p:extLst>
      <p:ext uri="{BB962C8B-B14F-4D97-AF65-F5344CB8AC3E}">
        <p14:creationId xmlns:p14="http://schemas.microsoft.com/office/powerpoint/2010/main" val="512556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8C81B-5B9D-4C44-A359-D9724E4933A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93548F0-1A5E-0542-A7DB-E66EE9B882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40C3246-199D-9745-9168-852D51B7343A}"/>
              </a:ext>
            </a:extLst>
          </p:cNvPr>
          <p:cNvSpPr>
            <a:spLocks noGrp="1"/>
          </p:cNvSpPr>
          <p:nvPr>
            <p:ph type="dt" sz="half" idx="10"/>
          </p:nvPr>
        </p:nvSpPr>
        <p:spPr/>
        <p:txBody>
          <a:bodyPr/>
          <a:lstStyle/>
          <a:p>
            <a:fld id="{63FC75FC-5644-C64B-921F-6AB5A0239A71}" type="datetimeFigureOut">
              <a:rPr lang="en-US" smtClean="0"/>
              <a:t>2/13/24</a:t>
            </a:fld>
            <a:endParaRPr lang="en-US"/>
          </a:p>
        </p:txBody>
      </p:sp>
      <p:sp>
        <p:nvSpPr>
          <p:cNvPr id="5" name="Footer Placeholder 4">
            <a:extLst>
              <a:ext uri="{FF2B5EF4-FFF2-40B4-BE49-F238E27FC236}">
                <a16:creationId xmlns:a16="http://schemas.microsoft.com/office/drawing/2014/main" id="{96D876CE-AAB5-B346-80A7-27EB283623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FA9BC-E417-5841-B250-AE1D2D189FAA}"/>
              </a:ext>
            </a:extLst>
          </p:cNvPr>
          <p:cNvSpPr>
            <a:spLocks noGrp="1"/>
          </p:cNvSpPr>
          <p:nvPr>
            <p:ph type="sldNum" sz="quarter" idx="12"/>
          </p:nvPr>
        </p:nvSpPr>
        <p:spPr/>
        <p:txBody>
          <a:bodyPr/>
          <a:lstStyle/>
          <a:p>
            <a:fld id="{3990C99B-45F9-C440-8C19-5FE95BE62EF0}" type="slidenum">
              <a:rPr lang="en-US" smtClean="0"/>
              <a:t>‹#›</a:t>
            </a:fld>
            <a:endParaRPr lang="en-US"/>
          </a:p>
        </p:txBody>
      </p:sp>
    </p:spTree>
    <p:extLst>
      <p:ext uri="{BB962C8B-B14F-4D97-AF65-F5344CB8AC3E}">
        <p14:creationId xmlns:p14="http://schemas.microsoft.com/office/powerpoint/2010/main" val="3778633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5D8EE-A71B-0743-81AB-B81D685D1C6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A05AFA8-2D8E-C044-84BD-43BB482D915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FE7B298-DE08-D442-8AE0-016E88D5611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94C2881-9244-994A-A779-724EB03EA938}"/>
              </a:ext>
            </a:extLst>
          </p:cNvPr>
          <p:cNvSpPr>
            <a:spLocks noGrp="1"/>
          </p:cNvSpPr>
          <p:nvPr>
            <p:ph type="dt" sz="half" idx="10"/>
          </p:nvPr>
        </p:nvSpPr>
        <p:spPr/>
        <p:txBody>
          <a:bodyPr/>
          <a:lstStyle/>
          <a:p>
            <a:fld id="{63FC75FC-5644-C64B-921F-6AB5A0239A71}" type="datetimeFigureOut">
              <a:rPr lang="en-US" smtClean="0"/>
              <a:t>2/13/24</a:t>
            </a:fld>
            <a:endParaRPr lang="en-US"/>
          </a:p>
        </p:txBody>
      </p:sp>
      <p:sp>
        <p:nvSpPr>
          <p:cNvPr id="6" name="Footer Placeholder 5">
            <a:extLst>
              <a:ext uri="{FF2B5EF4-FFF2-40B4-BE49-F238E27FC236}">
                <a16:creationId xmlns:a16="http://schemas.microsoft.com/office/drawing/2014/main" id="{4E6FC154-3742-CD49-A6B5-5E97BDA82A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45C148-1D85-0D45-BCD5-6B0669F964B5}"/>
              </a:ext>
            </a:extLst>
          </p:cNvPr>
          <p:cNvSpPr>
            <a:spLocks noGrp="1"/>
          </p:cNvSpPr>
          <p:nvPr>
            <p:ph type="sldNum" sz="quarter" idx="12"/>
          </p:nvPr>
        </p:nvSpPr>
        <p:spPr/>
        <p:txBody>
          <a:bodyPr/>
          <a:lstStyle/>
          <a:p>
            <a:fld id="{3990C99B-45F9-C440-8C19-5FE95BE62EF0}" type="slidenum">
              <a:rPr lang="en-US" smtClean="0"/>
              <a:t>‹#›</a:t>
            </a:fld>
            <a:endParaRPr lang="en-US"/>
          </a:p>
        </p:txBody>
      </p:sp>
    </p:spTree>
    <p:extLst>
      <p:ext uri="{BB962C8B-B14F-4D97-AF65-F5344CB8AC3E}">
        <p14:creationId xmlns:p14="http://schemas.microsoft.com/office/powerpoint/2010/main" val="233698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4B10B-9905-A945-AF56-4A5A28A9817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649E344-EB29-FE47-8CB8-A5D9D895E1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A89F4E8-757B-2A4E-AE02-DEDADEFFCB4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89878E3-230E-EF49-952C-C3DC7595DA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4797CD5-F4CF-A64C-AA9B-F4C0E8D0A7F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ECA33F9-B057-A641-A780-EBF81BBD7BD5}"/>
              </a:ext>
            </a:extLst>
          </p:cNvPr>
          <p:cNvSpPr>
            <a:spLocks noGrp="1"/>
          </p:cNvSpPr>
          <p:nvPr>
            <p:ph type="dt" sz="half" idx="10"/>
          </p:nvPr>
        </p:nvSpPr>
        <p:spPr/>
        <p:txBody>
          <a:bodyPr/>
          <a:lstStyle/>
          <a:p>
            <a:fld id="{63FC75FC-5644-C64B-921F-6AB5A0239A71}" type="datetimeFigureOut">
              <a:rPr lang="en-US" smtClean="0"/>
              <a:t>2/13/24</a:t>
            </a:fld>
            <a:endParaRPr lang="en-US"/>
          </a:p>
        </p:txBody>
      </p:sp>
      <p:sp>
        <p:nvSpPr>
          <p:cNvPr id="8" name="Footer Placeholder 7">
            <a:extLst>
              <a:ext uri="{FF2B5EF4-FFF2-40B4-BE49-F238E27FC236}">
                <a16:creationId xmlns:a16="http://schemas.microsoft.com/office/drawing/2014/main" id="{8289769C-5BC7-0541-BD28-6BF821DE8A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EA66AD2-000C-AA4B-AA2E-66F8C02257B3}"/>
              </a:ext>
            </a:extLst>
          </p:cNvPr>
          <p:cNvSpPr>
            <a:spLocks noGrp="1"/>
          </p:cNvSpPr>
          <p:nvPr>
            <p:ph type="sldNum" sz="quarter" idx="12"/>
          </p:nvPr>
        </p:nvSpPr>
        <p:spPr/>
        <p:txBody>
          <a:bodyPr/>
          <a:lstStyle/>
          <a:p>
            <a:fld id="{3990C99B-45F9-C440-8C19-5FE95BE62EF0}" type="slidenum">
              <a:rPr lang="en-US" smtClean="0"/>
              <a:t>‹#›</a:t>
            </a:fld>
            <a:endParaRPr lang="en-US"/>
          </a:p>
        </p:txBody>
      </p:sp>
    </p:spTree>
    <p:extLst>
      <p:ext uri="{BB962C8B-B14F-4D97-AF65-F5344CB8AC3E}">
        <p14:creationId xmlns:p14="http://schemas.microsoft.com/office/powerpoint/2010/main" val="2978375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A21D3-6730-D142-8F05-14634245CB0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8A02387-6B37-8049-9355-88BBC85A9947}"/>
              </a:ext>
            </a:extLst>
          </p:cNvPr>
          <p:cNvSpPr>
            <a:spLocks noGrp="1"/>
          </p:cNvSpPr>
          <p:nvPr>
            <p:ph type="dt" sz="half" idx="10"/>
          </p:nvPr>
        </p:nvSpPr>
        <p:spPr/>
        <p:txBody>
          <a:bodyPr/>
          <a:lstStyle/>
          <a:p>
            <a:fld id="{63FC75FC-5644-C64B-921F-6AB5A0239A71}" type="datetimeFigureOut">
              <a:rPr lang="en-US" smtClean="0"/>
              <a:t>2/13/24</a:t>
            </a:fld>
            <a:endParaRPr lang="en-US"/>
          </a:p>
        </p:txBody>
      </p:sp>
      <p:sp>
        <p:nvSpPr>
          <p:cNvPr id="4" name="Footer Placeholder 3">
            <a:extLst>
              <a:ext uri="{FF2B5EF4-FFF2-40B4-BE49-F238E27FC236}">
                <a16:creationId xmlns:a16="http://schemas.microsoft.com/office/drawing/2014/main" id="{8C694283-8FA3-ED45-B844-05F1FEBB83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32B9BD-C0E4-6C42-8A8C-412ED63B5717}"/>
              </a:ext>
            </a:extLst>
          </p:cNvPr>
          <p:cNvSpPr>
            <a:spLocks noGrp="1"/>
          </p:cNvSpPr>
          <p:nvPr>
            <p:ph type="sldNum" sz="quarter" idx="12"/>
          </p:nvPr>
        </p:nvSpPr>
        <p:spPr/>
        <p:txBody>
          <a:bodyPr/>
          <a:lstStyle/>
          <a:p>
            <a:fld id="{3990C99B-45F9-C440-8C19-5FE95BE62EF0}" type="slidenum">
              <a:rPr lang="en-US" smtClean="0"/>
              <a:t>‹#›</a:t>
            </a:fld>
            <a:endParaRPr lang="en-US"/>
          </a:p>
        </p:txBody>
      </p:sp>
    </p:spTree>
    <p:extLst>
      <p:ext uri="{BB962C8B-B14F-4D97-AF65-F5344CB8AC3E}">
        <p14:creationId xmlns:p14="http://schemas.microsoft.com/office/powerpoint/2010/main" val="671759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B919E5-971E-F348-B78C-CB25065B630F}"/>
              </a:ext>
            </a:extLst>
          </p:cNvPr>
          <p:cNvSpPr>
            <a:spLocks noGrp="1"/>
          </p:cNvSpPr>
          <p:nvPr>
            <p:ph type="dt" sz="half" idx="10"/>
          </p:nvPr>
        </p:nvSpPr>
        <p:spPr/>
        <p:txBody>
          <a:bodyPr/>
          <a:lstStyle/>
          <a:p>
            <a:fld id="{63FC75FC-5644-C64B-921F-6AB5A0239A71}" type="datetimeFigureOut">
              <a:rPr lang="en-US" smtClean="0"/>
              <a:t>2/13/24</a:t>
            </a:fld>
            <a:endParaRPr lang="en-US"/>
          </a:p>
        </p:txBody>
      </p:sp>
      <p:sp>
        <p:nvSpPr>
          <p:cNvPr id="3" name="Footer Placeholder 2">
            <a:extLst>
              <a:ext uri="{FF2B5EF4-FFF2-40B4-BE49-F238E27FC236}">
                <a16:creationId xmlns:a16="http://schemas.microsoft.com/office/drawing/2014/main" id="{2744E581-A7AB-9F4C-BC6C-1A60E63F38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20BB42-F148-D54B-9274-FB1BD7F65799}"/>
              </a:ext>
            </a:extLst>
          </p:cNvPr>
          <p:cNvSpPr>
            <a:spLocks noGrp="1"/>
          </p:cNvSpPr>
          <p:nvPr>
            <p:ph type="sldNum" sz="quarter" idx="12"/>
          </p:nvPr>
        </p:nvSpPr>
        <p:spPr/>
        <p:txBody>
          <a:bodyPr/>
          <a:lstStyle/>
          <a:p>
            <a:fld id="{3990C99B-45F9-C440-8C19-5FE95BE62EF0}" type="slidenum">
              <a:rPr lang="en-US" smtClean="0"/>
              <a:t>‹#›</a:t>
            </a:fld>
            <a:endParaRPr lang="en-US"/>
          </a:p>
        </p:txBody>
      </p:sp>
    </p:spTree>
    <p:extLst>
      <p:ext uri="{BB962C8B-B14F-4D97-AF65-F5344CB8AC3E}">
        <p14:creationId xmlns:p14="http://schemas.microsoft.com/office/powerpoint/2010/main" val="76308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77931-EF92-7445-856E-19938641980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37ACD53-D288-9D42-AC23-000C904D08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243E662-ED15-994D-B5C4-29FCB0C78E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6A29BE0-D991-964C-826D-55C683732AFA}"/>
              </a:ext>
            </a:extLst>
          </p:cNvPr>
          <p:cNvSpPr>
            <a:spLocks noGrp="1"/>
          </p:cNvSpPr>
          <p:nvPr>
            <p:ph type="dt" sz="half" idx="10"/>
          </p:nvPr>
        </p:nvSpPr>
        <p:spPr/>
        <p:txBody>
          <a:bodyPr/>
          <a:lstStyle/>
          <a:p>
            <a:fld id="{63FC75FC-5644-C64B-921F-6AB5A0239A71}" type="datetimeFigureOut">
              <a:rPr lang="en-US" smtClean="0"/>
              <a:t>2/13/24</a:t>
            </a:fld>
            <a:endParaRPr lang="en-US"/>
          </a:p>
        </p:txBody>
      </p:sp>
      <p:sp>
        <p:nvSpPr>
          <p:cNvPr id="6" name="Footer Placeholder 5">
            <a:extLst>
              <a:ext uri="{FF2B5EF4-FFF2-40B4-BE49-F238E27FC236}">
                <a16:creationId xmlns:a16="http://schemas.microsoft.com/office/drawing/2014/main" id="{B26B0E35-9E51-ED45-B18E-00A3C24781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23FFF4-E8BB-9548-B211-A7656A5EA2BA}"/>
              </a:ext>
            </a:extLst>
          </p:cNvPr>
          <p:cNvSpPr>
            <a:spLocks noGrp="1"/>
          </p:cNvSpPr>
          <p:nvPr>
            <p:ph type="sldNum" sz="quarter" idx="12"/>
          </p:nvPr>
        </p:nvSpPr>
        <p:spPr/>
        <p:txBody>
          <a:bodyPr/>
          <a:lstStyle/>
          <a:p>
            <a:fld id="{3990C99B-45F9-C440-8C19-5FE95BE62EF0}" type="slidenum">
              <a:rPr lang="en-US" smtClean="0"/>
              <a:t>‹#›</a:t>
            </a:fld>
            <a:endParaRPr lang="en-US"/>
          </a:p>
        </p:txBody>
      </p:sp>
    </p:spTree>
    <p:extLst>
      <p:ext uri="{BB962C8B-B14F-4D97-AF65-F5344CB8AC3E}">
        <p14:creationId xmlns:p14="http://schemas.microsoft.com/office/powerpoint/2010/main" val="697619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E1B38-99E6-C54E-ADD6-1E9CB1B7613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F0BEB5B-F57E-3848-8074-D8E4F2E0C1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D0AE6A-690E-654F-A6DC-A878E3BFE5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50AE1D3-54F8-454E-B8AC-68EFDF6FDE2F}"/>
              </a:ext>
            </a:extLst>
          </p:cNvPr>
          <p:cNvSpPr>
            <a:spLocks noGrp="1"/>
          </p:cNvSpPr>
          <p:nvPr>
            <p:ph type="dt" sz="half" idx="10"/>
          </p:nvPr>
        </p:nvSpPr>
        <p:spPr/>
        <p:txBody>
          <a:bodyPr/>
          <a:lstStyle/>
          <a:p>
            <a:fld id="{63FC75FC-5644-C64B-921F-6AB5A0239A71}" type="datetimeFigureOut">
              <a:rPr lang="en-US" smtClean="0"/>
              <a:t>2/13/24</a:t>
            </a:fld>
            <a:endParaRPr lang="en-US"/>
          </a:p>
        </p:txBody>
      </p:sp>
      <p:sp>
        <p:nvSpPr>
          <p:cNvPr id="6" name="Footer Placeholder 5">
            <a:extLst>
              <a:ext uri="{FF2B5EF4-FFF2-40B4-BE49-F238E27FC236}">
                <a16:creationId xmlns:a16="http://schemas.microsoft.com/office/drawing/2014/main" id="{8D702B36-D7B2-4A46-84F8-72612CDD63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344E89-D15E-FA4C-9AA7-1A3678D71C03}"/>
              </a:ext>
            </a:extLst>
          </p:cNvPr>
          <p:cNvSpPr>
            <a:spLocks noGrp="1"/>
          </p:cNvSpPr>
          <p:nvPr>
            <p:ph type="sldNum" sz="quarter" idx="12"/>
          </p:nvPr>
        </p:nvSpPr>
        <p:spPr/>
        <p:txBody>
          <a:bodyPr/>
          <a:lstStyle/>
          <a:p>
            <a:fld id="{3990C99B-45F9-C440-8C19-5FE95BE62EF0}" type="slidenum">
              <a:rPr lang="en-US" smtClean="0"/>
              <a:t>‹#›</a:t>
            </a:fld>
            <a:endParaRPr lang="en-US"/>
          </a:p>
        </p:txBody>
      </p:sp>
    </p:spTree>
    <p:extLst>
      <p:ext uri="{BB962C8B-B14F-4D97-AF65-F5344CB8AC3E}">
        <p14:creationId xmlns:p14="http://schemas.microsoft.com/office/powerpoint/2010/main" val="2969495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E0D9C8-D788-904C-AFD6-13496044E7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0FE5A29-AC15-F147-A790-59EA03A5B3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39B835F-D9D4-E247-928E-305ED269FD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C75FC-5644-C64B-921F-6AB5A0239A71}" type="datetimeFigureOut">
              <a:rPr lang="en-US" smtClean="0"/>
              <a:t>2/13/24</a:t>
            </a:fld>
            <a:endParaRPr lang="en-US"/>
          </a:p>
        </p:txBody>
      </p:sp>
      <p:sp>
        <p:nvSpPr>
          <p:cNvPr id="5" name="Footer Placeholder 4">
            <a:extLst>
              <a:ext uri="{FF2B5EF4-FFF2-40B4-BE49-F238E27FC236}">
                <a16:creationId xmlns:a16="http://schemas.microsoft.com/office/drawing/2014/main" id="{CED60C1A-F248-D444-A5AD-4929374FEB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F1D2F6-86EA-DA49-A37E-3F67AA2C15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0C99B-45F9-C440-8C19-5FE95BE62EF0}" type="slidenum">
              <a:rPr lang="en-US" smtClean="0"/>
              <a:t>‹#›</a:t>
            </a:fld>
            <a:endParaRPr lang="en-US"/>
          </a:p>
        </p:txBody>
      </p:sp>
    </p:spTree>
    <p:extLst>
      <p:ext uri="{BB962C8B-B14F-4D97-AF65-F5344CB8AC3E}">
        <p14:creationId xmlns:p14="http://schemas.microsoft.com/office/powerpoint/2010/main" val="3037171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56E27-D6BE-0543-BF1A-4FFD0C6812FF}"/>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50447E1-C81E-B140-B1EC-9326A3F12E0D}"/>
              </a:ext>
            </a:extLst>
          </p:cNvPr>
          <p:cNvSpPr>
            <a:spLocks noGrp="1"/>
          </p:cNvSpPr>
          <p:nvPr>
            <p:ph type="subTitle" idx="1"/>
          </p:nvPr>
        </p:nvSpPr>
        <p:spPr/>
        <p:txBody>
          <a:bodyPr/>
          <a:lstStyle/>
          <a:p>
            <a:endParaRPr lang="en-US"/>
          </a:p>
        </p:txBody>
      </p:sp>
      <p:pic>
        <p:nvPicPr>
          <p:cNvPr id="4" name="Google Shape;82;g1ce6f30d2e2_0_116">
            <a:extLst>
              <a:ext uri="{FF2B5EF4-FFF2-40B4-BE49-F238E27FC236}">
                <a16:creationId xmlns:a16="http://schemas.microsoft.com/office/drawing/2014/main" id="{D1E30FD3-733A-D84A-BC6F-FE028842EA6E}"/>
              </a:ext>
            </a:extLst>
          </p:cNvPr>
          <p:cNvPicPr preferRelativeResize="0"/>
          <p:nvPr/>
        </p:nvPicPr>
        <p:blipFill rotWithShape="1">
          <a:blip r:embed="rId2">
            <a:alphaModFix/>
          </a:blip>
          <a:srcRect/>
          <a:stretch/>
        </p:blipFill>
        <p:spPr>
          <a:xfrm>
            <a:off x="-1" y="0"/>
            <a:ext cx="12940139" cy="6751156"/>
          </a:xfrm>
          <a:prstGeom prst="rect">
            <a:avLst/>
          </a:prstGeom>
          <a:noFill/>
          <a:ln>
            <a:noFill/>
          </a:ln>
        </p:spPr>
      </p:pic>
      <p:sp>
        <p:nvSpPr>
          <p:cNvPr id="5" name="TextBox 4">
            <a:extLst>
              <a:ext uri="{FF2B5EF4-FFF2-40B4-BE49-F238E27FC236}">
                <a16:creationId xmlns:a16="http://schemas.microsoft.com/office/drawing/2014/main" id="{5C671F07-7E53-8943-9439-5AA262AE719F}"/>
              </a:ext>
            </a:extLst>
          </p:cNvPr>
          <p:cNvSpPr txBox="1"/>
          <p:nvPr/>
        </p:nvSpPr>
        <p:spPr>
          <a:xfrm>
            <a:off x="233798" y="163860"/>
            <a:ext cx="10026484" cy="1631216"/>
          </a:xfrm>
          <a:prstGeom prst="rect">
            <a:avLst/>
          </a:prstGeom>
          <a:noFill/>
        </p:spPr>
        <p:txBody>
          <a:bodyPr wrap="square" rtlCol="0">
            <a:spAutoFit/>
          </a:bodyPr>
          <a:lstStyle/>
          <a:p>
            <a:r>
              <a:rPr lang="en-US" sz="3200" b="1" dirty="0">
                <a:solidFill>
                  <a:srgbClr val="00B0F0"/>
                </a:solidFill>
              </a:rPr>
              <a:t>Science Cluster:  Transformative Social Learning and Regenerative Sustainability Education </a:t>
            </a:r>
          </a:p>
          <a:p>
            <a:endParaRPr lang="en-US" dirty="0"/>
          </a:p>
          <a:p>
            <a:endParaRPr lang="en-US" dirty="0"/>
          </a:p>
        </p:txBody>
      </p:sp>
      <p:sp>
        <p:nvSpPr>
          <p:cNvPr id="6" name="TextBox 5">
            <a:extLst>
              <a:ext uri="{FF2B5EF4-FFF2-40B4-BE49-F238E27FC236}">
                <a16:creationId xmlns:a16="http://schemas.microsoft.com/office/drawing/2014/main" id="{F3FC7120-F321-0C4B-B1A0-36ABC72AAAC5}"/>
              </a:ext>
            </a:extLst>
          </p:cNvPr>
          <p:cNvSpPr txBox="1"/>
          <p:nvPr/>
        </p:nvSpPr>
        <p:spPr>
          <a:xfrm>
            <a:off x="233798" y="1421859"/>
            <a:ext cx="7117028" cy="5878532"/>
          </a:xfrm>
          <a:prstGeom prst="rect">
            <a:avLst/>
          </a:prstGeom>
          <a:noFill/>
        </p:spPr>
        <p:txBody>
          <a:bodyPr wrap="square" rtlCol="0">
            <a:spAutoFit/>
          </a:bodyPr>
          <a:lstStyle/>
          <a:p>
            <a:r>
              <a:rPr lang="en-US" sz="2000" b="1" dirty="0"/>
              <a:t>Focus: </a:t>
            </a:r>
            <a:r>
              <a:rPr lang="en-US" sz="2000" dirty="0"/>
              <a:t>Education, Skills Development, Youth Learning Pathways, Regenerative Futures</a:t>
            </a:r>
          </a:p>
          <a:p>
            <a:endParaRPr lang="en-US" sz="2000" dirty="0"/>
          </a:p>
          <a:p>
            <a:r>
              <a:rPr lang="en-US" sz="2000" b="1" dirty="0"/>
              <a:t>Problem:  </a:t>
            </a:r>
            <a:r>
              <a:rPr lang="en-US" sz="2000" dirty="0"/>
              <a:t>Education systems are ‘out of sync’ with sustainability challenges, and are not providing well for young people’s futures  ; the futures of work and learning are changing ; they need to be more inclusive, regenerative and visionary </a:t>
            </a:r>
          </a:p>
          <a:p>
            <a:endParaRPr lang="en-US" sz="2000" dirty="0"/>
          </a:p>
          <a:p>
            <a:r>
              <a:rPr lang="en-US" sz="2000" b="1" dirty="0"/>
              <a:t>Research community:   </a:t>
            </a:r>
            <a:r>
              <a:rPr lang="en-US" sz="2000" dirty="0"/>
              <a:t>Regional Environmental Education and ESD networks, youth movements involved in sustainability concerns in Africa </a:t>
            </a:r>
          </a:p>
          <a:p>
            <a:endParaRPr lang="en-US" sz="2000" b="1" dirty="0"/>
          </a:p>
          <a:p>
            <a:r>
              <a:rPr lang="en-US" sz="2000" b="1" dirty="0"/>
              <a:t>Research agenda:   </a:t>
            </a:r>
            <a:r>
              <a:rPr lang="en-US" sz="2000" dirty="0"/>
              <a:t>To be co-defined but our main focus will be how to better couple Transformative Learning, Education, Skills Development, Youth Learning Pathways, Regenerative Futures and meaningful responses to sustainability in and through education systems and practices </a:t>
            </a:r>
            <a:endParaRPr lang="en-US" sz="2000" b="1" dirty="0"/>
          </a:p>
          <a:p>
            <a:endParaRPr lang="en-US" dirty="0"/>
          </a:p>
          <a:p>
            <a:endParaRPr lang="en-US" dirty="0"/>
          </a:p>
        </p:txBody>
      </p:sp>
      <p:sp>
        <p:nvSpPr>
          <p:cNvPr id="7" name="TextBox 6">
            <a:extLst>
              <a:ext uri="{FF2B5EF4-FFF2-40B4-BE49-F238E27FC236}">
                <a16:creationId xmlns:a16="http://schemas.microsoft.com/office/drawing/2014/main" id="{3C60041C-D2A8-CE47-9F54-DD5356A6CC93}"/>
              </a:ext>
            </a:extLst>
          </p:cNvPr>
          <p:cNvSpPr txBox="1"/>
          <p:nvPr/>
        </p:nvSpPr>
        <p:spPr>
          <a:xfrm>
            <a:off x="7678903" y="1194911"/>
            <a:ext cx="4279299" cy="1200329"/>
          </a:xfrm>
          <a:prstGeom prst="rect">
            <a:avLst/>
          </a:prstGeom>
          <a:noFill/>
        </p:spPr>
        <p:txBody>
          <a:bodyPr wrap="square" rtlCol="0">
            <a:spAutoFit/>
          </a:bodyPr>
          <a:lstStyle/>
          <a:p>
            <a:r>
              <a:rPr lang="en-ZA" i="1" dirty="0">
                <a:solidFill>
                  <a:schemeClr val="accent1">
                    <a:lumMod val="50000"/>
                  </a:schemeClr>
                </a:solidFill>
              </a:rPr>
              <a:t>“Education systems are potentially powerful arenas for nurturing, or hindering, the younger generations’ development into smart radicals.” (Lopes Cardozo, 2022)</a:t>
            </a:r>
            <a:endParaRPr lang="en-US" i="1" dirty="0">
              <a:solidFill>
                <a:schemeClr val="accent1">
                  <a:lumMod val="50000"/>
                </a:schemeClr>
              </a:solidFill>
            </a:endParaRPr>
          </a:p>
        </p:txBody>
      </p:sp>
      <p:pic>
        <p:nvPicPr>
          <p:cNvPr id="1030" name="Picture 6" descr="Young climate activists and the battle to avert catastrophe | Climate  Crisis News | Al Jazeera">
            <a:extLst>
              <a:ext uri="{FF2B5EF4-FFF2-40B4-BE49-F238E27FC236}">
                <a16:creationId xmlns:a16="http://schemas.microsoft.com/office/drawing/2014/main" id="{7D5D9C1D-E4C9-1F40-819A-57CBE11E3C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4625" y="2917439"/>
            <a:ext cx="4571827" cy="34288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2711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154</Words>
  <Application>Microsoft Macintosh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Heila Sisitka</dc:creator>
  <cp:lastModifiedBy>Heila Sisitka</cp:lastModifiedBy>
  <cp:revision>1</cp:revision>
  <dcterms:created xsi:type="dcterms:W3CDTF">2024-02-14T06:47:45Z</dcterms:created>
  <dcterms:modified xsi:type="dcterms:W3CDTF">2024-02-14T07:04:42Z</dcterms:modified>
</cp:coreProperties>
</file>