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65" r:id="rId5"/>
    <p:sldId id="258" r:id="rId6"/>
    <p:sldId id="266" r:id="rId7"/>
    <p:sldId id="259" r:id="rId8"/>
    <p:sldId id="260" r:id="rId9"/>
    <p:sldId id="267" r:id="rId10"/>
    <p:sldId id="262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25"/>
    <p:restoredTop sz="93652"/>
  </p:normalViewPr>
  <p:slideViewPr>
    <p:cSldViewPr snapToGrid="0" snapToObjects="1">
      <p:cViewPr varScale="1">
        <p:scale>
          <a:sx n="103" d="100"/>
          <a:sy n="103" d="100"/>
        </p:scale>
        <p:origin x="6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B8B91-FEA5-9F49-BC52-849F5A267985}" type="datetimeFigureOut">
              <a:rPr lang="en-US" smtClean="0"/>
              <a:t>5/9/17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4639E-ADB1-7C4E-8974-4C7FC9FD9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1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2" y="-922339"/>
            <a:ext cx="10318418" cy="4394988"/>
          </a:xfrm>
        </p:spPr>
        <p:txBody>
          <a:bodyPr/>
          <a:lstStyle/>
          <a:p>
            <a:r>
              <a:rPr lang="en-US" sz="8000" dirty="0" smtClean="0"/>
              <a:t>Don’t you know who I am?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Building a collaborative academic space in an era of individualism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256" y="2660125"/>
            <a:ext cx="2378335" cy="238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07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78000"/>
            <a:ext cx="76200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51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community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benefits of collaborative endeavours</a:t>
            </a:r>
          </a:p>
          <a:p>
            <a:r>
              <a:rPr lang="en-US" dirty="0" smtClean="0"/>
              <a:t>Peer support networks</a:t>
            </a:r>
          </a:p>
          <a:p>
            <a:pPr lvl="1"/>
            <a:r>
              <a:rPr lang="en-US" dirty="0" smtClean="0"/>
              <a:t>Compact as to philosophy, explicit discussion of roles</a:t>
            </a:r>
          </a:p>
          <a:p>
            <a:r>
              <a:rPr lang="en-US" dirty="0" smtClean="0"/>
              <a:t>Team approaches to research projects and postgraduate supervision</a:t>
            </a:r>
          </a:p>
          <a:p>
            <a:pPr lvl="1"/>
            <a:r>
              <a:rPr lang="en-US" dirty="0" smtClean="0"/>
              <a:t>Benefits and challenges</a:t>
            </a:r>
          </a:p>
          <a:p>
            <a:r>
              <a:rPr lang="en-US" dirty="0" smtClean="0"/>
              <a:t>Promote others – promote your scholars, promote your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524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193" y="0"/>
            <a:ext cx="5081016" cy="2654808"/>
          </a:xfrm>
        </p:spPr>
      </p:pic>
      <p:sp>
        <p:nvSpPr>
          <p:cNvPr id="5" name="TextBox 4"/>
          <p:cNvSpPr txBox="1"/>
          <p:nvPr/>
        </p:nvSpPr>
        <p:spPr>
          <a:xfrm>
            <a:off x="2977978" y="3262184"/>
            <a:ext cx="7549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 of self-promotion of academic work in 21</a:t>
            </a:r>
            <a:r>
              <a:rPr lang="en-US" baseline="30000" dirty="0" smtClean="0"/>
              <a:t>st</a:t>
            </a:r>
            <a:r>
              <a:rPr lang="en-US" dirty="0" smtClean="0"/>
              <a:t> Century?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works and what flops terribly?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731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self-promotion of our research now part of our work?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98" y="2286000"/>
            <a:ext cx="2397153" cy="35941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39" y="2286001"/>
            <a:ext cx="2396066" cy="359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670" y="2254250"/>
            <a:ext cx="242316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53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simply part of the knowledge-economy?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19" y="2286000"/>
            <a:ext cx="6389511" cy="3594100"/>
          </a:xfrm>
        </p:spPr>
      </p:pic>
    </p:spTree>
    <p:extLst>
      <p:ext uri="{BB962C8B-B14F-4D97-AF65-F5344CB8AC3E}">
        <p14:creationId xmlns:p14="http://schemas.microsoft.com/office/powerpoint/2010/main" val="1275820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self-promotion goes wrong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551" y="0"/>
            <a:ext cx="2108562" cy="19867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1" y="1986734"/>
            <a:ext cx="5756680" cy="3991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702" y="2866768"/>
            <a:ext cx="5097411" cy="38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47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Bragging texts a common genre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Promotion applications and portfolios (the right tone of humility and brilliance)</a:t>
            </a:r>
          </a:p>
          <a:p>
            <a:r>
              <a:rPr lang="en-US" dirty="0" smtClean="0"/>
              <a:t>NRF ratings</a:t>
            </a:r>
          </a:p>
          <a:p>
            <a:r>
              <a:rPr lang="en-US" dirty="0" smtClean="0"/>
              <a:t>Funding applications</a:t>
            </a:r>
          </a:p>
          <a:p>
            <a:r>
              <a:rPr lang="en-US" dirty="0" smtClean="0"/>
              <a:t>Job interviews</a:t>
            </a:r>
          </a:p>
          <a:p>
            <a:endParaRPr lang="en-US" dirty="0"/>
          </a:p>
          <a:p>
            <a:endParaRPr lang="en-US" dirty="0" smtClean="0"/>
          </a:p>
          <a:p>
            <a:pPr algn="r"/>
            <a:r>
              <a:rPr lang="en-US" dirty="0" smtClean="0"/>
              <a:t>Ask others for input for self-promotion letters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12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is speaking about your research always narcissistic?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89" y="2093567"/>
            <a:ext cx="5397500" cy="3581400"/>
          </a:xfrm>
        </p:spPr>
      </p:pic>
    </p:spTree>
    <p:extLst>
      <p:ext uri="{BB962C8B-B14F-4D97-AF65-F5344CB8AC3E}">
        <p14:creationId xmlns:p14="http://schemas.microsoft.com/office/powerpoint/2010/main" val="1807079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to promote your research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r="27596"/>
          <a:stretch/>
        </p:blipFill>
        <p:spPr>
          <a:xfrm>
            <a:off x="9811265" y="3263900"/>
            <a:ext cx="2038865" cy="3594100"/>
          </a:xfrm>
        </p:spPr>
      </p:pic>
      <p:sp>
        <p:nvSpPr>
          <p:cNvPr id="5" name="TextBox 4"/>
          <p:cNvSpPr txBox="1"/>
          <p:nvPr/>
        </p:nvSpPr>
        <p:spPr>
          <a:xfrm>
            <a:off x="1408670" y="2224216"/>
            <a:ext cx="7895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Dissemination </a:t>
            </a:r>
          </a:p>
          <a:p>
            <a:r>
              <a:rPr lang="en-US" dirty="0" smtClean="0"/>
              <a:t>Knowledge grows through sharing</a:t>
            </a:r>
          </a:p>
          <a:p>
            <a:r>
              <a:rPr lang="en-US" dirty="0" smtClean="0"/>
              <a:t>Information overload – need to make connections</a:t>
            </a:r>
          </a:p>
          <a:p>
            <a:r>
              <a:rPr lang="en-US" dirty="0" smtClean="0"/>
              <a:t>Public good responsibility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It’s about the work. Not you!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756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Spaces for promoting your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Academia.edu</a:t>
            </a:r>
            <a:endParaRPr lang="en-US" dirty="0" smtClean="0"/>
          </a:p>
          <a:p>
            <a:r>
              <a:rPr lang="en-US" dirty="0" smtClean="0"/>
              <a:t>LinkedIn</a:t>
            </a:r>
          </a:p>
          <a:p>
            <a:r>
              <a:rPr lang="en-US" dirty="0" smtClean="0"/>
              <a:t>Research Gate</a:t>
            </a:r>
          </a:p>
          <a:p>
            <a:r>
              <a:rPr lang="en-US" dirty="0" smtClean="0"/>
              <a:t>Facebook</a:t>
            </a:r>
          </a:p>
          <a:p>
            <a:r>
              <a:rPr lang="en-US" dirty="0" smtClean="0"/>
              <a:t>Email signatures</a:t>
            </a:r>
          </a:p>
          <a:p>
            <a:r>
              <a:rPr lang="en-US" dirty="0" smtClean="0"/>
              <a:t>Free e-prints – colleagues, students</a:t>
            </a:r>
          </a:p>
          <a:p>
            <a:r>
              <a:rPr lang="en-US" dirty="0" smtClean="0"/>
              <a:t>Email to authors you cite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413" y="2286001"/>
            <a:ext cx="3439587" cy="370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0381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158</TotalTime>
  <Words>191</Words>
  <Application>Microsoft Macintosh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Gill Sans MT</vt:lpstr>
      <vt:lpstr>Impact</vt:lpstr>
      <vt:lpstr>Arial</vt:lpstr>
      <vt:lpstr>Badge</vt:lpstr>
      <vt:lpstr>Don’t you know who I am?</vt:lpstr>
      <vt:lpstr>PowerPoint Presentation</vt:lpstr>
      <vt:lpstr>Why is self-promotion of our research now part of our work?</vt:lpstr>
      <vt:lpstr>Are we simply part of the knowledge-economy?</vt:lpstr>
      <vt:lpstr>When self-promotion goes wrong</vt:lpstr>
      <vt:lpstr>Bragging texts a common genre</vt:lpstr>
      <vt:lpstr>But is speaking about your research always narcissistic?</vt:lpstr>
      <vt:lpstr>Reasons to promote your research…</vt:lpstr>
      <vt:lpstr>Spaces for promoting your work</vt:lpstr>
      <vt:lpstr>PowerPoint Presentation</vt:lpstr>
      <vt:lpstr>Building a community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you know who I am?</dc:title>
  <dc:creator>Microsoft Office User</dc:creator>
  <cp:lastModifiedBy>Microsoft Office User</cp:lastModifiedBy>
  <cp:revision>5</cp:revision>
  <dcterms:created xsi:type="dcterms:W3CDTF">2017-05-09T07:47:52Z</dcterms:created>
  <dcterms:modified xsi:type="dcterms:W3CDTF">2017-05-09T10:26:25Z</dcterms:modified>
</cp:coreProperties>
</file>