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6"/>
  </p:notesMasterIdLst>
  <p:sldIdLst>
    <p:sldId id="256" r:id="rId2"/>
    <p:sldId id="257" r:id="rId3"/>
    <p:sldId id="258" r:id="rId4"/>
    <p:sldId id="264" r:id="rId5"/>
    <p:sldId id="265" r:id="rId6"/>
    <p:sldId id="259" r:id="rId7"/>
    <p:sldId id="266" r:id="rId8"/>
    <p:sldId id="267" r:id="rId9"/>
    <p:sldId id="260" r:id="rId10"/>
    <p:sldId id="269" r:id="rId11"/>
    <p:sldId id="270" r:id="rId12"/>
    <p:sldId id="261" r:id="rId13"/>
    <p:sldId id="272"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9626" autoAdjust="0"/>
  </p:normalViewPr>
  <p:slideViewPr>
    <p:cSldViewPr snapToGrid="0">
      <p:cViewPr>
        <p:scale>
          <a:sx n="71" d="100"/>
          <a:sy n="71" d="100"/>
        </p:scale>
        <p:origin x="-72" y="4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92CA2D-9C23-4AA5-9BA6-EF7AE93CA977}"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FF4013AE-9112-4428-B2FD-20A59D3F2FD5}">
      <dgm:prSet phldrT="[Text]" custT="1"/>
      <dgm:spPr>
        <a:solidFill>
          <a:srgbClr val="FF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050" b="1" dirty="0" smtClean="0">
              <a:solidFill>
                <a:schemeClr val="tx1"/>
              </a:solidFill>
            </a:rPr>
            <a:t>Creating Data</a:t>
          </a:r>
          <a:endParaRPr lang="en-US" sz="1050" b="1" dirty="0">
            <a:solidFill>
              <a:schemeClr val="tx1"/>
            </a:solidFill>
          </a:endParaRPr>
        </a:p>
      </dgm:t>
    </dgm:pt>
    <dgm:pt modelId="{2B069C1C-91FC-4914-9701-0A783D6F8733}" type="parTrans" cxnId="{32649AE1-A42E-4BC9-9E2C-9B2D0A07B790}">
      <dgm:prSet/>
      <dgm:spPr>
        <a:ln w="31750">
          <a:solidFill>
            <a:schemeClr val="bg1">
              <a:lumMod val="75000"/>
            </a:schemeClr>
          </a:solidFill>
          <a:prstDash val="sysDot"/>
        </a:ln>
      </dgm:spPr>
      <dgm:t>
        <a:bodyPr/>
        <a:lstStyle/>
        <a:p>
          <a:endParaRPr lang="en-US"/>
        </a:p>
      </dgm:t>
    </dgm:pt>
    <dgm:pt modelId="{CEC47EE2-24B9-4A5D-B751-9D010E3F5F3C}" type="sibTrans" cxnId="{32649AE1-A42E-4BC9-9E2C-9B2D0A07B790}">
      <dgm:prSet/>
      <dgm:spPr/>
      <dgm:t>
        <a:bodyPr/>
        <a:lstStyle/>
        <a:p>
          <a:endParaRPr lang="en-US"/>
        </a:p>
      </dgm:t>
    </dgm:pt>
    <dgm:pt modelId="{F87743AA-9B62-48AA-B624-A467F69AE744}">
      <dgm:prSet phldrT="[Text]" custT="1"/>
      <dgm:spPr>
        <a:solidFill>
          <a:srgbClr val="FF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050" b="1" dirty="0" smtClean="0">
              <a:solidFill>
                <a:schemeClr val="tx1"/>
              </a:solidFill>
            </a:rPr>
            <a:t>Processing</a:t>
          </a:r>
          <a:r>
            <a:rPr lang="en-US" sz="1050" b="1" dirty="0" smtClean="0"/>
            <a:t> </a:t>
          </a:r>
          <a:r>
            <a:rPr lang="en-US" sz="1050" b="1" dirty="0" smtClean="0">
              <a:solidFill>
                <a:schemeClr val="tx1"/>
              </a:solidFill>
            </a:rPr>
            <a:t>Data</a:t>
          </a:r>
          <a:endParaRPr lang="en-US" sz="1050" b="1" dirty="0">
            <a:solidFill>
              <a:schemeClr val="tx1"/>
            </a:solidFill>
          </a:endParaRPr>
        </a:p>
      </dgm:t>
    </dgm:pt>
    <dgm:pt modelId="{84CCFB37-C8DB-4798-8CF9-2D5CC5844011}" type="parTrans" cxnId="{98D4FC5D-09CA-42DC-A85D-05647FC15CDA}">
      <dgm:prSet/>
      <dgm:spPr>
        <a:ln w="31750">
          <a:solidFill>
            <a:schemeClr val="bg1">
              <a:lumMod val="75000"/>
            </a:schemeClr>
          </a:solidFill>
          <a:prstDash val="sysDot"/>
        </a:ln>
      </dgm:spPr>
      <dgm:t>
        <a:bodyPr/>
        <a:lstStyle/>
        <a:p>
          <a:endParaRPr lang="en-US"/>
        </a:p>
      </dgm:t>
    </dgm:pt>
    <dgm:pt modelId="{CB529411-5CC0-4B41-90E1-68139E60E840}" type="sibTrans" cxnId="{98D4FC5D-09CA-42DC-A85D-05647FC15CDA}">
      <dgm:prSet/>
      <dgm:spPr/>
      <dgm:t>
        <a:bodyPr/>
        <a:lstStyle/>
        <a:p>
          <a:endParaRPr lang="en-US"/>
        </a:p>
      </dgm:t>
    </dgm:pt>
    <dgm:pt modelId="{9E790344-7160-4148-9B58-F25DAD773F26}">
      <dgm:prSet phldrT="[Text]" custT="1"/>
      <dgm:spPr>
        <a:solidFill>
          <a:srgbClr val="FF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050" b="1" dirty="0" smtClean="0">
              <a:solidFill>
                <a:schemeClr val="tx1"/>
              </a:solidFill>
            </a:rPr>
            <a:t>Analysing</a:t>
          </a:r>
          <a:r>
            <a:rPr lang="en-US" sz="1050" b="1" dirty="0" smtClean="0"/>
            <a:t> </a:t>
          </a:r>
          <a:r>
            <a:rPr lang="en-US" sz="1050" b="1" dirty="0" smtClean="0">
              <a:solidFill>
                <a:schemeClr val="tx1"/>
              </a:solidFill>
            </a:rPr>
            <a:t>Data</a:t>
          </a:r>
          <a:endParaRPr lang="en-US" sz="1050" b="1" dirty="0">
            <a:solidFill>
              <a:schemeClr val="tx1"/>
            </a:solidFill>
          </a:endParaRPr>
        </a:p>
      </dgm:t>
    </dgm:pt>
    <dgm:pt modelId="{9BA54E2E-15D8-4590-9C54-19E46860BA2C}" type="parTrans" cxnId="{B17AB414-9794-45F5-A83A-9F5B2766D4E2}">
      <dgm:prSet/>
      <dgm:spPr>
        <a:ln w="31750">
          <a:solidFill>
            <a:schemeClr val="bg1">
              <a:lumMod val="75000"/>
            </a:schemeClr>
          </a:solidFill>
          <a:prstDash val="sysDot"/>
        </a:ln>
      </dgm:spPr>
      <dgm:t>
        <a:bodyPr/>
        <a:lstStyle/>
        <a:p>
          <a:endParaRPr lang="en-US"/>
        </a:p>
      </dgm:t>
    </dgm:pt>
    <dgm:pt modelId="{A752D730-9600-4EC6-8D54-2109D8F249AE}" type="sibTrans" cxnId="{B17AB414-9794-45F5-A83A-9F5B2766D4E2}">
      <dgm:prSet/>
      <dgm:spPr/>
      <dgm:t>
        <a:bodyPr/>
        <a:lstStyle/>
        <a:p>
          <a:endParaRPr lang="en-US"/>
        </a:p>
      </dgm:t>
    </dgm:pt>
    <dgm:pt modelId="{D9D0F8BF-77B1-4654-8078-1E9575634563}">
      <dgm:prSet phldrT="[Text]" custT="1"/>
      <dgm:spPr>
        <a:solidFill>
          <a:srgbClr val="FF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050" b="1" dirty="0" smtClean="0">
              <a:solidFill>
                <a:schemeClr val="tx1"/>
              </a:solidFill>
            </a:rPr>
            <a:t>Preserving Data</a:t>
          </a:r>
          <a:endParaRPr lang="en-US" sz="1050" b="1" dirty="0">
            <a:solidFill>
              <a:schemeClr val="tx1"/>
            </a:solidFill>
          </a:endParaRPr>
        </a:p>
      </dgm:t>
    </dgm:pt>
    <dgm:pt modelId="{F63E2976-DB49-40DD-A009-B092D2E516BA}" type="parTrans" cxnId="{4664BAE7-6731-4F0A-B7CD-EBA8618436DD}">
      <dgm:prSet/>
      <dgm:spPr>
        <a:ln w="31750">
          <a:solidFill>
            <a:schemeClr val="bg1">
              <a:lumMod val="65000"/>
            </a:schemeClr>
          </a:solidFill>
          <a:prstDash val="sysDot"/>
        </a:ln>
      </dgm:spPr>
      <dgm:t>
        <a:bodyPr/>
        <a:lstStyle/>
        <a:p>
          <a:endParaRPr lang="en-ZA"/>
        </a:p>
      </dgm:t>
    </dgm:pt>
    <dgm:pt modelId="{F5221417-FF6A-4BB9-9449-0568B9E0B474}" type="sibTrans" cxnId="{4664BAE7-6731-4F0A-B7CD-EBA8618436DD}">
      <dgm:prSet/>
      <dgm:spPr/>
      <dgm:t>
        <a:bodyPr/>
        <a:lstStyle/>
        <a:p>
          <a:endParaRPr lang="en-ZA"/>
        </a:p>
      </dgm:t>
    </dgm:pt>
    <dgm:pt modelId="{B59FC538-F995-4A0B-BC6A-9999E7F3B7B6}">
      <dgm:prSet phldrT="[Text]" custT="1"/>
      <dgm:spPr>
        <a:solidFill>
          <a:srgbClr val="FF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050" b="1" dirty="0" smtClean="0">
              <a:solidFill>
                <a:schemeClr val="tx1"/>
              </a:solidFill>
            </a:rPr>
            <a:t>Giving</a:t>
          </a:r>
          <a:r>
            <a:rPr lang="en-US" sz="1050" b="1" dirty="0" smtClean="0"/>
            <a:t> </a:t>
          </a:r>
          <a:r>
            <a:rPr lang="en-US" sz="1050" b="1" dirty="0" smtClean="0">
              <a:solidFill>
                <a:schemeClr val="tx1"/>
              </a:solidFill>
            </a:rPr>
            <a:t>Access to Data</a:t>
          </a:r>
          <a:endParaRPr lang="en-US" sz="1050" b="1" dirty="0">
            <a:solidFill>
              <a:schemeClr val="tx1"/>
            </a:solidFill>
          </a:endParaRPr>
        </a:p>
      </dgm:t>
    </dgm:pt>
    <dgm:pt modelId="{D4510C4A-8031-4637-B2AA-8980913816E1}" type="parTrans" cxnId="{3F76F24C-0575-413F-BDCC-1AB13937BF1A}">
      <dgm:prSet/>
      <dgm:spPr>
        <a:ln w="31750">
          <a:solidFill>
            <a:schemeClr val="bg1">
              <a:lumMod val="65000"/>
            </a:schemeClr>
          </a:solidFill>
          <a:prstDash val="sysDot"/>
        </a:ln>
      </dgm:spPr>
      <dgm:t>
        <a:bodyPr/>
        <a:lstStyle/>
        <a:p>
          <a:endParaRPr lang="en-ZA"/>
        </a:p>
      </dgm:t>
    </dgm:pt>
    <dgm:pt modelId="{B5F56532-ED83-4F32-BB9D-93C9965DDF45}" type="sibTrans" cxnId="{3F76F24C-0575-413F-BDCC-1AB13937BF1A}">
      <dgm:prSet/>
      <dgm:spPr/>
      <dgm:t>
        <a:bodyPr/>
        <a:lstStyle/>
        <a:p>
          <a:endParaRPr lang="en-ZA"/>
        </a:p>
      </dgm:t>
    </dgm:pt>
    <dgm:pt modelId="{991C4722-FFB3-4F37-B004-5E32BD065790}">
      <dgm:prSet phldrT="[Text]" custT="1"/>
      <dgm:spPr>
        <a:solidFill>
          <a:srgbClr val="FF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050" b="1" dirty="0" smtClean="0">
              <a:solidFill>
                <a:schemeClr val="tx1"/>
              </a:solidFill>
            </a:rPr>
            <a:t>Re-using Data</a:t>
          </a:r>
          <a:endParaRPr lang="en-US" sz="1050" b="1" dirty="0">
            <a:solidFill>
              <a:schemeClr val="tx1"/>
            </a:solidFill>
          </a:endParaRPr>
        </a:p>
      </dgm:t>
    </dgm:pt>
    <dgm:pt modelId="{8E8A3273-F580-44A1-965D-B971A3FDD6EE}" type="parTrans" cxnId="{AB9BBD13-C141-4C0D-9083-9B5A39B5BA65}">
      <dgm:prSet/>
      <dgm:spPr>
        <a:ln w="31750">
          <a:solidFill>
            <a:schemeClr val="bg1">
              <a:lumMod val="65000"/>
            </a:schemeClr>
          </a:solidFill>
          <a:prstDash val="sysDot"/>
        </a:ln>
      </dgm:spPr>
      <dgm:t>
        <a:bodyPr/>
        <a:lstStyle/>
        <a:p>
          <a:endParaRPr lang="en-ZA"/>
        </a:p>
      </dgm:t>
    </dgm:pt>
    <dgm:pt modelId="{1307899E-777B-4D5A-AF91-9AFDD65316DF}" type="sibTrans" cxnId="{AB9BBD13-C141-4C0D-9083-9B5A39B5BA65}">
      <dgm:prSet/>
      <dgm:spPr/>
      <dgm:t>
        <a:bodyPr/>
        <a:lstStyle/>
        <a:p>
          <a:endParaRPr lang="en-ZA"/>
        </a:p>
      </dgm:t>
    </dgm:pt>
    <dgm:pt modelId="{FACCEAD9-88FE-4F17-80DE-AD58AA13FB48}" type="pres">
      <dgm:prSet presAssocID="{3392CA2D-9C23-4AA5-9BA6-EF7AE93CA977}" presName="composite" presStyleCnt="0">
        <dgm:presLayoutVars>
          <dgm:chMax val="5"/>
          <dgm:dir/>
          <dgm:animLvl val="ctr"/>
          <dgm:resizeHandles val="exact"/>
        </dgm:presLayoutVars>
      </dgm:prSet>
      <dgm:spPr/>
      <dgm:t>
        <a:bodyPr/>
        <a:lstStyle/>
        <a:p>
          <a:endParaRPr lang="en-US"/>
        </a:p>
      </dgm:t>
    </dgm:pt>
    <dgm:pt modelId="{E11BD101-E0B5-476C-A360-32AA4964D2BC}" type="pres">
      <dgm:prSet presAssocID="{3392CA2D-9C23-4AA5-9BA6-EF7AE93CA977}" presName="cycle" presStyleCnt="0"/>
      <dgm:spPr/>
    </dgm:pt>
    <dgm:pt modelId="{2B1FA9FB-9D14-4E28-992F-96270AD0CB74}" type="pres">
      <dgm:prSet presAssocID="{3392CA2D-9C23-4AA5-9BA6-EF7AE93CA977}" presName="centerShape" presStyleCnt="0"/>
      <dgm:spPr/>
    </dgm:pt>
    <dgm:pt modelId="{40644952-A28B-4746-A9A8-0D9E5C429189}" type="pres">
      <dgm:prSet presAssocID="{3392CA2D-9C23-4AA5-9BA6-EF7AE93CA977}" presName="connSite" presStyleLbl="node1" presStyleIdx="0" presStyleCnt="7"/>
      <dgm:spPr/>
    </dgm:pt>
    <dgm:pt modelId="{51F4EAD3-1682-4678-A02B-7707F22B1C85}" type="pres">
      <dgm:prSet presAssocID="{3392CA2D-9C23-4AA5-9BA6-EF7AE93CA977}" presName="visible" presStyleLbl="node1" presStyleIdx="0" presStyleCnt="7" custScaleX="129429" custScaleY="113207"/>
      <dgm:spPr>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GB"/>
        </a:p>
      </dgm:t>
    </dgm:pt>
    <dgm:pt modelId="{22BCEA4B-0890-4220-9556-1CDDFB0A4512}" type="pres">
      <dgm:prSet presAssocID="{2B069C1C-91FC-4914-9701-0A783D6F8733}" presName="Name25" presStyleLbl="parChTrans1D1" presStyleIdx="0" presStyleCnt="6"/>
      <dgm:spPr/>
      <dgm:t>
        <a:bodyPr/>
        <a:lstStyle/>
        <a:p>
          <a:endParaRPr lang="en-US"/>
        </a:p>
      </dgm:t>
    </dgm:pt>
    <dgm:pt modelId="{E9D8A64E-7677-4DC0-8658-47073AC3F3AF}" type="pres">
      <dgm:prSet presAssocID="{FF4013AE-9112-4428-B2FD-20A59D3F2FD5}" presName="node" presStyleCnt="0"/>
      <dgm:spPr/>
    </dgm:pt>
    <dgm:pt modelId="{87BA93AC-D3AD-4B28-9115-39B8C4A3C7C0}" type="pres">
      <dgm:prSet presAssocID="{FF4013AE-9112-4428-B2FD-20A59D3F2FD5}" presName="parentNode" presStyleLbl="node1" presStyleIdx="1" presStyleCnt="7" custScaleX="144093" custScaleY="144093" custLinFactX="-32119" custLinFactY="2646" custLinFactNeighborX="-100000" custLinFactNeighborY="100000">
        <dgm:presLayoutVars>
          <dgm:chMax val="1"/>
          <dgm:bulletEnabled val="1"/>
        </dgm:presLayoutVars>
      </dgm:prSet>
      <dgm:spPr/>
      <dgm:t>
        <a:bodyPr/>
        <a:lstStyle/>
        <a:p>
          <a:endParaRPr lang="en-US"/>
        </a:p>
      </dgm:t>
    </dgm:pt>
    <dgm:pt modelId="{165DC621-B2C0-4549-964A-6C5A16796B82}" type="pres">
      <dgm:prSet presAssocID="{FF4013AE-9112-4428-B2FD-20A59D3F2FD5}" presName="childNode" presStyleLbl="revTx" presStyleIdx="0" presStyleCnt="0">
        <dgm:presLayoutVars>
          <dgm:bulletEnabled val="1"/>
        </dgm:presLayoutVars>
      </dgm:prSet>
      <dgm:spPr/>
      <dgm:t>
        <a:bodyPr/>
        <a:lstStyle/>
        <a:p>
          <a:endParaRPr lang="en-US"/>
        </a:p>
      </dgm:t>
    </dgm:pt>
    <dgm:pt modelId="{63E94016-D3A5-4FCE-8301-70944FF87E8F}" type="pres">
      <dgm:prSet presAssocID="{84CCFB37-C8DB-4798-8CF9-2D5CC5844011}" presName="Name25" presStyleLbl="parChTrans1D1" presStyleIdx="1" presStyleCnt="6"/>
      <dgm:spPr/>
      <dgm:t>
        <a:bodyPr/>
        <a:lstStyle/>
        <a:p>
          <a:endParaRPr lang="en-US"/>
        </a:p>
      </dgm:t>
    </dgm:pt>
    <dgm:pt modelId="{C8452CED-EBC5-4585-8101-7D13C68CE06D}" type="pres">
      <dgm:prSet presAssocID="{F87743AA-9B62-48AA-B624-A467F69AE744}" presName="node" presStyleCnt="0"/>
      <dgm:spPr/>
    </dgm:pt>
    <dgm:pt modelId="{2351FE39-4179-4DB3-94A8-84EFD1524303}" type="pres">
      <dgm:prSet presAssocID="{F87743AA-9B62-48AA-B624-A467F69AE744}" presName="parentNode" presStyleLbl="node1" presStyleIdx="2" presStyleCnt="7" custScaleX="144093" custScaleY="144093" custLinFactY="52265" custLinFactNeighborX="-79250" custLinFactNeighborY="100000">
        <dgm:presLayoutVars>
          <dgm:chMax val="1"/>
          <dgm:bulletEnabled val="1"/>
        </dgm:presLayoutVars>
      </dgm:prSet>
      <dgm:spPr/>
      <dgm:t>
        <a:bodyPr/>
        <a:lstStyle/>
        <a:p>
          <a:endParaRPr lang="en-US"/>
        </a:p>
      </dgm:t>
    </dgm:pt>
    <dgm:pt modelId="{0BE2FF25-E3C6-4F63-A072-FBDC9C3F6BED}" type="pres">
      <dgm:prSet presAssocID="{F87743AA-9B62-48AA-B624-A467F69AE744}" presName="childNode" presStyleLbl="revTx" presStyleIdx="0" presStyleCnt="0">
        <dgm:presLayoutVars>
          <dgm:bulletEnabled val="1"/>
        </dgm:presLayoutVars>
      </dgm:prSet>
      <dgm:spPr/>
      <dgm:t>
        <a:bodyPr/>
        <a:lstStyle/>
        <a:p>
          <a:endParaRPr lang="en-US"/>
        </a:p>
      </dgm:t>
    </dgm:pt>
    <dgm:pt modelId="{9D3DC158-D5CF-44D3-AC74-FD003E28D70A}" type="pres">
      <dgm:prSet presAssocID="{9BA54E2E-15D8-4590-9C54-19E46860BA2C}" presName="Name25" presStyleLbl="parChTrans1D1" presStyleIdx="2" presStyleCnt="6"/>
      <dgm:spPr/>
      <dgm:t>
        <a:bodyPr/>
        <a:lstStyle/>
        <a:p>
          <a:endParaRPr lang="en-US"/>
        </a:p>
      </dgm:t>
    </dgm:pt>
    <dgm:pt modelId="{6194B5B1-7CCE-4DCF-AE16-59A56DECF32E}" type="pres">
      <dgm:prSet presAssocID="{9E790344-7160-4148-9B58-F25DAD773F26}" presName="node" presStyleCnt="0"/>
      <dgm:spPr/>
    </dgm:pt>
    <dgm:pt modelId="{8176EEDF-F573-4220-AC4D-C8DBE2CCB231}" type="pres">
      <dgm:prSet presAssocID="{9E790344-7160-4148-9B58-F25DAD773F26}" presName="parentNode" presStyleLbl="node1" presStyleIdx="3" presStyleCnt="7" custScaleX="144093" custScaleY="144093" custLinFactX="-59156" custLinFactY="100000" custLinFactNeighborX="-100000" custLinFactNeighborY="130323">
        <dgm:presLayoutVars>
          <dgm:chMax val="1"/>
          <dgm:bulletEnabled val="1"/>
        </dgm:presLayoutVars>
      </dgm:prSet>
      <dgm:spPr/>
      <dgm:t>
        <a:bodyPr/>
        <a:lstStyle/>
        <a:p>
          <a:endParaRPr lang="en-US"/>
        </a:p>
      </dgm:t>
    </dgm:pt>
    <dgm:pt modelId="{C302A07B-55BD-4964-87A5-153E84EB806C}" type="pres">
      <dgm:prSet presAssocID="{9E790344-7160-4148-9B58-F25DAD773F26}" presName="childNode" presStyleLbl="revTx" presStyleIdx="0" presStyleCnt="0">
        <dgm:presLayoutVars>
          <dgm:bulletEnabled val="1"/>
        </dgm:presLayoutVars>
      </dgm:prSet>
      <dgm:spPr/>
      <dgm:t>
        <a:bodyPr/>
        <a:lstStyle/>
        <a:p>
          <a:endParaRPr lang="en-US"/>
        </a:p>
      </dgm:t>
    </dgm:pt>
    <dgm:pt modelId="{E8376465-A74E-49E2-9E9D-B7780D57F62F}" type="pres">
      <dgm:prSet presAssocID="{F63E2976-DB49-40DD-A009-B092D2E516BA}" presName="Name25" presStyleLbl="parChTrans1D1" presStyleIdx="3" presStyleCnt="6"/>
      <dgm:spPr/>
      <dgm:t>
        <a:bodyPr/>
        <a:lstStyle/>
        <a:p>
          <a:endParaRPr lang="en-ZA"/>
        </a:p>
      </dgm:t>
    </dgm:pt>
    <dgm:pt modelId="{4CB9130C-6D06-45D7-BEDC-53CC0D7F25B5}" type="pres">
      <dgm:prSet presAssocID="{D9D0F8BF-77B1-4654-8078-1E9575634563}" presName="node" presStyleCnt="0"/>
      <dgm:spPr/>
    </dgm:pt>
    <dgm:pt modelId="{28598AB3-DC29-4E80-9F5E-9343A9FD47C0}" type="pres">
      <dgm:prSet presAssocID="{D9D0F8BF-77B1-4654-8078-1E9575634563}" presName="parentNode" presStyleLbl="node1" presStyleIdx="4" presStyleCnt="7" custScaleX="144093" custScaleY="144093" custLinFactX="-192974" custLinFactY="61457" custLinFactNeighborX="-200000" custLinFactNeighborY="100000">
        <dgm:presLayoutVars>
          <dgm:chMax val="1"/>
          <dgm:bulletEnabled val="1"/>
        </dgm:presLayoutVars>
      </dgm:prSet>
      <dgm:spPr/>
      <dgm:t>
        <a:bodyPr/>
        <a:lstStyle/>
        <a:p>
          <a:endParaRPr lang="en-ZA"/>
        </a:p>
      </dgm:t>
    </dgm:pt>
    <dgm:pt modelId="{54E00F21-AB0A-40E2-9DC6-BE9D3E48EF5C}" type="pres">
      <dgm:prSet presAssocID="{D9D0F8BF-77B1-4654-8078-1E9575634563}" presName="childNode" presStyleLbl="revTx" presStyleIdx="0" presStyleCnt="0">
        <dgm:presLayoutVars>
          <dgm:bulletEnabled val="1"/>
        </dgm:presLayoutVars>
      </dgm:prSet>
      <dgm:spPr/>
      <dgm:t>
        <a:bodyPr/>
        <a:lstStyle/>
        <a:p>
          <a:endParaRPr lang="en-ZA"/>
        </a:p>
      </dgm:t>
    </dgm:pt>
    <dgm:pt modelId="{ED405B1F-631F-4E1C-BD13-796F43818E38}" type="pres">
      <dgm:prSet presAssocID="{D4510C4A-8031-4637-B2AA-8980913816E1}" presName="Name25" presStyleLbl="parChTrans1D1" presStyleIdx="4" presStyleCnt="6"/>
      <dgm:spPr/>
      <dgm:t>
        <a:bodyPr/>
        <a:lstStyle/>
        <a:p>
          <a:endParaRPr lang="en-ZA"/>
        </a:p>
      </dgm:t>
    </dgm:pt>
    <dgm:pt modelId="{69694E4B-B6FF-44E3-80BB-311B0FF3A93A}" type="pres">
      <dgm:prSet presAssocID="{B59FC538-F995-4A0B-BC6A-9999E7F3B7B6}" presName="node" presStyleCnt="0"/>
      <dgm:spPr/>
    </dgm:pt>
    <dgm:pt modelId="{53CDCE7E-59FB-47F8-8D5B-590F0AEAEB87}" type="pres">
      <dgm:prSet presAssocID="{B59FC538-F995-4A0B-BC6A-9999E7F3B7B6}" presName="parentNode" presStyleLbl="node1" presStyleIdx="5" presStyleCnt="7" custScaleX="144093" custScaleY="144093" custLinFactX="-233457" custLinFactY="-21294" custLinFactNeighborX="-300000" custLinFactNeighborY="-100000">
        <dgm:presLayoutVars>
          <dgm:chMax val="1"/>
          <dgm:bulletEnabled val="1"/>
        </dgm:presLayoutVars>
      </dgm:prSet>
      <dgm:spPr/>
      <dgm:t>
        <a:bodyPr/>
        <a:lstStyle/>
        <a:p>
          <a:endParaRPr lang="en-ZA"/>
        </a:p>
      </dgm:t>
    </dgm:pt>
    <dgm:pt modelId="{A99B4288-5D06-4EFE-A7F2-26CBDE5701B3}" type="pres">
      <dgm:prSet presAssocID="{B59FC538-F995-4A0B-BC6A-9999E7F3B7B6}" presName="childNode" presStyleLbl="revTx" presStyleIdx="0" presStyleCnt="0">
        <dgm:presLayoutVars>
          <dgm:bulletEnabled val="1"/>
        </dgm:presLayoutVars>
      </dgm:prSet>
      <dgm:spPr/>
      <dgm:t>
        <a:bodyPr/>
        <a:lstStyle/>
        <a:p>
          <a:endParaRPr lang="en-ZA"/>
        </a:p>
      </dgm:t>
    </dgm:pt>
    <dgm:pt modelId="{C6980A83-556E-4CA7-BFE6-62E3F1FA6BEB}" type="pres">
      <dgm:prSet presAssocID="{8E8A3273-F580-44A1-965D-B971A3FDD6EE}" presName="Name25" presStyleLbl="parChTrans1D1" presStyleIdx="5" presStyleCnt="6"/>
      <dgm:spPr/>
      <dgm:t>
        <a:bodyPr/>
        <a:lstStyle/>
        <a:p>
          <a:endParaRPr lang="en-ZA"/>
        </a:p>
      </dgm:t>
    </dgm:pt>
    <dgm:pt modelId="{E801D281-854E-4CEF-B8B6-546892A7DF5F}" type="pres">
      <dgm:prSet presAssocID="{991C4722-FFB3-4F37-B004-5E32BD065790}" presName="node" presStyleCnt="0"/>
      <dgm:spPr/>
    </dgm:pt>
    <dgm:pt modelId="{D42C8485-6CE5-4F94-8BCA-7D64A77AC608}" type="pres">
      <dgm:prSet presAssocID="{991C4722-FFB3-4F37-B004-5E32BD065790}" presName="parentNode" presStyleLbl="node1" presStyleIdx="6" presStyleCnt="7" custAng="0" custScaleX="143388" custScaleY="143388" custLinFactX="-179581" custLinFactY="-200000" custLinFactNeighborX="-200000" custLinFactNeighborY="-282603">
        <dgm:presLayoutVars>
          <dgm:chMax val="1"/>
          <dgm:bulletEnabled val="1"/>
        </dgm:presLayoutVars>
      </dgm:prSet>
      <dgm:spPr/>
      <dgm:t>
        <a:bodyPr/>
        <a:lstStyle/>
        <a:p>
          <a:endParaRPr lang="en-ZA"/>
        </a:p>
      </dgm:t>
    </dgm:pt>
    <dgm:pt modelId="{5CFD7877-FB00-489C-96FC-366C6FF35BE5}" type="pres">
      <dgm:prSet presAssocID="{991C4722-FFB3-4F37-B004-5E32BD065790}" presName="childNode" presStyleLbl="revTx" presStyleIdx="0" presStyleCnt="0">
        <dgm:presLayoutVars>
          <dgm:bulletEnabled val="1"/>
        </dgm:presLayoutVars>
      </dgm:prSet>
      <dgm:spPr/>
      <dgm:t>
        <a:bodyPr/>
        <a:lstStyle/>
        <a:p>
          <a:endParaRPr lang="en-ZA"/>
        </a:p>
      </dgm:t>
    </dgm:pt>
  </dgm:ptLst>
  <dgm:cxnLst>
    <dgm:cxn modelId="{844357BE-9B83-4B01-949F-29BF9113655B}" type="presOf" srcId="{9BA54E2E-15D8-4590-9C54-19E46860BA2C}" destId="{9D3DC158-D5CF-44D3-AC74-FD003E28D70A}" srcOrd="0" destOrd="0" presId="urn:microsoft.com/office/officeart/2005/8/layout/radial2"/>
    <dgm:cxn modelId="{7A93C966-89AF-455D-8219-ADE954FA9580}" type="presOf" srcId="{84CCFB37-C8DB-4798-8CF9-2D5CC5844011}" destId="{63E94016-D3A5-4FCE-8301-70944FF87E8F}" srcOrd="0" destOrd="0" presId="urn:microsoft.com/office/officeart/2005/8/layout/radial2"/>
    <dgm:cxn modelId="{B17AB414-9794-45F5-A83A-9F5B2766D4E2}" srcId="{3392CA2D-9C23-4AA5-9BA6-EF7AE93CA977}" destId="{9E790344-7160-4148-9B58-F25DAD773F26}" srcOrd="2" destOrd="0" parTransId="{9BA54E2E-15D8-4590-9C54-19E46860BA2C}" sibTransId="{A752D730-9600-4EC6-8D54-2109D8F249AE}"/>
    <dgm:cxn modelId="{98D4FC5D-09CA-42DC-A85D-05647FC15CDA}" srcId="{3392CA2D-9C23-4AA5-9BA6-EF7AE93CA977}" destId="{F87743AA-9B62-48AA-B624-A467F69AE744}" srcOrd="1" destOrd="0" parTransId="{84CCFB37-C8DB-4798-8CF9-2D5CC5844011}" sibTransId="{CB529411-5CC0-4B41-90E1-68139E60E840}"/>
    <dgm:cxn modelId="{3F76F24C-0575-413F-BDCC-1AB13937BF1A}" srcId="{3392CA2D-9C23-4AA5-9BA6-EF7AE93CA977}" destId="{B59FC538-F995-4A0B-BC6A-9999E7F3B7B6}" srcOrd="4" destOrd="0" parTransId="{D4510C4A-8031-4637-B2AA-8980913816E1}" sibTransId="{B5F56532-ED83-4F32-BB9D-93C9965DDF45}"/>
    <dgm:cxn modelId="{A2D3A7C1-D640-4932-B267-F0A5DAC1D197}" type="presOf" srcId="{8E8A3273-F580-44A1-965D-B971A3FDD6EE}" destId="{C6980A83-556E-4CA7-BFE6-62E3F1FA6BEB}" srcOrd="0" destOrd="0" presId="urn:microsoft.com/office/officeart/2005/8/layout/radial2"/>
    <dgm:cxn modelId="{044B2C03-6376-4026-9D66-99B76DF45BFF}" type="presOf" srcId="{9E790344-7160-4148-9B58-F25DAD773F26}" destId="{8176EEDF-F573-4220-AC4D-C8DBE2CCB231}" srcOrd="0" destOrd="0" presId="urn:microsoft.com/office/officeart/2005/8/layout/radial2"/>
    <dgm:cxn modelId="{DD040BC5-C40B-4982-8549-807B914554D5}" type="presOf" srcId="{FF4013AE-9112-4428-B2FD-20A59D3F2FD5}" destId="{87BA93AC-D3AD-4B28-9115-39B8C4A3C7C0}" srcOrd="0" destOrd="0" presId="urn:microsoft.com/office/officeart/2005/8/layout/radial2"/>
    <dgm:cxn modelId="{1788E5D4-51FC-468C-A612-0F77D7D15026}" type="presOf" srcId="{2B069C1C-91FC-4914-9701-0A783D6F8733}" destId="{22BCEA4B-0890-4220-9556-1CDDFB0A4512}" srcOrd="0" destOrd="0" presId="urn:microsoft.com/office/officeart/2005/8/layout/radial2"/>
    <dgm:cxn modelId="{3C7770EF-4482-44EE-8DE1-92744C82A48A}" type="presOf" srcId="{F63E2976-DB49-40DD-A009-B092D2E516BA}" destId="{E8376465-A74E-49E2-9E9D-B7780D57F62F}" srcOrd="0" destOrd="0" presId="urn:microsoft.com/office/officeart/2005/8/layout/radial2"/>
    <dgm:cxn modelId="{4664BAE7-6731-4F0A-B7CD-EBA8618436DD}" srcId="{3392CA2D-9C23-4AA5-9BA6-EF7AE93CA977}" destId="{D9D0F8BF-77B1-4654-8078-1E9575634563}" srcOrd="3" destOrd="0" parTransId="{F63E2976-DB49-40DD-A009-B092D2E516BA}" sibTransId="{F5221417-FF6A-4BB9-9449-0568B9E0B474}"/>
    <dgm:cxn modelId="{66B921EA-DCA2-4ED7-B54F-3DAAED8EC84F}" type="presOf" srcId="{F87743AA-9B62-48AA-B624-A467F69AE744}" destId="{2351FE39-4179-4DB3-94A8-84EFD1524303}" srcOrd="0" destOrd="0" presId="urn:microsoft.com/office/officeart/2005/8/layout/radial2"/>
    <dgm:cxn modelId="{B44B6312-6266-42F9-B95D-DA85F4850488}" type="presOf" srcId="{991C4722-FFB3-4F37-B004-5E32BD065790}" destId="{D42C8485-6CE5-4F94-8BCA-7D64A77AC608}" srcOrd="0" destOrd="0" presId="urn:microsoft.com/office/officeart/2005/8/layout/radial2"/>
    <dgm:cxn modelId="{32649AE1-A42E-4BC9-9E2C-9B2D0A07B790}" srcId="{3392CA2D-9C23-4AA5-9BA6-EF7AE93CA977}" destId="{FF4013AE-9112-4428-B2FD-20A59D3F2FD5}" srcOrd="0" destOrd="0" parTransId="{2B069C1C-91FC-4914-9701-0A783D6F8733}" sibTransId="{CEC47EE2-24B9-4A5D-B751-9D010E3F5F3C}"/>
    <dgm:cxn modelId="{C77D2177-9ACD-4F89-8A02-5B7AD508FE4F}" type="presOf" srcId="{D9D0F8BF-77B1-4654-8078-1E9575634563}" destId="{28598AB3-DC29-4E80-9F5E-9343A9FD47C0}" srcOrd="0" destOrd="0" presId="urn:microsoft.com/office/officeart/2005/8/layout/radial2"/>
    <dgm:cxn modelId="{5C58ABDB-82A2-4FDA-A92E-06B0BE7D2604}" type="presOf" srcId="{B59FC538-F995-4A0B-BC6A-9999E7F3B7B6}" destId="{53CDCE7E-59FB-47F8-8D5B-590F0AEAEB87}" srcOrd="0" destOrd="0" presId="urn:microsoft.com/office/officeart/2005/8/layout/radial2"/>
    <dgm:cxn modelId="{56407851-4CBC-4309-A95F-AF34592CC459}" type="presOf" srcId="{D4510C4A-8031-4637-B2AA-8980913816E1}" destId="{ED405B1F-631F-4E1C-BD13-796F43818E38}" srcOrd="0" destOrd="0" presId="urn:microsoft.com/office/officeart/2005/8/layout/radial2"/>
    <dgm:cxn modelId="{6AAC1DAC-6C21-45C4-8C18-619AD4EBA20A}" type="presOf" srcId="{3392CA2D-9C23-4AA5-9BA6-EF7AE93CA977}" destId="{FACCEAD9-88FE-4F17-80DE-AD58AA13FB48}" srcOrd="0" destOrd="0" presId="urn:microsoft.com/office/officeart/2005/8/layout/radial2"/>
    <dgm:cxn modelId="{AB9BBD13-C141-4C0D-9083-9B5A39B5BA65}" srcId="{3392CA2D-9C23-4AA5-9BA6-EF7AE93CA977}" destId="{991C4722-FFB3-4F37-B004-5E32BD065790}" srcOrd="5" destOrd="0" parTransId="{8E8A3273-F580-44A1-965D-B971A3FDD6EE}" sibTransId="{1307899E-777B-4D5A-AF91-9AFDD65316DF}"/>
    <dgm:cxn modelId="{42EF0519-4081-461F-965D-2B025D311F0F}" type="presParOf" srcId="{FACCEAD9-88FE-4F17-80DE-AD58AA13FB48}" destId="{E11BD101-E0B5-476C-A360-32AA4964D2BC}" srcOrd="0" destOrd="0" presId="urn:microsoft.com/office/officeart/2005/8/layout/radial2"/>
    <dgm:cxn modelId="{114659BB-3AC6-4120-86EC-1528F01136E9}" type="presParOf" srcId="{E11BD101-E0B5-476C-A360-32AA4964D2BC}" destId="{2B1FA9FB-9D14-4E28-992F-96270AD0CB74}" srcOrd="0" destOrd="0" presId="urn:microsoft.com/office/officeart/2005/8/layout/radial2"/>
    <dgm:cxn modelId="{1CDE4712-52EA-471B-8CFC-BA060BB15D58}" type="presParOf" srcId="{2B1FA9FB-9D14-4E28-992F-96270AD0CB74}" destId="{40644952-A28B-4746-A9A8-0D9E5C429189}" srcOrd="0" destOrd="0" presId="urn:microsoft.com/office/officeart/2005/8/layout/radial2"/>
    <dgm:cxn modelId="{D96C9687-975A-48D3-9C94-2F7D4738D431}" type="presParOf" srcId="{2B1FA9FB-9D14-4E28-992F-96270AD0CB74}" destId="{51F4EAD3-1682-4678-A02B-7707F22B1C85}" srcOrd="1" destOrd="0" presId="urn:microsoft.com/office/officeart/2005/8/layout/radial2"/>
    <dgm:cxn modelId="{43747F0D-18AC-443C-8971-94705E332520}" type="presParOf" srcId="{E11BD101-E0B5-476C-A360-32AA4964D2BC}" destId="{22BCEA4B-0890-4220-9556-1CDDFB0A4512}" srcOrd="1" destOrd="0" presId="urn:microsoft.com/office/officeart/2005/8/layout/radial2"/>
    <dgm:cxn modelId="{FB434F83-EF13-4104-8C63-3D0487861FE9}" type="presParOf" srcId="{E11BD101-E0B5-476C-A360-32AA4964D2BC}" destId="{E9D8A64E-7677-4DC0-8658-47073AC3F3AF}" srcOrd="2" destOrd="0" presId="urn:microsoft.com/office/officeart/2005/8/layout/radial2"/>
    <dgm:cxn modelId="{40FC2DE5-CDDB-47A3-8F90-8348C9FFED39}" type="presParOf" srcId="{E9D8A64E-7677-4DC0-8658-47073AC3F3AF}" destId="{87BA93AC-D3AD-4B28-9115-39B8C4A3C7C0}" srcOrd="0" destOrd="0" presId="urn:microsoft.com/office/officeart/2005/8/layout/radial2"/>
    <dgm:cxn modelId="{90049CED-E083-4D96-96D2-04AFE8A94952}" type="presParOf" srcId="{E9D8A64E-7677-4DC0-8658-47073AC3F3AF}" destId="{165DC621-B2C0-4549-964A-6C5A16796B82}" srcOrd="1" destOrd="0" presId="urn:microsoft.com/office/officeart/2005/8/layout/radial2"/>
    <dgm:cxn modelId="{E473B9EE-E8D8-4B4A-A320-D9EFD7BCCEC0}" type="presParOf" srcId="{E11BD101-E0B5-476C-A360-32AA4964D2BC}" destId="{63E94016-D3A5-4FCE-8301-70944FF87E8F}" srcOrd="3" destOrd="0" presId="urn:microsoft.com/office/officeart/2005/8/layout/radial2"/>
    <dgm:cxn modelId="{4FDAE06B-AEB7-4F75-B614-2F08F3C2EB06}" type="presParOf" srcId="{E11BD101-E0B5-476C-A360-32AA4964D2BC}" destId="{C8452CED-EBC5-4585-8101-7D13C68CE06D}" srcOrd="4" destOrd="0" presId="urn:microsoft.com/office/officeart/2005/8/layout/radial2"/>
    <dgm:cxn modelId="{33ECD821-66FD-47A8-AC89-E9631985C9B4}" type="presParOf" srcId="{C8452CED-EBC5-4585-8101-7D13C68CE06D}" destId="{2351FE39-4179-4DB3-94A8-84EFD1524303}" srcOrd="0" destOrd="0" presId="urn:microsoft.com/office/officeart/2005/8/layout/radial2"/>
    <dgm:cxn modelId="{25698A4F-D8BB-4EC3-91C0-DC7E8B4334B5}" type="presParOf" srcId="{C8452CED-EBC5-4585-8101-7D13C68CE06D}" destId="{0BE2FF25-E3C6-4F63-A072-FBDC9C3F6BED}" srcOrd="1" destOrd="0" presId="urn:microsoft.com/office/officeart/2005/8/layout/radial2"/>
    <dgm:cxn modelId="{620D156A-2F3D-4EB6-9A37-04D8CCA92303}" type="presParOf" srcId="{E11BD101-E0B5-476C-A360-32AA4964D2BC}" destId="{9D3DC158-D5CF-44D3-AC74-FD003E28D70A}" srcOrd="5" destOrd="0" presId="urn:microsoft.com/office/officeart/2005/8/layout/radial2"/>
    <dgm:cxn modelId="{2B501B24-1366-4CE7-9DC7-664DD0DAE8E6}" type="presParOf" srcId="{E11BD101-E0B5-476C-A360-32AA4964D2BC}" destId="{6194B5B1-7CCE-4DCF-AE16-59A56DECF32E}" srcOrd="6" destOrd="0" presId="urn:microsoft.com/office/officeart/2005/8/layout/radial2"/>
    <dgm:cxn modelId="{0E3D5083-19E3-4267-891E-B7E723CCFD2B}" type="presParOf" srcId="{6194B5B1-7CCE-4DCF-AE16-59A56DECF32E}" destId="{8176EEDF-F573-4220-AC4D-C8DBE2CCB231}" srcOrd="0" destOrd="0" presId="urn:microsoft.com/office/officeart/2005/8/layout/radial2"/>
    <dgm:cxn modelId="{B00C6039-E8F3-47B6-A8DE-E60542541D0E}" type="presParOf" srcId="{6194B5B1-7CCE-4DCF-AE16-59A56DECF32E}" destId="{C302A07B-55BD-4964-87A5-153E84EB806C}" srcOrd="1" destOrd="0" presId="urn:microsoft.com/office/officeart/2005/8/layout/radial2"/>
    <dgm:cxn modelId="{5AD471A7-EE4B-46F6-97CC-62285326D29C}" type="presParOf" srcId="{E11BD101-E0B5-476C-A360-32AA4964D2BC}" destId="{E8376465-A74E-49E2-9E9D-B7780D57F62F}" srcOrd="7" destOrd="0" presId="urn:microsoft.com/office/officeart/2005/8/layout/radial2"/>
    <dgm:cxn modelId="{339FA15A-819A-4FBB-A9E1-DBBFFA83320E}" type="presParOf" srcId="{E11BD101-E0B5-476C-A360-32AA4964D2BC}" destId="{4CB9130C-6D06-45D7-BEDC-53CC0D7F25B5}" srcOrd="8" destOrd="0" presId="urn:microsoft.com/office/officeart/2005/8/layout/radial2"/>
    <dgm:cxn modelId="{29B52514-65E9-4B28-BC27-6A9BDE2271D1}" type="presParOf" srcId="{4CB9130C-6D06-45D7-BEDC-53CC0D7F25B5}" destId="{28598AB3-DC29-4E80-9F5E-9343A9FD47C0}" srcOrd="0" destOrd="0" presId="urn:microsoft.com/office/officeart/2005/8/layout/radial2"/>
    <dgm:cxn modelId="{2E06D1BB-AA52-442C-BE98-D0D45715035A}" type="presParOf" srcId="{4CB9130C-6D06-45D7-BEDC-53CC0D7F25B5}" destId="{54E00F21-AB0A-40E2-9DC6-BE9D3E48EF5C}" srcOrd="1" destOrd="0" presId="urn:microsoft.com/office/officeart/2005/8/layout/radial2"/>
    <dgm:cxn modelId="{5BB4D416-13D6-4266-B2AE-286E4DE215A4}" type="presParOf" srcId="{E11BD101-E0B5-476C-A360-32AA4964D2BC}" destId="{ED405B1F-631F-4E1C-BD13-796F43818E38}" srcOrd="9" destOrd="0" presId="urn:microsoft.com/office/officeart/2005/8/layout/radial2"/>
    <dgm:cxn modelId="{60FC691B-085B-4C39-B3FA-4AF4B2A15B87}" type="presParOf" srcId="{E11BD101-E0B5-476C-A360-32AA4964D2BC}" destId="{69694E4B-B6FF-44E3-80BB-311B0FF3A93A}" srcOrd="10" destOrd="0" presId="urn:microsoft.com/office/officeart/2005/8/layout/radial2"/>
    <dgm:cxn modelId="{9BCDE9E4-A73C-4390-89E7-793170254655}" type="presParOf" srcId="{69694E4B-B6FF-44E3-80BB-311B0FF3A93A}" destId="{53CDCE7E-59FB-47F8-8D5B-590F0AEAEB87}" srcOrd="0" destOrd="0" presId="urn:microsoft.com/office/officeart/2005/8/layout/radial2"/>
    <dgm:cxn modelId="{8C16731C-2B11-470E-8143-6C0EA4B0B199}" type="presParOf" srcId="{69694E4B-B6FF-44E3-80BB-311B0FF3A93A}" destId="{A99B4288-5D06-4EFE-A7F2-26CBDE5701B3}" srcOrd="1" destOrd="0" presId="urn:microsoft.com/office/officeart/2005/8/layout/radial2"/>
    <dgm:cxn modelId="{8753C752-2F0E-4D2E-87AB-9549A6AF1A53}" type="presParOf" srcId="{E11BD101-E0B5-476C-A360-32AA4964D2BC}" destId="{C6980A83-556E-4CA7-BFE6-62E3F1FA6BEB}" srcOrd="11" destOrd="0" presId="urn:microsoft.com/office/officeart/2005/8/layout/radial2"/>
    <dgm:cxn modelId="{37D5D212-4BBB-47C1-A27D-31B69BCB4EC7}" type="presParOf" srcId="{E11BD101-E0B5-476C-A360-32AA4964D2BC}" destId="{E801D281-854E-4CEF-B8B6-546892A7DF5F}" srcOrd="12" destOrd="0" presId="urn:microsoft.com/office/officeart/2005/8/layout/radial2"/>
    <dgm:cxn modelId="{6B113FC4-0B02-41A8-88E0-B3AD53612404}" type="presParOf" srcId="{E801D281-854E-4CEF-B8B6-546892A7DF5F}" destId="{D42C8485-6CE5-4F94-8BCA-7D64A77AC608}" srcOrd="0" destOrd="0" presId="urn:microsoft.com/office/officeart/2005/8/layout/radial2"/>
    <dgm:cxn modelId="{17DDABAD-14D3-40F8-9587-782218EB0088}" type="presParOf" srcId="{E801D281-854E-4CEF-B8B6-546892A7DF5F}" destId="{5CFD7877-FB00-489C-96FC-366C6FF35BE5}" srcOrd="1" destOrd="0" presId="urn:microsoft.com/office/officeart/2005/8/layout/radial2"/>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CD7A27-D75D-4CE7-8651-4E8FC3DAFC0E}" type="doc">
      <dgm:prSet loTypeId="urn:microsoft.com/office/officeart/2005/8/layout/hList6" loCatId="list" qsTypeId="urn:microsoft.com/office/officeart/2005/8/quickstyle/3d1" qsCatId="3D" csTypeId="urn:microsoft.com/office/officeart/2005/8/colors/colorful1" csCatId="colorful" phldr="1"/>
      <dgm:spPr/>
      <dgm:t>
        <a:bodyPr/>
        <a:lstStyle/>
        <a:p>
          <a:endParaRPr lang="en-ZA"/>
        </a:p>
      </dgm:t>
    </dgm:pt>
    <dgm:pt modelId="{AAF92EE1-5E31-451D-ABFA-CAB9085207AF}">
      <dgm:prSet phldrT="[Text]"/>
      <dgm:spPr/>
      <dgm:t>
        <a:bodyPr/>
        <a:lstStyle/>
        <a:p>
          <a:r>
            <a:rPr lang="en-ZA" dirty="0" smtClean="0"/>
            <a:t>Describe the </a:t>
          </a:r>
          <a:r>
            <a:rPr lang="en-ZA" u="sng" dirty="0" smtClean="0"/>
            <a:t>source</a:t>
          </a:r>
          <a:r>
            <a:rPr lang="en-ZA" u="none" dirty="0" smtClean="0"/>
            <a:t> of each dataset</a:t>
          </a:r>
          <a:endParaRPr lang="en-ZA" dirty="0"/>
        </a:p>
      </dgm:t>
    </dgm:pt>
    <dgm:pt modelId="{B1D99290-B65C-4810-98B7-55FA1B1C614D}" type="parTrans" cxnId="{6ED77EBF-04BC-4CF8-8B0C-049FA963881E}">
      <dgm:prSet/>
      <dgm:spPr/>
      <dgm:t>
        <a:bodyPr/>
        <a:lstStyle/>
        <a:p>
          <a:endParaRPr lang="en-ZA"/>
        </a:p>
      </dgm:t>
    </dgm:pt>
    <dgm:pt modelId="{9422ECC8-86F8-476B-A54E-03742EC7A122}" type="sibTrans" cxnId="{6ED77EBF-04BC-4CF8-8B0C-049FA963881E}">
      <dgm:prSet/>
      <dgm:spPr/>
      <dgm:t>
        <a:bodyPr/>
        <a:lstStyle/>
        <a:p>
          <a:endParaRPr lang="en-ZA"/>
        </a:p>
      </dgm:t>
    </dgm:pt>
    <dgm:pt modelId="{DF4D65D5-8930-41FF-BABE-442D6C684230}">
      <dgm:prSet phldrT="[Text]"/>
      <dgm:spPr/>
      <dgm:t>
        <a:bodyPr/>
        <a:lstStyle/>
        <a:p>
          <a:r>
            <a:rPr lang="en-ZA" dirty="0" smtClean="0"/>
            <a:t>Describe how each dataset will be generated by your research</a:t>
          </a:r>
          <a:endParaRPr lang="en-ZA" dirty="0"/>
        </a:p>
      </dgm:t>
    </dgm:pt>
    <dgm:pt modelId="{E1E189DC-AEBF-467A-BC5A-676D23F5F109}" type="parTrans" cxnId="{FF930985-852D-424B-90E0-6A19FB382283}">
      <dgm:prSet/>
      <dgm:spPr/>
      <dgm:t>
        <a:bodyPr/>
        <a:lstStyle/>
        <a:p>
          <a:endParaRPr lang="en-ZA"/>
        </a:p>
      </dgm:t>
    </dgm:pt>
    <dgm:pt modelId="{ECCC130E-5EDA-4984-BE31-BE322C91F138}" type="sibTrans" cxnId="{FF930985-852D-424B-90E0-6A19FB382283}">
      <dgm:prSet/>
      <dgm:spPr/>
      <dgm:t>
        <a:bodyPr/>
        <a:lstStyle/>
        <a:p>
          <a:endParaRPr lang="en-ZA"/>
        </a:p>
      </dgm:t>
    </dgm:pt>
    <dgm:pt modelId="{D8B90E90-E6E5-4175-9121-6DAA94221048}">
      <dgm:prSet phldrT="[Text]"/>
      <dgm:spPr/>
      <dgm:t>
        <a:bodyPr/>
        <a:lstStyle/>
        <a:p>
          <a:r>
            <a:rPr lang="en-ZA" dirty="0" smtClean="0"/>
            <a:t> Categorise each dataset</a:t>
          </a:r>
          <a:endParaRPr lang="en-ZA" dirty="0"/>
        </a:p>
      </dgm:t>
    </dgm:pt>
    <dgm:pt modelId="{25E320D0-AA13-4BBA-88EE-EAB153B0DC4E}" type="parTrans" cxnId="{968ADC7B-EC4B-44C7-98BA-1CA17A1FEDC2}">
      <dgm:prSet/>
      <dgm:spPr/>
      <dgm:t>
        <a:bodyPr/>
        <a:lstStyle/>
        <a:p>
          <a:endParaRPr lang="en-ZA"/>
        </a:p>
      </dgm:t>
    </dgm:pt>
    <dgm:pt modelId="{B0B286D6-57C9-4600-9E8D-74794F94EE06}" type="sibTrans" cxnId="{968ADC7B-EC4B-44C7-98BA-1CA17A1FEDC2}">
      <dgm:prSet/>
      <dgm:spPr/>
      <dgm:t>
        <a:bodyPr/>
        <a:lstStyle/>
        <a:p>
          <a:endParaRPr lang="en-ZA"/>
        </a:p>
      </dgm:t>
    </dgm:pt>
    <dgm:pt modelId="{1B5A7C2A-9530-4DCA-84E0-D4C9AF4855A2}">
      <dgm:prSet phldrT="[Text]"/>
      <dgm:spPr/>
      <dgm:t>
        <a:bodyPr anchor="ctr"/>
        <a:lstStyle/>
        <a:p>
          <a:r>
            <a:rPr lang="en-ZA" dirty="0" smtClean="0"/>
            <a:t>Describe the </a:t>
          </a:r>
          <a:r>
            <a:rPr lang="en-ZA" u="sng" dirty="0" smtClean="0"/>
            <a:t>type</a:t>
          </a:r>
          <a:r>
            <a:rPr lang="en-ZA" u="none" dirty="0" smtClean="0"/>
            <a:t> of dataset generated</a:t>
          </a:r>
          <a:endParaRPr lang="en-ZA" dirty="0"/>
        </a:p>
      </dgm:t>
    </dgm:pt>
    <dgm:pt modelId="{DBB326A9-47FD-4398-88C6-B52103E1FA96}" type="parTrans" cxnId="{0FD5C8A0-8835-4438-A701-D14E98640F19}">
      <dgm:prSet/>
      <dgm:spPr/>
      <dgm:t>
        <a:bodyPr/>
        <a:lstStyle/>
        <a:p>
          <a:endParaRPr lang="en-ZA"/>
        </a:p>
      </dgm:t>
    </dgm:pt>
    <dgm:pt modelId="{E63DE25E-228C-40C6-BAF8-82889609004B}" type="sibTrans" cxnId="{0FD5C8A0-8835-4438-A701-D14E98640F19}">
      <dgm:prSet/>
      <dgm:spPr/>
      <dgm:t>
        <a:bodyPr/>
        <a:lstStyle/>
        <a:p>
          <a:endParaRPr lang="en-ZA"/>
        </a:p>
      </dgm:t>
    </dgm:pt>
    <dgm:pt modelId="{5746089D-4734-4FAA-A588-8C46D470DBD0}">
      <dgm:prSet phldrT="[Text]"/>
      <dgm:spPr/>
      <dgm:t>
        <a:bodyPr anchor="ctr"/>
        <a:lstStyle/>
        <a:p>
          <a:r>
            <a:rPr lang="en-ZA" dirty="0" smtClean="0"/>
            <a:t>Numeric (tables, counts, or measurements)</a:t>
          </a:r>
          <a:endParaRPr lang="en-ZA" dirty="0"/>
        </a:p>
      </dgm:t>
    </dgm:pt>
    <dgm:pt modelId="{202B0FA1-23A4-4FAB-8F29-CC48A8E1C0D7}" type="parTrans" cxnId="{832E6F18-2131-44C9-9FB7-BA0C1799D46B}">
      <dgm:prSet/>
      <dgm:spPr/>
      <dgm:t>
        <a:bodyPr/>
        <a:lstStyle/>
        <a:p>
          <a:endParaRPr lang="en-ZA"/>
        </a:p>
      </dgm:t>
    </dgm:pt>
    <dgm:pt modelId="{74A49EAE-511E-443E-8BBA-4F8422AA5CCF}" type="sibTrans" cxnId="{832E6F18-2131-44C9-9FB7-BA0C1799D46B}">
      <dgm:prSet/>
      <dgm:spPr/>
      <dgm:t>
        <a:bodyPr/>
        <a:lstStyle/>
        <a:p>
          <a:endParaRPr lang="en-ZA"/>
        </a:p>
      </dgm:t>
    </dgm:pt>
    <dgm:pt modelId="{F8813A19-3FF5-43DF-8A62-B3030249CC06}">
      <dgm:prSet phldrT="[Text]"/>
      <dgm:spPr/>
      <dgm:t>
        <a:bodyPr anchor="ctr"/>
        <a:lstStyle/>
        <a:p>
          <a:r>
            <a:rPr lang="en-ZA" dirty="0" smtClean="0"/>
            <a:t>Categorise the </a:t>
          </a:r>
          <a:r>
            <a:rPr lang="en-ZA" u="sng" dirty="0" smtClean="0"/>
            <a:t>stability</a:t>
          </a:r>
          <a:r>
            <a:rPr lang="en-ZA" dirty="0" smtClean="0"/>
            <a:t> of each dataset</a:t>
          </a:r>
          <a:endParaRPr lang="en-ZA" dirty="0"/>
        </a:p>
      </dgm:t>
    </dgm:pt>
    <dgm:pt modelId="{CD231533-7287-4074-AAE6-B645C91AB9B9}" type="parTrans" cxnId="{DE223ABE-7BC0-487A-9E0A-6759B7381473}">
      <dgm:prSet/>
      <dgm:spPr/>
      <dgm:t>
        <a:bodyPr/>
        <a:lstStyle/>
        <a:p>
          <a:endParaRPr lang="en-ZA"/>
        </a:p>
      </dgm:t>
    </dgm:pt>
    <dgm:pt modelId="{B3584A25-CFE2-47F3-B013-46C86D144490}" type="sibTrans" cxnId="{DE223ABE-7BC0-487A-9E0A-6759B7381473}">
      <dgm:prSet/>
      <dgm:spPr/>
      <dgm:t>
        <a:bodyPr/>
        <a:lstStyle/>
        <a:p>
          <a:endParaRPr lang="en-ZA"/>
        </a:p>
      </dgm:t>
    </dgm:pt>
    <dgm:pt modelId="{AAB8C86C-24EC-4718-A238-6704941A09F1}">
      <dgm:prSet phldrT="[Text]"/>
      <dgm:spPr/>
      <dgm:t>
        <a:bodyPr anchor="ctr"/>
        <a:lstStyle/>
        <a:p>
          <a:r>
            <a:rPr lang="en-ZA" dirty="0" smtClean="0"/>
            <a:t> Fixed datasets (never change after collection)</a:t>
          </a:r>
          <a:endParaRPr lang="en-ZA" dirty="0"/>
        </a:p>
      </dgm:t>
    </dgm:pt>
    <dgm:pt modelId="{A1D37C17-B59C-4C89-BF5F-B81B499AA239}" type="parTrans" cxnId="{B474A36D-180D-40C8-9906-014318FB534C}">
      <dgm:prSet/>
      <dgm:spPr/>
      <dgm:t>
        <a:bodyPr/>
        <a:lstStyle/>
        <a:p>
          <a:endParaRPr lang="en-ZA"/>
        </a:p>
      </dgm:t>
    </dgm:pt>
    <dgm:pt modelId="{E9F6A02F-2412-4BCE-B2A9-4D644687ABD5}" type="sibTrans" cxnId="{B474A36D-180D-40C8-9906-014318FB534C}">
      <dgm:prSet/>
      <dgm:spPr/>
      <dgm:t>
        <a:bodyPr/>
        <a:lstStyle/>
        <a:p>
          <a:endParaRPr lang="en-ZA"/>
        </a:p>
      </dgm:t>
    </dgm:pt>
    <dgm:pt modelId="{D3D7647C-D416-463E-BC26-820A4BC21AA1}">
      <dgm:prSet phldrT="[Text]"/>
      <dgm:spPr/>
      <dgm:t>
        <a:bodyPr anchor="ctr"/>
        <a:lstStyle/>
        <a:p>
          <a:r>
            <a:rPr lang="en-ZA" dirty="0" smtClean="0"/>
            <a:t> Growing dataset (new data added without updating the old data)</a:t>
          </a:r>
          <a:endParaRPr lang="en-ZA" dirty="0"/>
        </a:p>
      </dgm:t>
    </dgm:pt>
    <dgm:pt modelId="{9A7B4315-CC7B-46A2-8905-4B4425E65D79}" type="parTrans" cxnId="{98D01200-0099-41F6-A9FF-889C6277F1B1}">
      <dgm:prSet/>
      <dgm:spPr/>
      <dgm:t>
        <a:bodyPr/>
        <a:lstStyle/>
        <a:p>
          <a:endParaRPr lang="en-ZA"/>
        </a:p>
      </dgm:t>
    </dgm:pt>
    <dgm:pt modelId="{81AE5D10-4FDC-4EB4-B8DE-42A6BBC60628}" type="sibTrans" cxnId="{98D01200-0099-41F6-A9FF-889C6277F1B1}">
      <dgm:prSet/>
      <dgm:spPr/>
      <dgm:t>
        <a:bodyPr/>
        <a:lstStyle/>
        <a:p>
          <a:endParaRPr lang="en-ZA"/>
        </a:p>
      </dgm:t>
    </dgm:pt>
    <dgm:pt modelId="{AA140668-00D9-471B-BC81-653FAA27CD86}">
      <dgm:prSet phldrT="[Text]"/>
      <dgm:spPr/>
      <dgm:t>
        <a:bodyPr/>
        <a:lstStyle/>
        <a:p>
          <a:r>
            <a:rPr lang="en-ZA" dirty="0" smtClean="0"/>
            <a:t> Observational</a:t>
          </a:r>
          <a:endParaRPr lang="en-ZA" dirty="0"/>
        </a:p>
      </dgm:t>
    </dgm:pt>
    <dgm:pt modelId="{461131C1-4694-48B8-B598-DACEA115F3BE}" type="parTrans" cxnId="{D5E47250-59A1-4BC7-A246-26FE1CB44C58}">
      <dgm:prSet/>
      <dgm:spPr/>
    </dgm:pt>
    <dgm:pt modelId="{05B8B132-F193-4FDB-9A24-08B9FD320634}" type="sibTrans" cxnId="{D5E47250-59A1-4BC7-A246-26FE1CB44C58}">
      <dgm:prSet/>
      <dgm:spPr/>
    </dgm:pt>
    <dgm:pt modelId="{4132ADE2-6A86-4B6C-8E38-E2FB5EEF060A}">
      <dgm:prSet phldrT="[Text]"/>
      <dgm:spPr/>
      <dgm:t>
        <a:bodyPr/>
        <a:lstStyle/>
        <a:p>
          <a:r>
            <a:rPr lang="en-ZA" dirty="0" smtClean="0"/>
            <a:t>Experimental</a:t>
          </a:r>
          <a:endParaRPr lang="en-ZA" dirty="0"/>
        </a:p>
      </dgm:t>
    </dgm:pt>
    <dgm:pt modelId="{E435EC78-2D25-4C9B-B8ED-79D0B3233255}" type="parTrans" cxnId="{BC91D724-07D7-4949-BDDA-78394EFBA9B0}">
      <dgm:prSet/>
      <dgm:spPr/>
    </dgm:pt>
    <dgm:pt modelId="{5C1CCCF7-DB07-440A-B3D8-1F20CFF31BFB}" type="sibTrans" cxnId="{BC91D724-07D7-4949-BDDA-78394EFBA9B0}">
      <dgm:prSet/>
      <dgm:spPr/>
    </dgm:pt>
    <dgm:pt modelId="{0062AD78-3CCD-4774-9E57-FA142A438A23}">
      <dgm:prSet phldrT="[Text]"/>
      <dgm:spPr/>
      <dgm:t>
        <a:bodyPr/>
        <a:lstStyle/>
        <a:p>
          <a:r>
            <a:rPr lang="en-ZA" dirty="0" smtClean="0"/>
            <a:t>Simulated</a:t>
          </a:r>
          <a:endParaRPr lang="en-ZA" dirty="0"/>
        </a:p>
      </dgm:t>
    </dgm:pt>
    <dgm:pt modelId="{804305BA-3069-468C-AE57-3E3F2EC2D608}" type="parTrans" cxnId="{E6ADF448-F94D-4A47-98E3-69E214B1EB89}">
      <dgm:prSet/>
      <dgm:spPr/>
    </dgm:pt>
    <dgm:pt modelId="{FC4B75C0-AFF7-4786-94D0-7734CE71A27A}" type="sibTrans" cxnId="{E6ADF448-F94D-4A47-98E3-69E214B1EB89}">
      <dgm:prSet/>
      <dgm:spPr/>
    </dgm:pt>
    <dgm:pt modelId="{C453D723-D00A-42FF-9675-FC258B03BF9D}">
      <dgm:prSet phldrT="[Text]"/>
      <dgm:spPr/>
      <dgm:t>
        <a:bodyPr/>
        <a:lstStyle/>
        <a:p>
          <a:r>
            <a:rPr lang="en-ZA" dirty="0" smtClean="0"/>
            <a:t>Compiled </a:t>
          </a:r>
          <a:endParaRPr lang="en-ZA" dirty="0"/>
        </a:p>
      </dgm:t>
    </dgm:pt>
    <dgm:pt modelId="{6A7D848B-59F4-4F4C-837C-F2FD6C931B21}" type="parTrans" cxnId="{957ADECC-8FB3-4C06-9D07-774EF5CB9C2A}">
      <dgm:prSet/>
      <dgm:spPr/>
    </dgm:pt>
    <dgm:pt modelId="{5D8D4181-5E0B-468D-B29C-F6287B20BE2D}" type="sibTrans" cxnId="{957ADECC-8FB3-4C06-9D07-774EF5CB9C2A}">
      <dgm:prSet/>
      <dgm:spPr/>
    </dgm:pt>
    <dgm:pt modelId="{56B1E91D-72BA-4FC2-A08C-41FA7E254B6B}">
      <dgm:prSet phldrT="[Text]"/>
      <dgm:spPr/>
      <dgm:t>
        <a:bodyPr anchor="ctr"/>
        <a:lstStyle/>
        <a:p>
          <a:r>
            <a:rPr lang="en-ZA" dirty="0" smtClean="0"/>
            <a:t>Text (field/laboratory notes or survey responses)</a:t>
          </a:r>
          <a:endParaRPr lang="en-ZA" dirty="0"/>
        </a:p>
      </dgm:t>
    </dgm:pt>
    <dgm:pt modelId="{1C8EFC7A-5A46-448C-B377-72EA174CC92E}" type="sibTrans" cxnId="{75A90374-ADE3-4871-80D0-1BE95E9E8761}">
      <dgm:prSet/>
      <dgm:spPr/>
      <dgm:t>
        <a:bodyPr/>
        <a:lstStyle/>
        <a:p>
          <a:endParaRPr lang="en-ZA"/>
        </a:p>
      </dgm:t>
    </dgm:pt>
    <dgm:pt modelId="{61C715F4-0B07-4C6D-8C66-D88B090532ED}" type="parTrans" cxnId="{75A90374-ADE3-4871-80D0-1BE95E9E8761}">
      <dgm:prSet/>
      <dgm:spPr/>
      <dgm:t>
        <a:bodyPr/>
        <a:lstStyle/>
        <a:p>
          <a:endParaRPr lang="en-ZA"/>
        </a:p>
      </dgm:t>
    </dgm:pt>
    <dgm:pt modelId="{1C3D3BBB-53B2-4472-933D-78B192B9EB77}">
      <dgm:prSet phldrT="[Text]"/>
      <dgm:spPr/>
      <dgm:t>
        <a:bodyPr anchor="ctr"/>
        <a:lstStyle/>
        <a:p>
          <a:r>
            <a:rPr lang="en-ZA" dirty="0" err="1" smtClean="0"/>
            <a:t>Audiovisual</a:t>
          </a:r>
          <a:r>
            <a:rPr lang="en-ZA" dirty="0" smtClean="0"/>
            <a:t> (images, sound recordings, videos)</a:t>
          </a:r>
          <a:endParaRPr lang="en-ZA" dirty="0"/>
        </a:p>
      </dgm:t>
    </dgm:pt>
    <dgm:pt modelId="{E2C90443-0EFB-4F98-9225-0DC06483148F}" type="parTrans" cxnId="{470911DE-4D00-482A-9EE6-6DEDC2EFB969}">
      <dgm:prSet/>
      <dgm:spPr/>
    </dgm:pt>
    <dgm:pt modelId="{E6A34228-CBFB-4159-B237-A0D167FD1CA0}" type="sibTrans" cxnId="{470911DE-4D00-482A-9EE6-6DEDC2EFB969}">
      <dgm:prSet/>
      <dgm:spPr/>
    </dgm:pt>
    <dgm:pt modelId="{179F6023-7347-4109-A5AC-E283384193DD}">
      <dgm:prSet phldrT="[Text]"/>
      <dgm:spPr/>
      <dgm:t>
        <a:bodyPr anchor="ctr"/>
        <a:lstStyle/>
        <a:p>
          <a:r>
            <a:rPr lang="en-ZA" dirty="0" smtClean="0"/>
            <a:t>Models, computer code</a:t>
          </a:r>
          <a:endParaRPr lang="en-ZA" dirty="0"/>
        </a:p>
      </dgm:t>
    </dgm:pt>
    <dgm:pt modelId="{175A2C71-80D3-4A46-A496-BFF070166AF0}" type="parTrans" cxnId="{631D8FB0-C3A5-43F6-A632-627678F2BD60}">
      <dgm:prSet/>
      <dgm:spPr/>
    </dgm:pt>
    <dgm:pt modelId="{48222211-F369-424A-871E-C453ABC0046D}" type="sibTrans" cxnId="{631D8FB0-C3A5-43F6-A632-627678F2BD60}">
      <dgm:prSet/>
      <dgm:spPr/>
    </dgm:pt>
    <dgm:pt modelId="{4469BBBE-B4CC-429D-A197-3B57AE736A8E}">
      <dgm:prSet phldrT="[Text]"/>
      <dgm:spPr/>
      <dgm:t>
        <a:bodyPr anchor="ctr"/>
        <a:lstStyle/>
        <a:p>
          <a:r>
            <a:rPr lang="en-ZA" dirty="0" smtClean="0"/>
            <a:t>Discipline-specific (FITS in astronomy, CIF in chemistry)</a:t>
          </a:r>
          <a:endParaRPr lang="en-ZA" dirty="0"/>
        </a:p>
      </dgm:t>
    </dgm:pt>
    <dgm:pt modelId="{D4D4DC86-5BEC-4DF4-B042-72AFED69CF71}" type="parTrans" cxnId="{7AA898A2-8751-4135-8E7C-C066C2DED7EE}">
      <dgm:prSet/>
      <dgm:spPr/>
    </dgm:pt>
    <dgm:pt modelId="{6CF97DE6-F332-4E27-910D-C5B40608B7DB}" type="sibTrans" cxnId="{7AA898A2-8751-4135-8E7C-C066C2DED7EE}">
      <dgm:prSet/>
      <dgm:spPr/>
    </dgm:pt>
    <dgm:pt modelId="{88623B33-D5B8-4CC2-B209-2FC0F527F12E}">
      <dgm:prSet phldrT="[Text]"/>
      <dgm:spPr/>
      <dgm:t>
        <a:bodyPr anchor="ctr"/>
        <a:lstStyle/>
        <a:p>
          <a:r>
            <a:rPr lang="en-ZA" dirty="0" smtClean="0"/>
            <a:t>Instrument-specific (equipment outputs)  </a:t>
          </a:r>
          <a:endParaRPr lang="en-ZA" dirty="0"/>
        </a:p>
      </dgm:t>
    </dgm:pt>
    <dgm:pt modelId="{BA30D795-BC56-4B3B-8BC0-52D18F742523}" type="parTrans" cxnId="{EC631232-4CB3-49BF-A672-5B53A02AEFF9}">
      <dgm:prSet/>
      <dgm:spPr/>
    </dgm:pt>
    <dgm:pt modelId="{99273DA1-D14B-4E2D-A6B2-1A90B341F0BB}" type="sibTrans" cxnId="{EC631232-4CB3-49BF-A672-5B53A02AEFF9}">
      <dgm:prSet/>
      <dgm:spPr/>
    </dgm:pt>
    <dgm:pt modelId="{87FF224E-8E1F-40F3-82B7-D64893FA84A7}">
      <dgm:prSet phldrT="[Text]"/>
      <dgm:spPr/>
      <dgm:t>
        <a:bodyPr anchor="ctr"/>
        <a:lstStyle/>
        <a:p>
          <a:r>
            <a:rPr lang="en-ZA" dirty="0" smtClean="0"/>
            <a:t> Revisable dataset (new data added, while old data is changed or deleted) </a:t>
          </a:r>
          <a:endParaRPr lang="en-ZA" dirty="0"/>
        </a:p>
      </dgm:t>
    </dgm:pt>
    <dgm:pt modelId="{1ECA7797-33BF-44F4-84BF-2659E824FAF9}" type="parTrans" cxnId="{E9B079DA-7574-4DE6-99BD-9ED281B0ED42}">
      <dgm:prSet/>
      <dgm:spPr/>
    </dgm:pt>
    <dgm:pt modelId="{482AF0A9-449A-4C4B-A028-FFF189C54212}" type="sibTrans" cxnId="{E9B079DA-7574-4DE6-99BD-9ED281B0ED42}">
      <dgm:prSet/>
      <dgm:spPr/>
    </dgm:pt>
    <dgm:pt modelId="{303475DD-4889-43FE-B264-F43897E12BEF}" type="pres">
      <dgm:prSet presAssocID="{E8CD7A27-D75D-4CE7-8651-4E8FC3DAFC0E}" presName="Name0" presStyleCnt="0">
        <dgm:presLayoutVars>
          <dgm:dir/>
          <dgm:resizeHandles val="exact"/>
        </dgm:presLayoutVars>
      </dgm:prSet>
      <dgm:spPr/>
      <dgm:t>
        <a:bodyPr/>
        <a:lstStyle/>
        <a:p>
          <a:endParaRPr lang="en-ZA"/>
        </a:p>
      </dgm:t>
    </dgm:pt>
    <dgm:pt modelId="{F51D282A-A9D0-4543-9895-1BB9425DC30F}" type="pres">
      <dgm:prSet presAssocID="{AAF92EE1-5E31-451D-ABFA-CAB9085207AF}" presName="node" presStyleLbl="node1" presStyleIdx="0" presStyleCnt="3">
        <dgm:presLayoutVars>
          <dgm:bulletEnabled val="1"/>
        </dgm:presLayoutVars>
      </dgm:prSet>
      <dgm:spPr/>
      <dgm:t>
        <a:bodyPr/>
        <a:lstStyle/>
        <a:p>
          <a:endParaRPr lang="en-ZA"/>
        </a:p>
      </dgm:t>
    </dgm:pt>
    <dgm:pt modelId="{FA1F3F07-C143-4865-B2E3-D4F745261FF1}" type="pres">
      <dgm:prSet presAssocID="{9422ECC8-86F8-476B-A54E-03742EC7A122}" presName="sibTrans" presStyleCnt="0"/>
      <dgm:spPr/>
    </dgm:pt>
    <dgm:pt modelId="{3A3A637F-9F2A-4DD1-BC3F-88E9D0E70A22}" type="pres">
      <dgm:prSet presAssocID="{1B5A7C2A-9530-4DCA-84E0-D4C9AF4855A2}" presName="node" presStyleLbl="node1" presStyleIdx="1" presStyleCnt="3">
        <dgm:presLayoutVars>
          <dgm:bulletEnabled val="1"/>
        </dgm:presLayoutVars>
      </dgm:prSet>
      <dgm:spPr/>
      <dgm:t>
        <a:bodyPr/>
        <a:lstStyle/>
        <a:p>
          <a:endParaRPr lang="en-ZA"/>
        </a:p>
      </dgm:t>
    </dgm:pt>
    <dgm:pt modelId="{6DEE4C0E-1FBF-4004-9ABD-AC40C23C13BC}" type="pres">
      <dgm:prSet presAssocID="{E63DE25E-228C-40C6-BAF8-82889609004B}" presName="sibTrans" presStyleCnt="0"/>
      <dgm:spPr/>
    </dgm:pt>
    <dgm:pt modelId="{8F2C68E1-0391-42B2-9691-405806977032}" type="pres">
      <dgm:prSet presAssocID="{F8813A19-3FF5-43DF-8A62-B3030249CC06}" presName="node" presStyleLbl="node1" presStyleIdx="2" presStyleCnt="3">
        <dgm:presLayoutVars>
          <dgm:bulletEnabled val="1"/>
        </dgm:presLayoutVars>
      </dgm:prSet>
      <dgm:spPr/>
      <dgm:t>
        <a:bodyPr/>
        <a:lstStyle/>
        <a:p>
          <a:endParaRPr lang="en-ZA"/>
        </a:p>
      </dgm:t>
    </dgm:pt>
  </dgm:ptLst>
  <dgm:cxnLst>
    <dgm:cxn modelId="{5989189D-2CB2-40FF-8E20-BEF2D895ACF6}" type="presOf" srcId="{1B5A7C2A-9530-4DCA-84E0-D4C9AF4855A2}" destId="{3A3A637F-9F2A-4DD1-BC3F-88E9D0E70A22}" srcOrd="0" destOrd="0" presId="urn:microsoft.com/office/officeart/2005/8/layout/hList6"/>
    <dgm:cxn modelId="{2FC7E00B-D161-4E9F-BC22-1B7C64B71BE6}" type="presOf" srcId="{5746089D-4734-4FAA-A588-8C46D470DBD0}" destId="{3A3A637F-9F2A-4DD1-BC3F-88E9D0E70A22}" srcOrd="0" destOrd="2" presId="urn:microsoft.com/office/officeart/2005/8/layout/hList6"/>
    <dgm:cxn modelId="{957ADECC-8FB3-4C06-9D07-774EF5CB9C2A}" srcId="{D8B90E90-E6E5-4175-9121-6DAA94221048}" destId="{C453D723-D00A-42FF-9675-FC258B03BF9D}" srcOrd="3" destOrd="0" parTransId="{6A7D848B-59F4-4F4C-837C-F2FD6C931B21}" sibTransId="{5D8D4181-5E0B-468D-B29C-F6287B20BE2D}"/>
    <dgm:cxn modelId="{C2B5E2F2-0D59-41AC-B2FC-7C62378BB5D1}" type="presOf" srcId="{C453D723-D00A-42FF-9675-FC258B03BF9D}" destId="{F51D282A-A9D0-4543-9895-1BB9425DC30F}" srcOrd="0" destOrd="6" presId="urn:microsoft.com/office/officeart/2005/8/layout/hList6"/>
    <dgm:cxn modelId="{51ABA74B-26A8-424C-8124-95E49C3E0168}" type="presOf" srcId="{D3D7647C-D416-463E-BC26-820A4BC21AA1}" destId="{8F2C68E1-0391-42B2-9691-405806977032}" srcOrd="0" destOrd="2" presId="urn:microsoft.com/office/officeart/2005/8/layout/hList6"/>
    <dgm:cxn modelId="{016AA1B6-EA90-4958-A43D-EC1BEC23E960}" type="presOf" srcId="{4132ADE2-6A86-4B6C-8E38-E2FB5EEF060A}" destId="{F51D282A-A9D0-4543-9895-1BB9425DC30F}" srcOrd="0" destOrd="4" presId="urn:microsoft.com/office/officeart/2005/8/layout/hList6"/>
    <dgm:cxn modelId="{5608B0CD-0CC8-4487-8D03-0CAEC9383E01}" type="presOf" srcId="{DF4D65D5-8930-41FF-BABE-442D6C684230}" destId="{F51D282A-A9D0-4543-9895-1BB9425DC30F}" srcOrd="0" destOrd="1" presId="urn:microsoft.com/office/officeart/2005/8/layout/hList6"/>
    <dgm:cxn modelId="{ADDEC556-7CD1-482A-B7B7-755C1EDCF7DC}" type="presOf" srcId="{AAF92EE1-5E31-451D-ABFA-CAB9085207AF}" destId="{F51D282A-A9D0-4543-9895-1BB9425DC30F}" srcOrd="0" destOrd="0" presId="urn:microsoft.com/office/officeart/2005/8/layout/hList6"/>
    <dgm:cxn modelId="{8CB7A01D-C55E-44FB-90C6-348215EF60B0}" type="presOf" srcId="{56B1E91D-72BA-4FC2-A08C-41FA7E254B6B}" destId="{3A3A637F-9F2A-4DD1-BC3F-88E9D0E70A22}" srcOrd="0" destOrd="1" presId="urn:microsoft.com/office/officeart/2005/8/layout/hList6"/>
    <dgm:cxn modelId="{55CB551C-E318-413B-80C1-73430F6DED1E}" type="presOf" srcId="{AAB8C86C-24EC-4718-A238-6704941A09F1}" destId="{8F2C68E1-0391-42B2-9691-405806977032}" srcOrd="0" destOrd="1" presId="urn:microsoft.com/office/officeart/2005/8/layout/hList6"/>
    <dgm:cxn modelId="{DE223ABE-7BC0-487A-9E0A-6759B7381473}" srcId="{E8CD7A27-D75D-4CE7-8651-4E8FC3DAFC0E}" destId="{F8813A19-3FF5-43DF-8A62-B3030249CC06}" srcOrd="2" destOrd="0" parTransId="{CD231533-7287-4074-AAE6-B645C91AB9B9}" sibTransId="{B3584A25-CFE2-47F3-B013-46C86D144490}"/>
    <dgm:cxn modelId="{E6ADF448-F94D-4A47-98E3-69E214B1EB89}" srcId="{D8B90E90-E6E5-4175-9121-6DAA94221048}" destId="{0062AD78-3CCD-4774-9E57-FA142A438A23}" srcOrd="2" destOrd="0" parTransId="{804305BA-3069-468C-AE57-3E3F2EC2D608}" sibTransId="{FC4B75C0-AFF7-4786-94D0-7734CE71A27A}"/>
    <dgm:cxn modelId="{FF930985-852D-424B-90E0-6A19FB382283}" srcId="{AAF92EE1-5E31-451D-ABFA-CAB9085207AF}" destId="{DF4D65D5-8930-41FF-BABE-442D6C684230}" srcOrd="0" destOrd="0" parTransId="{E1E189DC-AEBF-467A-BC5A-676D23F5F109}" sibTransId="{ECCC130E-5EDA-4984-BE31-BE322C91F138}"/>
    <dgm:cxn modelId="{DC09A757-C5E1-41BA-B262-AD9F9CFA55B5}" type="presOf" srcId="{87FF224E-8E1F-40F3-82B7-D64893FA84A7}" destId="{8F2C68E1-0391-42B2-9691-405806977032}" srcOrd="0" destOrd="3" presId="urn:microsoft.com/office/officeart/2005/8/layout/hList6"/>
    <dgm:cxn modelId="{470911DE-4D00-482A-9EE6-6DEDC2EFB969}" srcId="{1B5A7C2A-9530-4DCA-84E0-D4C9AF4855A2}" destId="{1C3D3BBB-53B2-4472-933D-78B192B9EB77}" srcOrd="2" destOrd="0" parTransId="{E2C90443-0EFB-4F98-9225-0DC06483148F}" sibTransId="{E6A34228-CBFB-4159-B237-A0D167FD1CA0}"/>
    <dgm:cxn modelId="{BC91D724-07D7-4949-BDDA-78394EFBA9B0}" srcId="{D8B90E90-E6E5-4175-9121-6DAA94221048}" destId="{4132ADE2-6A86-4B6C-8E38-E2FB5EEF060A}" srcOrd="1" destOrd="0" parTransId="{E435EC78-2D25-4C9B-B8ED-79D0B3233255}" sibTransId="{5C1CCCF7-DB07-440A-B3D8-1F20CFF31BFB}"/>
    <dgm:cxn modelId="{968ADC7B-EC4B-44C7-98BA-1CA17A1FEDC2}" srcId="{AAF92EE1-5E31-451D-ABFA-CAB9085207AF}" destId="{D8B90E90-E6E5-4175-9121-6DAA94221048}" srcOrd="1" destOrd="0" parTransId="{25E320D0-AA13-4BBA-88EE-EAB153B0DC4E}" sibTransId="{B0B286D6-57C9-4600-9E8D-74794F94EE06}"/>
    <dgm:cxn modelId="{EC631232-4CB3-49BF-A672-5B53A02AEFF9}" srcId="{1B5A7C2A-9530-4DCA-84E0-D4C9AF4855A2}" destId="{88623B33-D5B8-4CC2-B209-2FC0F527F12E}" srcOrd="5" destOrd="0" parTransId="{BA30D795-BC56-4B3B-8BC0-52D18F742523}" sibTransId="{99273DA1-D14B-4E2D-A6B2-1A90B341F0BB}"/>
    <dgm:cxn modelId="{D8E92826-8353-40D1-9131-90AB436B5475}" type="presOf" srcId="{E8CD7A27-D75D-4CE7-8651-4E8FC3DAFC0E}" destId="{303475DD-4889-43FE-B264-F43897E12BEF}" srcOrd="0" destOrd="0" presId="urn:microsoft.com/office/officeart/2005/8/layout/hList6"/>
    <dgm:cxn modelId="{36C8B26E-B6B4-4E3A-B566-7C98B45734E1}" type="presOf" srcId="{1C3D3BBB-53B2-4472-933D-78B192B9EB77}" destId="{3A3A637F-9F2A-4DD1-BC3F-88E9D0E70A22}" srcOrd="0" destOrd="3" presId="urn:microsoft.com/office/officeart/2005/8/layout/hList6"/>
    <dgm:cxn modelId="{D5E47250-59A1-4BC7-A246-26FE1CB44C58}" srcId="{D8B90E90-E6E5-4175-9121-6DAA94221048}" destId="{AA140668-00D9-471B-BC81-653FAA27CD86}" srcOrd="0" destOrd="0" parTransId="{461131C1-4694-48B8-B598-DACEA115F3BE}" sibTransId="{05B8B132-F193-4FDB-9A24-08B9FD320634}"/>
    <dgm:cxn modelId="{C0C639F6-A522-40F1-991C-C2709BDECDDC}" type="presOf" srcId="{88623B33-D5B8-4CC2-B209-2FC0F527F12E}" destId="{3A3A637F-9F2A-4DD1-BC3F-88E9D0E70A22}" srcOrd="0" destOrd="6" presId="urn:microsoft.com/office/officeart/2005/8/layout/hList6"/>
    <dgm:cxn modelId="{631D8FB0-C3A5-43F6-A632-627678F2BD60}" srcId="{1B5A7C2A-9530-4DCA-84E0-D4C9AF4855A2}" destId="{179F6023-7347-4109-A5AC-E283384193DD}" srcOrd="3" destOrd="0" parTransId="{175A2C71-80D3-4A46-A496-BFF070166AF0}" sibTransId="{48222211-F369-424A-871E-C453ABC0046D}"/>
    <dgm:cxn modelId="{7B8B956E-6365-4CF5-BCC7-F6F534CCB959}" type="presOf" srcId="{179F6023-7347-4109-A5AC-E283384193DD}" destId="{3A3A637F-9F2A-4DD1-BC3F-88E9D0E70A22}" srcOrd="0" destOrd="4" presId="urn:microsoft.com/office/officeart/2005/8/layout/hList6"/>
    <dgm:cxn modelId="{7AA898A2-8751-4135-8E7C-C066C2DED7EE}" srcId="{1B5A7C2A-9530-4DCA-84E0-D4C9AF4855A2}" destId="{4469BBBE-B4CC-429D-A197-3B57AE736A8E}" srcOrd="4" destOrd="0" parTransId="{D4D4DC86-5BEC-4DF4-B042-72AFED69CF71}" sibTransId="{6CF97DE6-F332-4E27-910D-C5B40608B7DB}"/>
    <dgm:cxn modelId="{6ED77EBF-04BC-4CF8-8B0C-049FA963881E}" srcId="{E8CD7A27-D75D-4CE7-8651-4E8FC3DAFC0E}" destId="{AAF92EE1-5E31-451D-ABFA-CAB9085207AF}" srcOrd="0" destOrd="0" parTransId="{B1D99290-B65C-4810-98B7-55FA1B1C614D}" sibTransId="{9422ECC8-86F8-476B-A54E-03742EC7A122}"/>
    <dgm:cxn modelId="{75A90374-ADE3-4871-80D0-1BE95E9E8761}" srcId="{1B5A7C2A-9530-4DCA-84E0-D4C9AF4855A2}" destId="{56B1E91D-72BA-4FC2-A08C-41FA7E254B6B}" srcOrd="0" destOrd="0" parTransId="{61C715F4-0B07-4C6D-8C66-D88B090532ED}" sibTransId="{1C8EFC7A-5A46-448C-B377-72EA174CC92E}"/>
    <dgm:cxn modelId="{0327C583-E0F4-4659-9119-F2156CC3B7E8}" type="presOf" srcId="{F8813A19-3FF5-43DF-8A62-B3030249CC06}" destId="{8F2C68E1-0391-42B2-9691-405806977032}" srcOrd="0" destOrd="0" presId="urn:microsoft.com/office/officeart/2005/8/layout/hList6"/>
    <dgm:cxn modelId="{DEA97A24-D70D-42DC-A7B8-6C59511C8FE2}" type="presOf" srcId="{AA140668-00D9-471B-BC81-653FAA27CD86}" destId="{F51D282A-A9D0-4543-9895-1BB9425DC30F}" srcOrd="0" destOrd="3" presId="urn:microsoft.com/office/officeart/2005/8/layout/hList6"/>
    <dgm:cxn modelId="{B474A36D-180D-40C8-9906-014318FB534C}" srcId="{F8813A19-3FF5-43DF-8A62-B3030249CC06}" destId="{AAB8C86C-24EC-4718-A238-6704941A09F1}" srcOrd="0" destOrd="0" parTransId="{A1D37C17-B59C-4C89-BF5F-B81B499AA239}" sibTransId="{E9F6A02F-2412-4BCE-B2A9-4D644687ABD5}"/>
    <dgm:cxn modelId="{0FD5C8A0-8835-4438-A701-D14E98640F19}" srcId="{E8CD7A27-D75D-4CE7-8651-4E8FC3DAFC0E}" destId="{1B5A7C2A-9530-4DCA-84E0-D4C9AF4855A2}" srcOrd="1" destOrd="0" parTransId="{DBB326A9-47FD-4398-88C6-B52103E1FA96}" sibTransId="{E63DE25E-228C-40C6-BAF8-82889609004B}"/>
    <dgm:cxn modelId="{E9B079DA-7574-4DE6-99BD-9ED281B0ED42}" srcId="{F8813A19-3FF5-43DF-8A62-B3030249CC06}" destId="{87FF224E-8E1F-40F3-82B7-D64893FA84A7}" srcOrd="2" destOrd="0" parTransId="{1ECA7797-33BF-44F4-84BF-2659E824FAF9}" sibTransId="{482AF0A9-449A-4C4B-A028-FFF189C54212}"/>
    <dgm:cxn modelId="{375F349B-B255-4DF8-8508-292B4A387391}" type="presOf" srcId="{4469BBBE-B4CC-429D-A197-3B57AE736A8E}" destId="{3A3A637F-9F2A-4DD1-BC3F-88E9D0E70A22}" srcOrd="0" destOrd="5" presId="urn:microsoft.com/office/officeart/2005/8/layout/hList6"/>
    <dgm:cxn modelId="{AC9283D2-CDDD-42D6-BF78-780CD1BFCBB7}" type="presOf" srcId="{D8B90E90-E6E5-4175-9121-6DAA94221048}" destId="{F51D282A-A9D0-4543-9895-1BB9425DC30F}" srcOrd="0" destOrd="2" presId="urn:microsoft.com/office/officeart/2005/8/layout/hList6"/>
    <dgm:cxn modelId="{98D01200-0099-41F6-A9FF-889C6277F1B1}" srcId="{F8813A19-3FF5-43DF-8A62-B3030249CC06}" destId="{D3D7647C-D416-463E-BC26-820A4BC21AA1}" srcOrd="1" destOrd="0" parTransId="{9A7B4315-CC7B-46A2-8905-4B4425E65D79}" sibTransId="{81AE5D10-4FDC-4EB4-B8DE-42A6BBC60628}"/>
    <dgm:cxn modelId="{F0E12DC1-2BD0-4829-A8AC-2D107E25FEDA}" type="presOf" srcId="{0062AD78-3CCD-4774-9E57-FA142A438A23}" destId="{F51D282A-A9D0-4543-9895-1BB9425DC30F}" srcOrd="0" destOrd="5" presId="urn:microsoft.com/office/officeart/2005/8/layout/hList6"/>
    <dgm:cxn modelId="{832E6F18-2131-44C9-9FB7-BA0C1799D46B}" srcId="{1B5A7C2A-9530-4DCA-84E0-D4C9AF4855A2}" destId="{5746089D-4734-4FAA-A588-8C46D470DBD0}" srcOrd="1" destOrd="0" parTransId="{202B0FA1-23A4-4FAB-8F29-CC48A8E1C0D7}" sibTransId="{74A49EAE-511E-443E-8BBA-4F8422AA5CCF}"/>
    <dgm:cxn modelId="{757CC5E7-C43D-4A25-ACA6-A7AFD75F4A5E}" type="presParOf" srcId="{303475DD-4889-43FE-B264-F43897E12BEF}" destId="{F51D282A-A9D0-4543-9895-1BB9425DC30F}" srcOrd="0" destOrd="0" presId="urn:microsoft.com/office/officeart/2005/8/layout/hList6"/>
    <dgm:cxn modelId="{27B35C72-9896-493F-950C-593B4969ADF2}" type="presParOf" srcId="{303475DD-4889-43FE-B264-F43897E12BEF}" destId="{FA1F3F07-C143-4865-B2E3-D4F745261FF1}" srcOrd="1" destOrd="0" presId="urn:microsoft.com/office/officeart/2005/8/layout/hList6"/>
    <dgm:cxn modelId="{2A2E8A6F-B34E-4FB8-8E39-4249094C1A41}" type="presParOf" srcId="{303475DD-4889-43FE-B264-F43897E12BEF}" destId="{3A3A637F-9F2A-4DD1-BC3F-88E9D0E70A22}" srcOrd="2" destOrd="0" presId="urn:microsoft.com/office/officeart/2005/8/layout/hList6"/>
    <dgm:cxn modelId="{D9F09CBB-6A30-4C16-9AE0-0CCAD9F6992A}" type="presParOf" srcId="{303475DD-4889-43FE-B264-F43897E12BEF}" destId="{6DEE4C0E-1FBF-4004-9ABD-AC40C23C13BC}" srcOrd="3" destOrd="0" presId="urn:microsoft.com/office/officeart/2005/8/layout/hList6"/>
    <dgm:cxn modelId="{1CB0F90E-5534-4C20-908A-82EAD41360BE}" type="presParOf" srcId="{303475DD-4889-43FE-B264-F43897E12BEF}" destId="{8F2C68E1-0391-42B2-9691-405806977032}"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80A83-556E-4CA7-BFE6-62E3F1FA6BEB}">
      <dsp:nvSpPr>
        <dsp:cNvPr id="0" name=""/>
        <dsp:cNvSpPr/>
      </dsp:nvSpPr>
      <dsp:spPr>
        <a:xfrm rot="13684212">
          <a:off x="2874523" y="2024031"/>
          <a:ext cx="617054" cy="20126"/>
        </a:xfrm>
        <a:custGeom>
          <a:avLst/>
          <a:gdLst/>
          <a:ahLst/>
          <a:cxnLst/>
          <a:rect l="0" t="0" r="0" b="0"/>
          <a:pathLst>
            <a:path>
              <a:moveTo>
                <a:pt x="0" y="10063"/>
              </a:moveTo>
              <a:lnTo>
                <a:pt x="617054" y="10063"/>
              </a:lnTo>
            </a:path>
          </a:pathLst>
        </a:custGeom>
        <a:noFill/>
        <a:ln w="31750" cap="flat" cmpd="sng" algn="ctr">
          <a:solidFill>
            <a:schemeClr val="bg1">
              <a:lumMod val="65000"/>
            </a:schemeClr>
          </a:solidFill>
          <a:prstDash val="sysDot"/>
        </a:ln>
        <a:effectLst/>
      </dsp:spPr>
      <dsp:style>
        <a:lnRef idx="2">
          <a:scrgbClr r="0" g="0" b="0"/>
        </a:lnRef>
        <a:fillRef idx="0">
          <a:scrgbClr r="0" g="0" b="0"/>
        </a:fillRef>
        <a:effectRef idx="0">
          <a:scrgbClr r="0" g="0" b="0"/>
        </a:effectRef>
        <a:fontRef idx="minor"/>
      </dsp:style>
    </dsp:sp>
    <dsp:sp modelId="{ED405B1F-631F-4E1C-BD13-796F43818E38}">
      <dsp:nvSpPr>
        <dsp:cNvPr id="0" name=""/>
        <dsp:cNvSpPr/>
      </dsp:nvSpPr>
      <dsp:spPr>
        <a:xfrm rot="9675565">
          <a:off x="2557113" y="2969712"/>
          <a:ext cx="808982" cy="20126"/>
        </a:xfrm>
        <a:custGeom>
          <a:avLst/>
          <a:gdLst/>
          <a:ahLst/>
          <a:cxnLst/>
          <a:rect l="0" t="0" r="0" b="0"/>
          <a:pathLst>
            <a:path>
              <a:moveTo>
                <a:pt x="0" y="10063"/>
              </a:moveTo>
              <a:lnTo>
                <a:pt x="808982" y="10063"/>
              </a:lnTo>
            </a:path>
          </a:pathLst>
        </a:custGeom>
        <a:noFill/>
        <a:ln w="31750" cap="flat" cmpd="sng" algn="ctr">
          <a:solidFill>
            <a:schemeClr val="bg1">
              <a:lumMod val="65000"/>
            </a:schemeClr>
          </a:solidFill>
          <a:prstDash val="sysDot"/>
        </a:ln>
        <a:effectLst/>
      </dsp:spPr>
      <dsp:style>
        <a:lnRef idx="2">
          <a:scrgbClr r="0" g="0" b="0"/>
        </a:lnRef>
        <a:fillRef idx="0">
          <a:scrgbClr r="0" g="0" b="0"/>
        </a:fillRef>
        <a:effectRef idx="0">
          <a:scrgbClr r="0" g="0" b="0"/>
        </a:effectRef>
        <a:fontRef idx="minor"/>
      </dsp:style>
    </dsp:sp>
    <dsp:sp modelId="{E8376465-A74E-49E2-9E9D-B7780D57F62F}">
      <dsp:nvSpPr>
        <dsp:cNvPr id="0" name=""/>
        <dsp:cNvSpPr/>
      </dsp:nvSpPr>
      <dsp:spPr>
        <a:xfrm rot="6076139">
          <a:off x="3233296" y="3507844"/>
          <a:ext cx="772678" cy="20126"/>
        </a:xfrm>
        <a:custGeom>
          <a:avLst/>
          <a:gdLst/>
          <a:ahLst/>
          <a:cxnLst/>
          <a:rect l="0" t="0" r="0" b="0"/>
          <a:pathLst>
            <a:path>
              <a:moveTo>
                <a:pt x="0" y="10063"/>
              </a:moveTo>
              <a:lnTo>
                <a:pt x="772678" y="10063"/>
              </a:lnTo>
            </a:path>
          </a:pathLst>
        </a:custGeom>
        <a:noFill/>
        <a:ln w="31750" cap="flat" cmpd="sng" algn="ctr">
          <a:solidFill>
            <a:schemeClr val="bg1">
              <a:lumMod val="65000"/>
            </a:schemeClr>
          </a:solidFill>
          <a:prstDash val="sysDot"/>
        </a:ln>
        <a:effectLst/>
      </dsp:spPr>
      <dsp:style>
        <a:lnRef idx="2">
          <a:scrgbClr r="0" g="0" b="0"/>
        </a:lnRef>
        <a:fillRef idx="0">
          <a:scrgbClr r="0" g="0" b="0"/>
        </a:fillRef>
        <a:effectRef idx="0">
          <a:scrgbClr r="0" g="0" b="0"/>
        </a:effectRef>
        <a:fontRef idx="minor"/>
      </dsp:style>
    </dsp:sp>
    <dsp:sp modelId="{9D3DC158-D5CF-44D3-AC74-FD003E28D70A}">
      <dsp:nvSpPr>
        <dsp:cNvPr id="0" name=""/>
        <dsp:cNvSpPr/>
      </dsp:nvSpPr>
      <dsp:spPr>
        <a:xfrm rot="2443026">
          <a:off x="4130115" y="3310296"/>
          <a:ext cx="742987" cy="20126"/>
        </a:xfrm>
        <a:custGeom>
          <a:avLst/>
          <a:gdLst/>
          <a:ahLst/>
          <a:cxnLst/>
          <a:rect l="0" t="0" r="0" b="0"/>
          <a:pathLst>
            <a:path>
              <a:moveTo>
                <a:pt x="0" y="10063"/>
              </a:moveTo>
              <a:lnTo>
                <a:pt x="742987" y="10063"/>
              </a:lnTo>
            </a:path>
          </a:pathLst>
        </a:custGeom>
        <a:noFill/>
        <a:ln w="31750" cap="flat" cmpd="sng" algn="ctr">
          <a:solidFill>
            <a:schemeClr val="bg1">
              <a:lumMod val="75000"/>
            </a:schemeClr>
          </a:solidFill>
          <a:prstDash val="sysDot"/>
        </a:ln>
        <a:effectLst/>
      </dsp:spPr>
      <dsp:style>
        <a:lnRef idx="2">
          <a:scrgbClr r="0" g="0" b="0"/>
        </a:lnRef>
        <a:fillRef idx="0">
          <a:scrgbClr r="0" g="0" b="0"/>
        </a:fillRef>
        <a:effectRef idx="0">
          <a:scrgbClr r="0" g="0" b="0"/>
        </a:effectRef>
        <a:fontRef idx="minor"/>
      </dsp:style>
    </dsp:sp>
    <dsp:sp modelId="{63E94016-D3A5-4FCE-8301-70944FF87E8F}">
      <dsp:nvSpPr>
        <dsp:cNvPr id="0" name=""/>
        <dsp:cNvSpPr/>
      </dsp:nvSpPr>
      <dsp:spPr>
        <a:xfrm rot="20899484">
          <a:off x="4212378" y="2525881"/>
          <a:ext cx="740573" cy="20126"/>
        </a:xfrm>
        <a:custGeom>
          <a:avLst/>
          <a:gdLst/>
          <a:ahLst/>
          <a:cxnLst/>
          <a:rect l="0" t="0" r="0" b="0"/>
          <a:pathLst>
            <a:path>
              <a:moveTo>
                <a:pt x="0" y="10063"/>
              </a:moveTo>
              <a:lnTo>
                <a:pt x="740573" y="10063"/>
              </a:lnTo>
            </a:path>
          </a:pathLst>
        </a:custGeom>
        <a:noFill/>
        <a:ln w="31750" cap="flat" cmpd="sng" algn="ctr">
          <a:solidFill>
            <a:schemeClr val="bg1">
              <a:lumMod val="75000"/>
            </a:schemeClr>
          </a:solidFill>
          <a:prstDash val="sysDot"/>
        </a:ln>
        <a:effectLst/>
      </dsp:spPr>
      <dsp:style>
        <a:lnRef idx="2">
          <a:scrgbClr r="0" g="0" b="0"/>
        </a:lnRef>
        <a:fillRef idx="0">
          <a:scrgbClr r="0" g="0" b="0"/>
        </a:fillRef>
        <a:effectRef idx="0">
          <a:scrgbClr r="0" g="0" b="0"/>
        </a:effectRef>
        <a:fontRef idx="minor"/>
      </dsp:style>
    </dsp:sp>
    <dsp:sp modelId="{22BCEA4B-0890-4220-9556-1CDDFB0A4512}">
      <dsp:nvSpPr>
        <dsp:cNvPr id="0" name=""/>
        <dsp:cNvSpPr/>
      </dsp:nvSpPr>
      <dsp:spPr>
        <a:xfrm rot="17638765">
          <a:off x="3774873" y="1942391"/>
          <a:ext cx="681133" cy="20126"/>
        </a:xfrm>
        <a:custGeom>
          <a:avLst/>
          <a:gdLst/>
          <a:ahLst/>
          <a:cxnLst/>
          <a:rect l="0" t="0" r="0" b="0"/>
          <a:pathLst>
            <a:path>
              <a:moveTo>
                <a:pt x="0" y="10063"/>
              </a:moveTo>
              <a:lnTo>
                <a:pt x="681133" y="10063"/>
              </a:lnTo>
            </a:path>
          </a:pathLst>
        </a:custGeom>
        <a:noFill/>
        <a:ln w="31750" cap="flat" cmpd="sng" algn="ctr">
          <a:solidFill>
            <a:schemeClr val="bg1">
              <a:lumMod val="75000"/>
            </a:schemeClr>
          </a:solidFill>
          <a:prstDash val="sysDot"/>
        </a:ln>
        <a:effectLst/>
      </dsp:spPr>
      <dsp:style>
        <a:lnRef idx="2">
          <a:scrgbClr r="0" g="0" b="0"/>
        </a:lnRef>
        <a:fillRef idx="0">
          <a:scrgbClr r="0" g="0" b="0"/>
        </a:fillRef>
        <a:effectRef idx="0">
          <a:scrgbClr r="0" g="0" b="0"/>
        </a:effectRef>
        <a:fontRef idx="minor"/>
      </dsp:style>
    </dsp:sp>
    <dsp:sp modelId="{51F4EAD3-1682-4678-A02B-7707F22B1C85}">
      <dsp:nvSpPr>
        <dsp:cNvPr id="0" name=""/>
        <dsp:cNvSpPr/>
      </dsp:nvSpPr>
      <dsp:spPr>
        <a:xfrm>
          <a:off x="2973055" y="1993464"/>
          <a:ext cx="1618580" cy="1415715"/>
        </a:xfrm>
        <a:prstGeom prst="ellipse">
          <a:avLst/>
        </a:prstGeom>
        <a:solidFill>
          <a:srgbClr val="00B0F0"/>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sp>
    <dsp:sp modelId="{87BA93AC-D3AD-4B28-9115-39B8C4A3C7C0}">
      <dsp:nvSpPr>
        <dsp:cNvPr id="0" name=""/>
        <dsp:cNvSpPr/>
      </dsp:nvSpPr>
      <dsp:spPr>
        <a:xfrm>
          <a:off x="3932960" y="606762"/>
          <a:ext cx="1081177" cy="1081177"/>
        </a:xfrm>
        <a:prstGeom prst="ellipse">
          <a:avLst/>
        </a:prstGeom>
        <a:solidFill>
          <a:srgbClr val="FF3399"/>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Creating Data</a:t>
          </a:r>
          <a:endParaRPr lang="en-US" sz="1050" b="1" kern="1200" dirty="0">
            <a:solidFill>
              <a:schemeClr val="tx1"/>
            </a:solidFill>
          </a:endParaRPr>
        </a:p>
      </dsp:txBody>
      <dsp:txXfrm>
        <a:off x="4091295" y="765097"/>
        <a:ext cx="764507" cy="764507"/>
      </dsp:txXfrm>
    </dsp:sp>
    <dsp:sp modelId="{2351FE39-4179-4DB3-94A8-84EFD1524303}">
      <dsp:nvSpPr>
        <dsp:cNvPr id="0" name=""/>
        <dsp:cNvSpPr/>
      </dsp:nvSpPr>
      <dsp:spPr>
        <a:xfrm>
          <a:off x="4934106" y="1811027"/>
          <a:ext cx="1081177" cy="1081177"/>
        </a:xfrm>
        <a:prstGeom prst="ellipse">
          <a:avLst/>
        </a:prstGeom>
        <a:solidFill>
          <a:srgbClr val="FF3399"/>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Processing</a:t>
          </a:r>
          <a:r>
            <a:rPr lang="en-US" sz="1050" b="1" kern="1200" dirty="0" smtClean="0"/>
            <a:t> </a:t>
          </a:r>
          <a:r>
            <a:rPr lang="en-US" sz="1050" b="1" kern="1200" dirty="0" smtClean="0">
              <a:solidFill>
                <a:schemeClr val="tx1"/>
              </a:solidFill>
            </a:rPr>
            <a:t>Data</a:t>
          </a:r>
          <a:endParaRPr lang="en-US" sz="1050" b="1" kern="1200" dirty="0">
            <a:solidFill>
              <a:schemeClr val="tx1"/>
            </a:solidFill>
          </a:endParaRPr>
        </a:p>
      </dsp:txBody>
      <dsp:txXfrm>
        <a:off x="5092441" y="1969362"/>
        <a:ext cx="764507" cy="764507"/>
      </dsp:txXfrm>
    </dsp:sp>
    <dsp:sp modelId="{8176EEDF-F573-4220-AC4D-C8DBE2CCB231}">
      <dsp:nvSpPr>
        <dsp:cNvPr id="0" name=""/>
        <dsp:cNvSpPr/>
      </dsp:nvSpPr>
      <dsp:spPr>
        <a:xfrm>
          <a:off x="4652324" y="3374745"/>
          <a:ext cx="1081177" cy="1081177"/>
        </a:xfrm>
        <a:prstGeom prst="ellipse">
          <a:avLst/>
        </a:prstGeom>
        <a:solidFill>
          <a:srgbClr val="FF3399"/>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Analysing</a:t>
          </a:r>
          <a:r>
            <a:rPr lang="en-US" sz="1050" b="1" kern="1200" dirty="0" smtClean="0"/>
            <a:t> </a:t>
          </a:r>
          <a:r>
            <a:rPr lang="en-US" sz="1050" b="1" kern="1200" dirty="0" smtClean="0">
              <a:solidFill>
                <a:schemeClr val="tx1"/>
              </a:solidFill>
            </a:rPr>
            <a:t>Data</a:t>
          </a:r>
          <a:endParaRPr lang="en-US" sz="1050" b="1" kern="1200" dirty="0">
            <a:solidFill>
              <a:schemeClr val="tx1"/>
            </a:solidFill>
          </a:endParaRPr>
        </a:p>
      </dsp:txBody>
      <dsp:txXfrm>
        <a:off x="4810659" y="3533080"/>
        <a:ext cx="764507" cy="764507"/>
      </dsp:txXfrm>
    </dsp:sp>
    <dsp:sp modelId="{28598AB3-DC29-4E80-9F5E-9343A9FD47C0}">
      <dsp:nvSpPr>
        <dsp:cNvPr id="0" name=""/>
        <dsp:cNvSpPr/>
      </dsp:nvSpPr>
      <dsp:spPr>
        <a:xfrm>
          <a:off x="2897911" y="3886376"/>
          <a:ext cx="1081177" cy="1081177"/>
        </a:xfrm>
        <a:prstGeom prst="ellipse">
          <a:avLst/>
        </a:prstGeom>
        <a:solidFill>
          <a:srgbClr val="FF3399"/>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Preserving Data</a:t>
          </a:r>
          <a:endParaRPr lang="en-US" sz="1050" b="1" kern="1200" dirty="0">
            <a:solidFill>
              <a:schemeClr val="tx1"/>
            </a:solidFill>
          </a:endParaRPr>
        </a:p>
      </dsp:txBody>
      <dsp:txXfrm>
        <a:off x="3056246" y="4044711"/>
        <a:ext cx="764507" cy="764507"/>
      </dsp:txXfrm>
    </dsp:sp>
    <dsp:sp modelId="{53CDCE7E-59FB-47F8-8D5B-590F0AEAEB87}">
      <dsp:nvSpPr>
        <dsp:cNvPr id="0" name=""/>
        <dsp:cNvSpPr/>
      </dsp:nvSpPr>
      <dsp:spPr>
        <a:xfrm>
          <a:off x="1526041" y="2742826"/>
          <a:ext cx="1081177" cy="1081177"/>
        </a:xfrm>
        <a:prstGeom prst="ellipse">
          <a:avLst/>
        </a:prstGeom>
        <a:solidFill>
          <a:srgbClr val="FF3399"/>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Giving</a:t>
          </a:r>
          <a:r>
            <a:rPr lang="en-US" sz="1050" b="1" kern="1200" dirty="0" smtClean="0"/>
            <a:t> </a:t>
          </a:r>
          <a:r>
            <a:rPr lang="en-US" sz="1050" b="1" kern="1200" dirty="0" smtClean="0">
              <a:solidFill>
                <a:schemeClr val="tx1"/>
              </a:solidFill>
            </a:rPr>
            <a:t>Access to Data</a:t>
          </a:r>
          <a:endParaRPr lang="en-US" sz="1050" b="1" kern="1200" dirty="0">
            <a:solidFill>
              <a:schemeClr val="tx1"/>
            </a:solidFill>
          </a:endParaRPr>
        </a:p>
      </dsp:txBody>
      <dsp:txXfrm>
        <a:off x="1684376" y="2901161"/>
        <a:ext cx="764507" cy="764507"/>
      </dsp:txXfrm>
    </dsp:sp>
    <dsp:sp modelId="{D42C8485-6CE5-4F94-8BCA-7D64A77AC608}">
      <dsp:nvSpPr>
        <dsp:cNvPr id="0" name=""/>
        <dsp:cNvSpPr/>
      </dsp:nvSpPr>
      <dsp:spPr>
        <a:xfrm>
          <a:off x="2079478" y="866407"/>
          <a:ext cx="1075887" cy="1075887"/>
        </a:xfrm>
        <a:prstGeom prst="ellipse">
          <a:avLst/>
        </a:prstGeom>
        <a:solidFill>
          <a:srgbClr val="FF3399"/>
        </a:solidFill>
        <a:ln w="1587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Re-using Data</a:t>
          </a:r>
          <a:endParaRPr lang="en-US" sz="1050" b="1" kern="1200" dirty="0">
            <a:solidFill>
              <a:schemeClr val="tx1"/>
            </a:solidFill>
          </a:endParaRPr>
        </a:p>
      </dsp:txBody>
      <dsp:txXfrm>
        <a:off x="2237038" y="1023967"/>
        <a:ext cx="760767" cy="760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1D282A-A9D0-4543-9895-1BB9425DC30F}">
      <dsp:nvSpPr>
        <dsp:cNvPr id="0" name=""/>
        <dsp:cNvSpPr/>
      </dsp:nvSpPr>
      <dsp:spPr>
        <a:xfrm rot="16200000">
          <a:off x="-467653" y="468840"/>
          <a:ext cx="4022725" cy="3085044"/>
        </a:xfrm>
        <a:prstGeom prst="flowChartManualOperation">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0" tIns="0" rIns="108490" bIns="0" numCol="1" spcCol="1270" anchor="t" anchorCtr="0">
          <a:noAutofit/>
        </a:bodyPr>
        <a:lstStyle/>
        <a:p>
          <a:pPr lvl="0" algn="l" defTabSz="755650">
            <a:lnSpc>
              <a:spcPct val="90000"/>
            </a:lnSpc>
            <a:spcBef>
              <a:spcPct val="0"/>
            </a:spcBef>
            <a:spcAft>
              <a:spcPct val="35000"/>
            </a:spcAft>
          </a:pPr>
          <a:r>
            <a:rPr lang="en-ZA" sz="1700" kern="1200" dirty="0" smtClean="0"/>
            <a:t>Describe the </a:t>
          </a:r>
          <a:r>
            <a:rPr lang="en-ZA" sz="1700" u="sng" kern="1200" dirty="0" smtClean="0"/>
            <a:t>source</a:t>
          </a:r>
          <a:r>
            <a:rPr lang="en-ZA" sz="1700" u="none" kern="1200" dirty="0" smtClean="0"/>
            <a:t> of each dataset</a:t>
          </a:r>
          <a:endParaRPr lang="en-ZA" sz="1700" kern="1200" dirty="0"/>
        </a:p>
        <a:p>
          <a:pPr marL="114300" lvl="1" indent="-114300" algn="l" defTabSz="577850">
            <a:lnSpc>
              <a:spcPct val="90000"/>
            </a:lnSpc>
            <a:spcBef>
              <a:spcPct val="0"/>
            </a:spcBef>
            <a:spcAft>
              <a:spcPct val="15000"/>
            </a:spcAft>
            <a:buChar char="••"/>
          </a:pPr>
          <a:r>
            <a:rPr lang="en-ZA" sz="1300" kern="1200" dirty="0" smtClean="0"/>
            <a:t>Describe how each dataset will be generated by your research</a:t>
          </a:r>
          <a:endParaRPr lang="en-ZA" sz="1300" kern="1200" dirty="0"/>
        </a:p>
        <a:p>
          <a:pPr marL="114300" lvl="1" indent="-114300" algn="l" defTabSz="577850">
            <a:lnSpc>
              <a:spcPct val="90000"/>
            </a:lnSpc>
            <a:spcBef>
              <a:spcPct val="0"/>
            </a:spcBef>
            <a:spcAft>
              <a:spcPct val="15000"/>
            </a:spcAft>
            <a:buChar char="••"/>
          </a:pPr>
          <a:r>
            <a:rPr lang="en-ZA" sz="1300" kern="1200" dirty="0" smtClean="0"/>
            <a:t> Categorise each dataset</a:t>
          </a:r>
          <a:endParaRPr lang="en-ZA" sz="1300" kern="1200" dirty="0"/>
        </a:p>
        <a:p>
          <a:pPr marL="228600" lvl="2" indent="-114300" algn="l" defTabSz="577850">
            <a:lnSpc>
              <a:spcPct val="90000"/>
            </a:lnSpc>
            <a:spcBef>
              <a:spcPct val="0"/>
            </a:spcBef>
            <a:spcAft>
              <a:spcPct val="15000"/>
            </a:spcAft>
            <a:buChar char="••"/>
          </a:pPr>
          <a:r>
            <a:rPr lang="en-ZA" sz="1300" kern="1200" dirty="0" smtClean="0"/>
            <a:t> Observational</a:t>
          </a:r>
          <a:endParaRPr lang="en-ZA" sz="1300" kern="1200" dirty="0"/>
        </a:p>
        <a:p>
          <a:pPr marL="228600" lvl="2" indent="-114300" algn="l" defTabSz="577850">
            <a:lnSpc>
              <a:spcPct val="90000"/>
            </a:lnSpc>
            <a:spcBef>
              <a:spcPct val="0"/>
            </a:spcBef>
            <a:spcAft>
              <a:spcPct val="15000"/>
            </a:spcAft>
            <a:buChar char="••"/>
          </a:pPr>
          <a:r>
            <a:rPr lang="en-ZA" sz="1300" kern="1200" dirty="0" smtClean="0"/>
            <a:t>Experimental</a:t>
          </a:r>
          <a:endParaRPr lang="en-ZA" sz="1300" kern="1200" dirty="0"/>
        </a:p>
        <a:p>
          <a:pPr marL="228600" lvl="2" indent="-114300" algn="l" defTabSz="577850">
            <a:lnSpc>
              <a:spcPct val="90000"/>
            </a:lnSpc>
            <a:spcBef>
              <a:spcPct val="0"/>
            </a:spcBef>
            <a:spcAft>
              <a:spcPct val="15000"/>
            </a:spcAft>
            <a:buChar char="••"/>
          </a:pPr>
          <a:r>
            <a:rPr lang="en-ZA" sz="1300" kern="1200" dirty="0" smtClean="0"/>
            <a:t>Simulated</a:t>
          </a:r>
          <a:endParaRPr lang="en-ZA" sz="1300" kern="1200" dirty="0"/>
        </a:p>
        <a:p>
          <a:pPr marL="228600" lvl="2" indent="-114300" algn="l" defTabSz="577850">
            <a:lnSpc>
              <a:spcPct val="90000"/>
            </a:lnSpc>
            <a:spcBef>
              <a:spcPct val="0"/>
            </a:spcBef>
            <a:spcAft>
              <a:spcPct val="15000"/>
            </a:spcAft>
            <a:buChar char="••"/>
          </a:pPr>
          <a:r>
            <a:rPr lang="en-ZA" sz="1300" kern="1200" dirty="0" smtClean="0"/>
            <a:t>Compiled </a:t>
          </a:r>
          <a:endParaRPr lang="en-ZA" sz="1300" kern="1200" dirty="0"/>
        </a:p>
      </dsp:txBody>
      <dsp:txXfrm rot="5400000">
        <a:off x="1188" y="804544"/>
        <a:ext cx="3085044" cy="2413635"/>
      </dsp:txXfrm>
    </dsp:sp>
    <dsp:sp modelId="{3A3A637F-9F2A-4DD1-BC3F-88E9D0E70A22}">
      <dsp:nvSpPr>
        <dsp:cNvPr id="0" name=""/>
        <dsp:cNvSpPr/>
      </dsp:nvSpPr>
      <dsp:spPr>
        <a:xfrm rot="16200000">
          <a:off x="2848768" y="468840"/>
          <a:ext cx="4022725" cy="3085044"/>
        </a:xfrm>
        <a:prstGeom prst="flowChartManualOperation">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0" tIns="0" rIns="108490" bIns="0" numCol="1" spcCol="1270" anchor="ctr" anchorCtr="0">
          <a:noAutofit/>
        </a:bodyPr>
        <a:lstStyle/>
        <a:p>
          <a:pPr lvl="0" algn="l" defTabSz="755650">
            <a:lnSpc>
              <a:spcPct val="90000"/>
            </a:lnSpc>
            <a:spcBef>
              <a:spcPct val="0"/>
            </a:spcBef>
            <a:spcAft>
              <a:spcPct val="35000"/>
            </a:spcAft>
          </a:pPr>
          <a:r>
            <a:rPr lang="en-ZA" sz="1700" kern="1200" dirty="0" smtClean="0"/>
            <a:t>Describe the </a:t>
          </a:r>
          <a:r>
            <a:rPr lang="en-ZA" sz="1700" u="sng" kern="1200" dirty="0" smtClean="0"/>
            <a:t>type</a:t>
          </a:r>
          <a:r>
            <a:rPr lang="en-ZA" sz="1700" u="none" kern="1200" dirty="0" smtClean="0"/>
            <a:t> of dataset generated</a:t>
          </a:r>
          <a:endParaRPr lang="en-ZA" sz="1700" kern="1200" dirty="0"/>
        </a:p>
        <a:p>
          <a:pPr marL="114300" lvl="1" indent="-114300" algn="l" defTabSz="577850">
            <a:lnSpc>
              <a:spcPct val="90000"/>
            </a:lnSpc>
            <a:spcBef>
              <a:spcPct val="0"/>
            </a:spcBef>
            <a:spcAft>
              <a:spcPct val="15000"/>
            </a:spcAft>
            <a:buChar char="••"/>
          </a:pPr>
          <a:r>
            <a:rPr lang="en-ZA" sz="1300" kern="1200" dirty="0" smtClean="0"/>
            <a:t>Text (field/laboratory notes or survey responses)</a:t>
          </a:r>
          <a:endParaRPr lang="en-ZA" sz="1300" kern="1200" dirty="0"/>
        </a:p>
        <a:p>
          <a:pPr marL="114300" lvl="1" indent="-114300" algn="l" defTabSz="577850">
            <a:lnSpc>
              <a:spcPct val="90000"/>
            </a:lnSpc>
            <a:spcBef>
              <a:spcPct val="0"/>
            </a:spcBef>
            <a:spcAft>
              <a:spcPct val="15000"/>
            </a:spcAft>
            <a:buChar char="••"/>
          </a:pPr>
          <a:r>
            <a:rPr lang="en-ZA" sz="1300" kern="1200" dirty="0" smtClean="0"/>
            <a:t>Numeric (tables, counts, or measurements)</a:t>
          </a:r>
          <a:endParaRPr lang="en-ZA" sz="1300" kern="1200" dirty="0"/>
        </a:p>
        <a:p>
          <a:pPr marL="114300" lvl="1" indent="-114300" algn="l" defTabSz="577850">
            <a:lnSpc>
              <a:spcPct val="90000"/>
            </a:lnSpc>
            <a:spcBef>
              <a:spcPct val="0"/>
            </a:spcBef>
            <a:spcAft>
              <a:spcPct val="15000"/>
            </a:spcAft>
            <a:buChar char="••"/>
          </a:pPr>
          <a:r>
            <a:rPr lang="en-ZA" sz="1300" kern="1200" dirty="0" err="1" smtClean="0"/>
            <a:t>Audiovisual</a:t>
          </a:r>
          <a:r>
            <a:rPr lang="en-ZA" sz="1300" kern="1200" dirty="0" smtClean="0"/>
            <a:t> (images, sound recordings, videos)</a:t>
          </a:r>
          <a:endParaRPr lang="en-ZA" sz="1300" kern="1200" dirty="0"/>
        </a:p>
        <a:p>
          <a:pPr marL="114300" lvl="1" indent="-114300" algn="l" defTabSz="577850">
            <a:lnSpc>
              <a:spcPct val="90000"/>
            </a:lnSpc>
            <a:spcBef>
              <a:spcPct val="0"/>
            </a:spcBef>
            <a:spcAft>
              <a:spcPct val="15000"/>
            </a:spcAft>
            <a:buChar char="••"/>
          </a:pPr>
          <a:r>
            <a:rPr lang="en-ZA" sz="1300" kern="1200" dirty="0" smtClean="0"/>
            <a:t>Models, computer code</a:t>
          </a:r>
          <a:endParaRPr lang="en-ZA" sz="1300" kern="1200" dirty="0"/>
        </a:p>
        <a:p>
          <a:pPr marL="114300" lvl="1" indent="-114300" algn="l" defTabSz="577850">
            <a:lnSpc>
              <a:spcPct val="90000"/>
            </a:lnSpc>
            <a:spcBef>
              <a:spcPct val="0"/>
            </a:spcBef>
            <a:spcAft>
              <a:spcPct val="15000"/>
            </a:spcAft>
            <a:buChar char="••"/>
          </a:pPr>
          <a:r>
            <a:rPr lang="en-ZA" sz="1300" kern="1200" dirty="0" smtClean="0"/>
            <a:t>Discipline-specific (FITS in astronomy, CIF in chemistry)</a:t>
          </a:r>
          <a:endParaRPr lang="en-ZA" sz="1300" kern="1200" dirty="0"/>
        </a:p>
        <a:p>
          <a:pPr marL="114300" lvl="1" indent="-114300" algn="l" defTabSz="577850">
            <a:lnSpc>
              <a:spcPct val="90000"/>
            </a:lnSpc>
            <a:spcBef>
              <a:spcPct val="0"/>
            </a:spcBef>
            <a:spcAft>
              <a:spcPct val="15000"/>
            </a:spcAft>
            <a:buChar char="••"/>
          </a:pPr>
          <a:r>
            <a:rPr lang="en-ZA" sz="1300" kern="1200" dirty="0" smtClean="0"/>
            <a:t>Instrument-specific (equipment outputs)  </a:t>
          </a:r>
          <a:endParaRPr lang="en-ZA" sz="1300" kern="1200" dirty="0"/>
        </a:p>
      </dsp:txBody>
      <dsp:txXfrm rot="5400000">
        <a:off x="3317609" y="804544"/>
        <a:ext cx="3085044" cy="2413635"/>
      </dsp:txXfrm>
    </dsp:sp>
    <dsp:sp modelId="{8F2C68E1-0391-42B2-9691-405806977032}">
      <dsp:nvSpPr>
        <dsp:cNvPr id="0" name=""/>
        <dsp:cNvSpPr/>
      </dsp:nvSpPr>
      <dsp:spPr>
        <a:xfrm rot="16200000">
          <a:off x="6165190" y="468840"/>
          <a:ext cx="4022725" cy="3085044"/>
        </a:xfrm>
        <a:prstGeom prst="flowChartManualOperation">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0" tIns="0" rIns="108490" bIns="0" numCol="1" spcCol="1270" anchor="ctr" anchorCtr="0">
          <a:noAutofit/>
        </a:bodyPr>
        <a:lstStyle/>
        <a:p>
          <a:pPr lvl="0" algn="l" defTabSz="755650">
            <a:lnSpc>
              <a:spcPct val="90000"/>
            </a:lnSpc>
            <a:spcBef>
              <a:spcPct val="0"/>
            </a:spcBef>
            <a:spcAft>
              <a:spcPct val="35000"/>
            </a:spcAft>
          </a:pPr>
          <a:r>
            <a:rPr lang="en-ZA" sz="1700" kern="1200" dirty="0" smtClean="0"/>
            <a:t>Categorise the </a:t>
          </a:r>
          <a:r>
            <a:rPr lang="en-ZA" sz="1700" u="sng" kern="1200" dirty="0" smtClean="0"/>
            <a:t>stability</a:t>
          </a:r>
          <a:r>
            <a:rPr lang="en-ZA" sz="1700" kern="1200" dirty="0" smtClean="0"/>
            <a:t> of each dataset</a:t>
          </a:r>
          <a:endParaRPr lang="en-ZA" sz="1700" kern="1200" dirty="0"/>
        </a:p>
        <a:p>
          <a:pPr marL="114300" lvl="1" indent="-114300" algn="l" defTabSz="577850">
            <a:lnSpc>
              <a:spcPct val="90000"/>
            </a:lnSpc>
            <a:spcBef>
              <a:spcPct val="0"/>
            </a:spcBef>
            <a:spcAft>
              <a:spcPct val="15000"/>
            </a:spcAft>
            <a:buChar char="••"/>
          </a:pPr>
          <a:r>
            <a:rPr lang="en-ZA" sz="1300" kern="1200" dirty="0" smtClean="0"/>
            <a:t> Fixed datasets (never change after collection)</a:t>
          </a:r>
          <a:endParaRPr lang="en-ZA" sz="1300" kern="1200" dirty="0"/>
        </a:p>
        <a:p>
          <a:pPr marL="114300" lvl="1" indent="-114300" algn="l" defTabSz="577850">
            <a:lnSpc>
              <a:spcPct val="90000"/>
            </a:lnSpc>
            <a:spcBef>
              <a:spcPct val="0"/>
            </a:spcBef>
            <a:spcAft>
              <a:spcPct val="15000"/>
            </a:spcAft>
            <a:buChar char="••"/>
          </a:pPr>
          <a:r>
            <a:rPr lang="en-ZA" sz="1300" kern="1200" dirty="0" smtClean="0"/>
            <a:t> Growing dataset (new data added without updating the old data)</a:t>
          </a:r>
          <a:endParaRPr lang="en-ZA" sz="1300" kern="1200" dirty="0"/>
        </a:p>
        <a:p>
          <a:pPr marL="114300" lvl="1" indent="-114300" algn="l" defTabSz="577850">
            <a:lnSpc>
              <a:spcPct val="90000"/>
            </a:lnSpc>
            <a:spcBef>
              <a:spcPct val="0"/>
            </a:spcBef>
            <a:spcAft>
              <a:spcPct val="15000"/>
            </a:spcAft>
            <a:buChar char="••"/>
          </a:pPr>
          <a:r>
            <a:rPr lang="en-ZA" sz="1300" kern="1200" dirty="0" smtClean="0"/>
            <a:t> Revisable dataset (new data added, while old data is changed or deleted) </a:t>
          </a:r>
          <a:endParaRPr lang="en-ZA" sz="1300" kern="1200" dirty="0"/>
        </a:p>
      </dsp:txBody>
      <dsp:txXfrm rot="5400000">
        <a:off x="6634031" y="804544"/>
        <a:ext cx="3085044" cy="2413635"/>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FB2E24-59CB-4F25-BA4D-F1F9C90B7635}" type="datetimeFigureOut">
              <a:rPr lang="en-ZA" smtClean="0"/>
              <a:t>2017/05/11</a:t>
            </a:fld>
            <a:endParaRPr lang="en-Z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A196E-C607-48E5-B284-11C2AF0E2392}" type="slidenum">
              <a:rPr lang="en-ZA" smtClean="0"/>
              <a:t>‹#›</a:t>
            </a:fld>
            <a:endParaRPr lang="en-ZA"/>
          </a:p>
        </p:txBody>
      </p:sp>
    </p:spTree>
    <p:extLst>
      <p:ext uri="{BB962C8B-B14F-4D97-AF65-F5344CB8AC3E}">
        <p14:creationId xmlns:p14="http://schemas.microsoft.com/office/powerpoint/2010/main" val="538691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docs.google.com/document/d/1w87I5zZnZ29JLi0cTnKNvuP0QRE4RSxU25pvHvZJssQ/edit?ts=57a3a216" TargetMode="External"/><Relationship Id="rId3" Type="http://schemas.openxmlformats.org/officeDocument/2006/relationships/hyperlink" Target="http://www.cdlib.org/services/uc3/curation/ark.html" TargetMode="External"/><Relationship Id="rId7" Type="http://schemas.openxmlformats.org/officeDocument/2006/relationships/hyperlink" Target="https://dmptool.or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help.osf.io/m/60347/l/611430-licensing" TargetMode="External"/><Relationship Id="rId5" Type="http://schemas.openxmlformats.org/officeDocument/2006/relationships/hyperlink" Target="http://creativecommons.org/choose/zero/" TargetMode="External"/><Relationship Id="rId10" Type="http://schemas.openxmlformats.org/officeDocument/2006/relationships/hyperlink" Target="https://www.jisc.ac.uk/guides/research-data-management" TargetMode="External"/><Relationship Id="rId4" Type="http://schemas.openxmlformats.org/officeDocument/2006/relationships/hyperlink" Target="http://www.doi.org/" TargetMode="External"/><Relationship Id="rId9" Type="http://schemas.openxmlformats.org/officeDocument/2006/relationships/hyperlink" Target="http://library.nd.edu/data-management/planning-tools/"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Genus%E2%80%93differentia_definition"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www2.usgs.gov/datamanagement/describe/dictionaries.php" TargetMode="External"/><Relationship Id="rId4" Type="http://schemas.openxmlformats.org/officeDocument/2006/relationships/hyperlink" Target="http://www.ddialliance.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es Placeholder 4"/>
          <p:cNvSpPr>
            <a:spLocks noGrp="1"/>
          </p:cNvSpPr>
          <p:nvPr>
            <p:ph type="body" idx="1"/>
          </p:nvPr>
        </p:nvSpPr>
        <p:spPr/>
        <p:txBody>
          <a:bodyPr numCol="2" spcCol="182880">
            <a:noAutofit/>
          </a:bodyPr>
          <a:lstStyle/>
          <a:p>
            <a:r>
              <a:rPr lang="en-US" sz="1400" b="1" dirty="0" smtClean="0"/>
              <a:t>Animated</a:t>
            </a:r>
            <a:r>
              <a:rPr lang="en-US" sz="1400" b="1" baseline="0" dirty="0" smtClean="0"/>
              <a:t> radial list with picture</a:t>
            </a:r>
            <a:endParaRPr lang="en-US" sz="1400" b="1" dirty="0" smtClean="0"/>
          </a:p>
          <a:p>
            <a:r>
              <a:rPr lang="en-US" sz="1400" dirty="0" smtClean="0"/>
              <a:t>(Intermediate)</a:t>
            </a:r>
          </a:p>
          <a:p>
            <a:endParaRPr lang="en-US" sz="1200" dirty="0" smtClean="0"/>
          </a:p>
          <a:p>
            <a:endParaRPr lang="en-US" sz="1200" dirty="0" smtClean="0"/>
          </a:p>
          <a:p>
            <a:r>
              <a:rPr lang="en-US" sz="1200" dirty="0" smtClean="0"/>
              <a:t>To reproduce the SmartArt</a:t>
            </a:r>
            <a:r>
              <a:rPr lang="en-US" sz="1200" baseline="0" dirty="0" smtClean="0"/>
              <a:t> effects on this slide, do the following:</a:t>
            </a:r>
            <a:endParaRPr lang="en-US" sz="120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endParaRPr lang="en-US" dirty="0" smtClean="0"/>
          </a:p>
          <a:p>
            <a:pPr marL="228600" indent="-228600">
              <a:buFont typeface="+mj-lt"/>
              <a:buAutoNum type="arabicPeriod"/>
            </a:pPr>
            <a:r>
              <a:rPr lang="en-US" sz="1200" b="0" dirty="0" smtClean="0"/>
              <a:t>On the </a:t>
            </a:r>
            <a:r>
              <a:rPr lang="en-US" sz="1200" b="1" dirty="0" smtClean="0"/>
              <a:t>Insert tab</a:t>
            </a:r>
            <a:r>
              <a:rPr lang="en-US" sz="1200" b="0" dirty="0" smtClean="0"/>
              <a:t>, in the </a:t>
            </a:r>
            <a:r>
              <a:rPr lang="en-US" sz="1200" b="1" dirty="0" smtClean="0"/>
              <a:t>Illustrations</a:t>
            </a:r>
            <a:r>
              <a:rPr lang="en-US" sz="1200" dirty="0" smtClean="0"/>
              <a:t> group, click </a:t>
            </a:r>
            <a:r>
              <a:rPr lang="en-US" sz="1200" b="1" dirty="0" smtClean="0"/>
              <a:t>SmartArt</a:t>
            </a:r>
            <a:r>
              <a:rPr lang="en-US" sz="1200" b="0" dirty="0" smtClean="0"/>
              <a:t>.</a:t>
            </a:r>
            <a:r>
              <a:rPr lang="en-US" sz="1200" b="0" baseline="0" dirty="0" smtClean="0"/>
              <a:t> In the </a:t>
            </a:r>
            <a:r>
              <a:rPr lang="en-US" sz="1200" b="1" baseline="0" dirty="0" smtClean="0"/>
              <a:t>Choose a SmartArt Graphic</a:t>
            </a:r>
            <a:r>
              <a:rPr lang="en-US" sz="1200" b="0" baseline="0" dirty="0" smtClean="0"/>
              <a:t> dialog box, in the left pane, click </a:t>
            </a:r>
            <a:r>
              <a:rPr lang="en-US" sz="1200" b="1" baseline="0" dirty="0" smtClean="0"/>
              <a:t>Relationship</a:t>
            </a:r>
            <a:r>
              <a:rPr lang="en-US" sz="1200" b="0" baseline="0" dirty="0" smtClean="0"/>
              <a:t>. In the </a:t>
            </a:r>
            <a:r>
              <a:rPr lang="en-US" sz="1200" b="1" baseline="0" dirty="0" smtClean="0"/>
              <a:t>Relationship </a:t>
            </a:r>
            <a:r>
              <a:rPr lang="en-US" sz="1200" b="0" baseline="0" dirty="0" smtClean="0"/>
              <a:t>pane, click </a:t>
            </a:r>
            <a:r>
              <a:rPr lang="en-US" sz="1200" b="1" baseline="0" dirty="0" smtClean="0"/>
              <a:t>Radial List</a:t>
            </a:r>
            <a:r>
              <a:rPr lang="en-US" sz="1200" baseline="0" dirty="0" smtClean="0"/>
              <a:t>, and then click </a:t>
            </a:r>
            <a:r>
              <a:rPr lang="en-US" sz="1200" b="1" baseline="0" dirty="0" smtClean="0"/>
              <a:t>OK</a:t>
            </a:r>
            <a:r>
              <a:rPr lang="en-US" sz="1200" baseline="0" dirty="0" smtClean="0"/>
              <a:t> to insert the graphic into the slide.</a:t>
            </a:r>
            <a:r>
              <a:rPr lang="en-US" sz="1200" b="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To</a:t>
            </a:r>
            <a:r>
              <a:rPr lang="en-US" sz="1200" baseline="0" dirty="0" smtClean="0"/>
              <a:t> enter text, s</a:t>
            </a:r>
            <a:r>
              <a:rPr lang="en-US" sz="1200" dirty="0" smtClean="0"/>
              <a:t>elect</a:t>
            </a:r>
            <a:r>
              <a:rPr lang="en-US" sz="1200" baseline="0" dirty="0" smtClean="0"/>
              <a:t> the graphic, and then click one of the arrows on the left border. In the </a:t>
            </a:r>
            <a:r>
              <a:rPr lang="en-US" sz="1200" b="1" baseline="0" dirty="0" smtClean="0"/>
              <a:t>Type your text here </a:t>
            </a:r>
            <a:r>
              <a:rPr lang="en-US" sz="1200" baseline="0" dirty="0" smtClean="0"/>
              <a:t>dialog box, in the top level bullets, enter the text for the three, smaller circle shapes in the graphic. In the second-level bullets, type the text for the bullets to the right of the three, smaller circle shapes.</a:t>
            </a:r>
          </a:p>
          <a:p>
            <a:pPr marL="228600" indent="-228600">
              <a:buFont typeface="+mj-lt"/>
              <a:buAutoNum type="arabicPeriod"/>
            </a:pPr>
            <a:r>
              <a:rPr lang="en-US" sz="1200" dirty="0" smtClean="0"/>
              <a:t>On</a:t>
            </a:r>
            <a:r>
              <a:rPr lang="en-US" sz="1200" baseline="0" dirty="0" smtClean="0"/>
              <a:t> the slide, s</a:t>
            </a:r>
            <a:r>
              <a:rPr lang="en-US" sz="1200" dirty="0" smtClean="0"/>
              <a:t>elect the SmartArt, and then on</a:t>
            </a:r>
            <a:r>
              <a:rPr lang="en-US" sz="1200" baseline="0" dirty="0" smtClean="0"/>
              <a:t> the </a:t>
            </a:r>
            <a:r>
              <a:rPr lang="en-US" sz="1200" b="1" baseline="0" dirty="0" smtClean="0"/>
              <a:t>Design</a:t>
            </a:r>
            <a:r>
              <a:rPr lang="en-US" sz="1200" baseline="0" dirty="0" smtClean="0"/>
              <a:t> tab, in the </a:t>
            </a:r>
            <a:r>
              <a:rPr lang="en-US" sz="1200" b="1" baseline="0" dirty="0" smtClean="0"/>
              <a:t>Themes</a:t>
            </a:r>
            <a:r>
              <a:rPr lang="en-US" sz="1200" baseline="0" dirty="0" smtClean="0"/>
              <a:t> group, click </a:t>
            </a:r>
            <a:r>
              <a:rPr lang="en-US" sz="1200" b="1" baseline="0" dirty="0" smtClean="0"/>
              <a:t>Colors</a:t>
            </a:r>
            <a:r>
              <a:rPr lang="en-US" sz="1200" baseline="0" dirty="0" smtClean="0"/>
              <a:t>, and under </a:t>
            </a:r>
            <a:r>
              <a:rPr lang="en-US" sz="1200" b="1" baseline="0" dirty="0" smtClean="0"/>
              <a:t>Built-In</a:t>
            </a:r>
            <a:r>
              <a:rPr lang="en-US" sz="1200" b="0" baseline="0" dirty="0" smtClean="0"/>
              <a:t>,</a:t>
            </a:r>
            <a:r>
              <a:rPr lang="en-US" sz="1200" baseline="0" dirty="0" smtClean="0"/>
              <a:t> select </a:t>
            </a:r>
            <a:r>
              <a:rPr lang="en-US" sz="1200" b="1" baseline="0" dirty="0" smtClean="0"/>
              <a:t>Technic</a:t>
            </a:r>
            <a:r>
              <a:rPr lang="en-US" sz="1200" baseline="0" dirty="0" smtClean="0"/>
              <a:t>.</a:t>
            </a:r>
            <a:endParaRPr lang="en-US" sz="1200" dirty="0" smtClean="0"/>
          </a:p>
          <a:p>
            <a:pPr marL="228600" indent="-228600">
              <a:buFont typeface="+mj-lt"/>
              <a:buAutoNum type="arabicPeriod"/>
            </a:pPr>
            <a:r>
              <a:rPr lang="en-US" sz="1200" dirty="0" smtClean="0"/>
              <a:t>Press and hold CTRL, and on the slide, select</a:t>
            </a:r>
            <a:r>
              <a:rPr lang="en-US" sz="1200" baseline="0" dirty="0" smtClean="0"/>
              <a:t> the large circle and all three small circles.</a:t>
            </a:r>
            <a:endParaRPr lang="en-US" sz="1200" dirty="0" smtClean="0"/>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the arrow to the right of </a:t>
            </a:r>
            <a:r>
              <a:rPr lang="en-US" sz="1200" b="1" dirty="0" smtClean="0"/>
              <a:t>Shape</a:t>
            </a:r>
            <a:r>
              <a:rPr lang="en-US" sz="1200" dirty="0" smtClean="0"/>
              <a:t> </a:t>
            </a:r>
            <a:r>
              <a:rPr lang="en-US" sz="1200" b="1" dirty="0" smtClean="0"/>
              <a:t>Effects</a:t>
            </a:r>
            <a:r>
              <a:rPr lang="en-US" sz="1200" dirty="0" smtClean="0"/>
              <a:t>, point to </a:t>
            </a:r>
            <a:r>
              <a:rPr lang="en-US" sz="1200" b="1" dirty="0" smtClean="0"/>
              <a:t>Preset</a:t>
            </a:r>
            <a:r>
              <a:rPr lang="en-US" sz="1200" dirty="0" smtClean="0"/>
              <a:t>, and under </a:t>
            </a:r>
            <a:r>
              <a:rPr lang="en-US" sz="1200" b="1" dirty="0" smtClean="0"/>
              <a:t>Presets</a:t>
            </a:r>
            <a:r>
              <a:rPr lang="en-US" sz="1200" dirty="0" smtClean="0"/>
              <a:t> and</a:t>
            </a:r>
            <a:r>
              <a:rPr lang="en-US" sz="1200" baseline="0" dirty="0" smtClean="0"/>
              <a:t> select </a:t>
            </a:r>
            <a:r>
              <a:rPr lang="en-US" sz="1200" b="1" baseline="0" dirty="0" smtClean="0"/>
              <a:t>Preset</a:t>
            </a:r>
            <a:r>
              <a:rPr lang="en-US" sz="1200" baseline="0" dirty="0" smtClean="0"/>
              <a:t> </a:t>
            </a:r>
            <a:r>
              <a:rPr lang="en-US" sz="1200" b="1" baseline="0" dirty="0" smtClean="0"/>
              <a:t>2 </a:t>
            </a:r>
            <a:r>
              <a:rPr lang="en-US" sz="1200" baseline="0" dirty="0" smtClean="0"/>
              <a:t>(first row, the second option from the left).</a:t>
            </a:r>
            <a:endParaRPr lang="en-US" sz="120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click on the picture icon in the center of the large circle. In the </a:t>
            </a:r>
            <a:r>
              <a:rPr lang="en-US" sz="1200" b="1" dirty="0" smtClean="0"/>
              <a:t>Insert</a:t>
            </a:r>
            <a:r>
              <a:rPr lang="en-US" sz="1200" b="1" baseline="0" dirty="0" smtClean="0"/>
              <a:t> Picture </a:t>
            </a:r>
            <a:r>
              <a:rPr lang="en-US" sz="1200" baseline="0" dirty="0" smtClean="0"/>
              <a:t>dialog box, select a picture, and then click </a:t>
            </a:r>
            <a:r>
              <a:rPr lang="en-US" sz="1200" b="1" baseline="0" dirty="0" smtClean="0"/>
              <a:t>Insert</a:t>
            </a:r>
            <a:r>
              <a:rPr lang="en-US" sz="1200" baseline="0" dirty="0" smtClean="0"/>
              <a:t>. </a:t>
            </a:r>
            <a:br>
              <a:rPr lang="en-US" sz="1200" baseline="0" dirty="0" smtClean="0"/>
            </a:br>
            <a:r>
              <a:rPr lang="en-US" sz="1200" baseline="0" dirty="0" smtClean="0"/>
              <a:t> (</a:t>
            </a:r>
            <a:r>
              <a:rPr lang="en-US" sz="1200" b="0" baseline="0" dirty="0" smtClean="0"/>
              <a:t>Notes: (1) If the picture in the large circle is distorted, tile the picture as a texture by s</a:t>
            </a:r>
            <a:r>
              <a:rPr lang="en-US" sz="1200" dirty="0" smtClean="0"/>
              <a:t>electing the large, picture-filled circle,</a:t>
            </a:r>
            <a:r>
              <a:rPr lang="en-US" sz="1200" baseline="0" dirty="0" smtClean="0"/>
              <a:t> and then o</a:t>
            </a:r>
            <a:r>
              <a:rPr lang="en-US" sz="1200" dirty="0" smtClean="0"/>
              <a:t>n the </a:t>
            </a:r>
            <a:r>
              <a:rPr lang="en-US" sz="1200" b="1" dirty="0" smtClean="0"/>
              <a:t>Home</a:t>
            </a:r>
            <a:r>
              <a:rPr lang="en-US" sz="1200" dirty="0" smtClean="0"/>
              <a:t> tab, in the bottom right corner of the </a:t>
            </a:r>
            <a:r>
              <a:rPr lang="en-US" sz="1200" b="1" dirty="0" smtClean="0"/>
              <a:t>Drawing</a:t>
            </a:r>
            <a:r>
              <a:rPr lang="en-US" sz="1200" dirty="0" smtClean="0"/>
              <a:t> group,</a:t>
            </a:r>
            <a:r>
              <a:rPr lang="en-US" sz="1200" baseline="0" dirty="0" smtClean="0"/>
              <a:t>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click </a:t>
            </a:r>
            <a:r>
              <a:rPr lang="en-US" sz="1200" b="1" baseline="0" dirty="0" smtClean="0"/>
              <a:t>Fill</a:t>
            </a:r>
            <a:r>
              <a:rPr lang="en-US" sz="1200" baseline="0" dirty="0" smtClean="0"/>
              <a:t> in the left pane, and in the </a:t>
            </a:r>
            <a:r>
              <a:rPr lang="en-US" sz="1200" b="1" baseline="0" dirty="0" smtClean="0"/>
              <a:t>Fill</a:t>
            </a:r>
            <a:r>
              <a:rPr lang="en-US" sz="1200" baseline="0" dirty="0" smtClean="0"/>
              <a:t> pane check </a:t>
            </a:r>
            <a:r>
              <a:rPr lang="en-US" sz="1200" b="1" baseline="0" dirty="0" smtClean="0"/>
              <a:t>Tile</a:t>
            </a:r>
            <a:r>
              <a:rPr lang="en-US" sz="1200" baseline="0" dirty="0" smtClean="0"/>
              <a:t> </a:t>
            </a:r>
            <a:r>
              <a:rPr lang="en-US" sz="1200" b="1" baseline="0" dirty="0" smtClean="0"/>
              <a:t>picture as texture.</a:t>
            </a:r>
            <a:r>
              <a:rPr lang="en-US" sz="1200" b="0" baseline="0" dirty="0" smtClean="0"/>
              <a:t> (2) If necessary, change the tile position of the picture within the shape. To do this, in the </a:t>
            </a:r>
            <a:r>
              <a:rPr lang="en-US" sz="1200" b="1" baseline="0" dirty="0" smtClean="0"/>
              <a:t>Format</a:t>
            </a:r>
            <a:r>
              <a:rPr lang="en-US" sz="1200" b="0" baseline="0" dirty="0" smtClean="0"/>
              <a:t> </a:t>
            </a:r>
            <a:r>
              <a:rPr lang="en-US" sz="1200" b="1" baseline="0" dirty="0" smtClean="0"/>
              <a:t>Shape</a:t>
            </a:r>
            <a:r>
              <a:rPr lang="en-US" sz="1200" b="0" baseline="0" dirty="0" smtClean="0"/>
              <a:t> dialog box, in the </a:t>
            </a:r>
            <a:r>
              <a:rPr lang="en-US" sz="1200" b="1" baseline="0" dirty="0" smtClean="0"/>
              <a:t>Fill</a:t>
            </a:r>
            <a:r>
              <a:rPr lang="en-US" sz="1200" b="0" baseline="0" dirty="0" smtClean="0"/>
              <a:t> pane, under </a:t>
            </a:r>
            <a:r>
              <a:rPr lang="en-US" sz="1200" b="1" baseline="0" dirty="0" smtClean="0"/>
              <a:t>Tiling</a:t>
            </a:r>
            <a:r>
              <a:rPr lang="en-US" sz="1200" b="0" baseline="0" dirty="0" smtClean="0"/>
              <a:t> options, enter values into the </a:t>
            </a:r>
            <a:r>
              <a:rPr lang="en-US" sz="1200" b="1" baseline="0" dirty="0" smtClean="0"/>
              <a:t>Offset</a:t>
            </a:r>
            <a:r>
              <a:rPr lang="en-US" sz="1200" b="0" baseline="0" dirty="0" smtClean="0"/>
              <a:t> </a:t>
            </a:r>
            <a:r>
              <a:rPr lang="en-US" sz="1200" b="1" baseline="0" dirty="0" smtClean="0"/>
              <a:t>X </a:t>
            </a:r>
            <a:r>
              <a:rPr lang="en-US" sz="1200" b="0" baseline="0" dirty="0" smtClean="0"/>
              <a:t>and </a:t>
            </a:r>
            <a:r>
              <a:rPr lang="en-US" sz="1200" b="1" baseline="0" dirty="0" smtClean="0"/>
              <a:t>Offset</a:t>
            </a:r>
            <a:r>
              <a:rPr lang="en-US" sz="1200" b="0" baseline="0" dirty="0" smtClean="0"/>
              <a:t> </a:t>
            </a:r>
            <a:r>
              <a:rPr lang="en-US" sz="1200" b="1" baseline="0" dirty="0" smtClean="0"/>
              <a:t>Y</a:t>
            </a:r>
            <a:r>
              <a:rPr lang="en-US" sz="1200" b="0" baseline="0" dirty="0" smtClean="0"/>
              <a:t> boxes to reposition the focal point of the picture. To resize the picture, in the </a:t>
            </a:r>
            <a:r>
              <a:rPr lang="en-US" sz="1200" b="1" baseline="0" dirty="0" smtClean="0"/>
              <a:t>Format</a:t>
            </a:r>
            <a:r>
              <a:rPr lang="en-US" sz="1200" b="0" baseline="0" dirty="0" smtClean="0"/>
              <a:t> </a:t>
            </a:r>
            <a:r>
              <a:rPr lang="en-US" sz="1200" b="1" baseline="0" dirty="0" smtClean="0"/>
              <a:t>Shape</a:t>
            </a:r>
            <a:r>
              <a:rPr lang="en-US" sz="1200" b="0" baseline="0" dirty="0" smtClean="0"/>
              <a:t> dialog box, in the </a:t>
            </a:r>
            <a:r>
              <a:rPr lang="en-US" sz="1200" b="1" baseline="0" dirty="0" smtClean="0"/>
              <a:t>Fill</a:t>
            </a:r>
            <a:r>
              <a:rPr lang="en-US" sz="1200" b="0" baseline="0" dirty="0" smtClean="0"/>
              <a:t> pane, under </a:t>
            </a:r>
            <a:r>
              <a:rPr lang="en-US" sz="1200" b="1" baseline="0" dirty="0" smtClean="0"/>
              <a:t>Tiling</a:t>
            </a:r>
            <a:r>
              <a:rPr lang="en-US" sz="1200" b="0" baseline="0" dirty="0" smtClean="0"/>
              <a:t> options, enter values into the </a:t>
            </a:r>
            <a:r>
              <a:rPr lang="en-US" sz="1200" b="1" baseline="0" dirty="0" smtClean="0"/>
              <a:t>Scale X </a:t>
            </a:r>
            <a:r>
              <a:rPr lang="en-US" sz="1200" b="0" baseline="0" dirty="0" smtClean="0"/>
              <a:t>and </a:t>
            </a:r>
            <a:r>
              <a:rPr lang="en-US" sz="1200" b="1" baseline="0" dirty="0" smtClean="0"/>
              <a:t>Scale Y </a:t>
            </a:r>
            <a:r>
              <a:rPr lang="en-US" sz="1200" b="0" baseline="0" dirty="0" smtClean="0"/>
              <a:t>boxes.)</a:t>
            </a:r>
            <a:endParaRPr lang="en-US" sz="1200" dirty="0" smtClean="0"/>
          </a:p>
          <a:p>
            <a:pPr marL="228600" indent="-228600">
              <a:buFont typeface="+mj-lt"/>
              <a:buAutoNum type="arabicPeriod"/>
            </a:pPr>
            <a:r>
              <a:rPr lang="en-US" sz="1200" dirty="0" smtClean="0"/>
              <a:t>Select the top,</a:t>
            </a:r>
            <a:r>
              <a:rPr lang="en-US" sz="1200" baseline="0" dirty="0" smtClean="0"/>
              <a:t> small circle in the SmartArt graphic. </a:t>
            </a:r>
            <a:r>
              <a:rPr lang="en-US" sz="1200" dirty="0" smtClean="0"/>
              <a:t>On</a:t>
            </a:r>
            <a:r>
              <a:rPr lang="en-US" sz="1200" baseline="0" dirty="0" smtClean="0"/>
              <a:t> the </a:t>
            </a:r>
            <a:r>
              <a:rPr lang="en-US" sz="1200" b="1" baseline="0" dirty="0" smtClean="0"/>
              <a:t>Home</a:t>
            </a:r>
            <a:r>
              <a:rPr lang="en-US" sz="1200" baseline="0" dirty="0" smtClean="0"/>
              <a:t> tab, in the bottom right corner of the </a:t>
            </a:r>
            <a:r>
              <a:rPr lang="en-US" sz="1200" b="1" baseline="0" dirty="0" smtClean="0"/>
              <a:t>Drawing</a:t>
            </a:r>
            <a:r>
              <a:rPr lang="en-US" sz="1200" baseline="0" dirty="0" smtClean="0"/>
              <a:t> group,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click </a:t>
            </a:r>
            <a:r>
              <a:rPr lang="en-US" sz="1200" b="1" baseline="0" dirty="0" smtClean="0"/>
              <a:t>Fill</a:t>
            </a:r>
            <a:r>
              <a:rPr lang="en-US" sz="1200" baseline="0" dirty="0" smtClean="0"/>
              <a:t> in the left pane, and in the </a:t>
            </a:r>
            <a:r>
              <a:rPr lang="en-US" sz="1200" b="1" baseline="0" dirty="0" smtClean="0"/>
              <a:t>Fill</a:t>
            </a:r>
            <a:r>
              <a:rPr lang="en-US" sz="1200" baseline="0" dirty="0" smtClean="0"/>
              <a:t> pane click </a:t>
            </a:r>
            <a:r>
              <a:rPr lang="en-US" sz="1200" b="1" baseline="0" dirty="0" smtClean="0"/>
              <a:t>Solid</a:t>
            </a:r>
            <a:r>
              <a:rPr lang="en-US" sz="1200" baseline="0" dirty="0" smtClean="0"/>
              <a:t> </a:t>
            </a:r>
            <a:r>
              <a:rPr lang="en-US" sz="1200" b="1" baseline="0" dirty="0" smtClean="0"/>
              <a:t>fill</a:t>
            </a:r>
            <a:r>
              <a:rPr lang="en-US" sz="1200" baseline="0" dirty="0" smtClean="0"/>
              <a:t>, and then in the </a:t>
            </a:r>
            <a:r>
              <a:rPr lang="en-US" sz="1200" b="1" baseline="0" dirty="0" smtClean="0"/>
              <a:t>Color</a:t>
            </a:r>
            <a:r>
              <a:rPr lang="en-US" sz="1200" baseline="0" dirty="0" smtClean="0"/>
              <a:t> list select </a:t>
            </a:r>
            <a:r>
              <a:rPr lang="en-US" sz="1200" b="1" baseline="0" dirty="0" smtClean="0"/>
              <a:t>Gray-25%, Background 2, Darker 75% </a:t>
            </a:r>
            <a:r>
              <a:rPr lang="en-US" sz="1200" baseline="0" dirty="0" smtClean="0"/>
              <a:t>(fifth row, the third option from the left).</a:t>
            </a:r>
            <a:endParaRPr lang="en-US" sz="1200" dirty="0" smtClean="0"/>
          </a:p>
          <a:p>
            <a:pPr marL="228600" indent="-228600">
              <a:buFont typeface="+mj-lt"/>
              <a:buAutoNum type="arabicPeriod"/>
            </a:pPr>
            <a:r>
              <a:rPr lang="en-US" sz="1200" dirty="0" smtClean="0"/>
              <a:t>Select the middle small circle in the SmartArt graphic.</a:t>
            </a:r>
            <a:r>
              <a:rPr lang="en-US" sz="1200" baseline="0" dirty="0" smtClean="0"/>
              <a:t> </a:t>
            </a:r>
            <a:r>
              <a:rPr lang="en-US" sz="1200" dirty="0" smtClean="0"/>
              <a:t>On</a:t>
            </a:r>
            <a:r>
              <a:rPr lang="en-US" sz="1200" baseline="0" dirty="0" smtClean="0"/>
              <a:t> the </a:t>
            </a:r>
            <a:r>
              <a:rPr lang="en-US" sz="1200" b="1" baseline="0" dirty="0" smtClean="0"/>
              <a:t>Home</a:t>
            </a:r>
            <a:r>
              <a:rPr lang="en-US" sz="1200" baseline="0" dirty="0" smtClean="0"/>
              <a:t> tab, in the bottom right corner of the </a:t>
            </a:r>
            <a:r>
              <a:rPr lang="en-US" sz="1200" b="1" baseline="0" dirty="0" smtClean="0"/>
              <a:t>Drawing</a:t>
            </a:r>
            <a:r>
              <a:rPr lang="en-US" sz="1200" baseline="0" dirty="0" smtClean="0"/>
              <a:t> group,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click </a:t>
            </a:r>
            <a:r>
              <a:rPr lang="en-US" sz="1200" b="1" baseline="0" dirty="0" smtClean="0"/>
              <a:t>Fill</a:t>
            </a:r>
            <a:r>
              <a:rPr lang="en-US" sz="1200" baseline="0" dirty="0" smtClean="0"/>
              <a:t> in the left pane, and in the </a:t>
            </a:r>
            <a:r>
              <a:rPr lang="en-US" sz="1200" b="1" baseline="0" dirty="0" smtClean="0"/>
              <a:t>Fill</a:t>
            </a:r>
            <a:r>
              <a:rPr lang="en-US" sz="1200" baseline="0" dirty="0" smtClean="0"/>
              <a:t> pane click </a:t>
            </a:r>
            <a:r>
              <a:rPr lang="en-US" sz="1200" b="1" baseline="0" dirty="0" smtClean="0"/>
              <a:t>Solid</a:t>
            </a:r>
            <a:r>
              <a:rPr lang="en-US" sz="1200" baseline="0" dirty="0" smtClean="0"/>
              <a:t> </a:t>
            </a:r>
            <a:r>
              <a:rPr lang="en-US" sz="1200" b="1" baseline="0" dirty="0" smtClean="0"/>
              <a:t>fill</a:t>
            </a:r>
            <a:r>
              <a:rPr lang="en-US" sz="1200" baseline="0" dirty="0" smtClean="0"/>
              <a:t>, and then in the </a:t>
            </a:r>
            <a:r>
              <a:rPr lang="en-US" sz="1200" b="1" baseline="0" dirty="0" smtClean="0"/>
              <a:t>Color</a:t>
            </a:r>
            <a:r>
              <a:rPr lang="en-US" sz="1200" baseline="0" dirty="0" smtClean="0"/>
              <a:t> list select </a:t>
            </a:r>
            <a:r>
              <a:rPr lang="en-US" sz="1200" b="1" baseline="0" dirty="0" smtClean="0"/>
              <a:t>Gold, Accent 2 </a:t>
            </a:r>
            <a:r>
              <a:rPr lang="en-US" sz="1200" baseline="0" dirty="0" smtClean="0"/>
              <a:t>(first row, the sixth option from the left).</a:t>
            </a:r>
            <a:endParaRPr lang="en-US" sz="1200" b="1" dirty="0" smtClean="0"/>
          </a:p>
          <a:p>
            <a:pPr marL="228600" indent="-228600">
              <a:buFont typeface="+mj-lt"/>
              <a:buAutoNum type="arabicPeriod"/>
            </a:pPr>
            <a:r>
              <a:rPr lang="en-US" sz="1200" dirty="0" smtClean="0"/>
              <a:t>Select</a:t>
            </a:r>
            <a:r>
              <a:rPr lang="en-US" sz="1200" baseline="0" dirty="0" smtClean="0"/>
              <a:t> the bottom small circle in the SmartArt graphic. </a:t>
            </a:r>
            <a:r>
              <a:rPr lang="en-US" sz="1200" dirty="0" smtClean="0"/>
              <a:t>On</a:t>
            </a:r>
            <a:r>
              <a:rPr lang="en-US" sz="1200" baseline="0" dirty="0" smtClean="0"/>
              <a:t> the </a:t>
            </a:r>
            <a:r>
              <a:rPr lang="en-US" sz="1200" b="1" baseline="0" dirty="0" smtClean="0"/>
              <a:t>Home</a:t>
            </a:r>
            <a:r>
              <a:rPr lang="en-US" sz="1200" baseline="0" dirty="0" smtClean="0"/>
              <a:t> tab, in the bottom right corner of the </a:t>
            </a:r>
            <a:r>
              <a:rPr lang="en-US" sz="1200" b="1" baseline="0" dirty="0" smtClean="0"/>
              <a:t>Drawing</a:t>
            </a:r>
            <a:r>
              <a:rPr lang="en-US" sz="1200" baseline="0" dirty="0" smtClean="0"/>
              <a:t> group,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click </a:t>
            </a:r>
            <a:r>
              <a:rPr lang="en-US" sz="1200" b="1" baseline="0" dirty="0" smtClean="0"/>
              <a:t>Fill</a:t>
            </a:r>
            <a:r>
              <a:rPr lang="en-US" sz="1200" baseline="0" dirty="0" smtClean="0"/>
              <a:t> in the left pane, and in the </a:t>
            </a:r>
            <a:r>
              <a:rPr lang="en-US" sz="1200" b="1" baseline="0" dirty="0" smtClean="0"/>
              <a:t>Fill</a:t>
            </a:r>
            <a:r>
              <a:rPr lang="en-US" sz="1200" baseline="0" dirty="0" smtClean="0"/>
              <a:t> pane click </a:t>
            </a:r>
            <a:r>
              <a:rPr lang="en-US" sz="1200" b="1" baseline="0" dirty="0" smtClean="0"/>
              <a:t>Solid</a:t>
            </a:r>
            <a:r>
              <a:rPr lang="en-US" sz="1200" baseline="0" dirty="0" smtClean="0"/>
              <a:t> </a:t>
            </a:r>
            <a:r>
              <a:rPr lang="en-US" sz="1200" b="1" baseline="0" dirty="0" smtClean="0"/>
              <a:t>fill</a:t>
            </a:r>
            <a:r>
              <a:rPr lang="en-US" sz="1200" baseline="0" dirty="0" smtClean="0"/>
              <a:t>, and then in the </a:t>
            </a:r>
            <a:r>
              <a:rPr lang="en-US" sz="1200" b="1" baseline="0" dirty="0" smtClean="0"/>
              <a:t>Color</a:t>
            </a:r>
            <a:r>
              <a:rPr lang="en-US" sz="1200" baseline="0" dirty="0" smtClean="0"/>
              <a:t> list select </a:t>
            </a:r>
            <a:r>
              <a:rPr lang="en-US" sz="1200" b="1" baseline="0" dirty="0" smtClean="0"/>
              <a:t>Lavender, Accent 3 </a:t>
            </a:r>
            <a:r>
              <a:rPr lang="en-US" sz="1200" baseline="0" dirty="0" smtClean="0"/>
              <a:t>(first row, the seventh option from the left).</a:t>
            </a:r>
            <a:endParaRPr lang="en-US" sz="1200" dirty="0" smtClean="0"/>
          </a:p>
          <a:p>
            <a:pPr marL="228600" indent="-228600">
              <a:buFont typeface="+mj-lt"/>
              <a:buAutoNum type="arabicPeriod"/>
            </a:pPr>
            <a:r>
              <a:rPr lang="en-US" sz="1200" dirty="0" smtClean="0"/>
              <a:t>Press and hold</a:t>
            </a:r>
            <a:r>
              <a:rPr lang="en-US" sz="1200" baseline="0" dirty="0" smtClean="0"/>
              <a:t> CTRL, and select all three lines connecting the large circle to the three smaller circles. </a:t>
            </a:r>
            <a:r>
              <a:rPr lang="en-US" sz="1200" dirty="0" smtClean="0"/>
              <a:t>On</a:t>
            </a:r>
            <a:r>
              <a:rPr lang="en-US" sz="1200" baseline="0" dirty="0" smtClean="0"/>
              <a:t> the </a:t>
            </a:r>
            <a:r>
              <a:rPr lang="en-US" sz="1200" b="1" baseline="0" dirty="0" smtClean="0"/>
              <a:t>Home</a:t>
            </a:r>
            <a:r>
              <a:rPr lang="en-US" sz="1200" baseline="0" dirty="0" smtClean="0"/>
              <a:t> tab, in the bottom right corner of the </a:t>
            </a:r>
            <a:r>
              <a:rPr lang="en-US" sz="1200" b="1" baseline="0" dirty="0" smtClean="0"/>
              <a:t>Drawing</a:t>
            </a:r>
            <a:r>
              <a:rPr lang="en-US" sz="1200" baseline="0" dirty="0" smtClean="0"/>
              <a:t> group,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In the </a:t>
            </a:r>
            <a:r>
              <a:rPr lang="en-US" sz="1200" b="1" baseline="0" dirty="0" smtClean="0"/>
              <a:t>Format</a:t>
            </a:r>
            <a:r>
              <a:rPr lang="en-US" sz="1200" baseline="0" dirty="0" smtClean="0"/>
              <a:t> </a:t>
            </a:r>
            <a:r>
              <a:rPr lang="en-US" sz="1200" b="1" baseline="0" dirty="0" smtClean="0"/>
              <a:t>Shape</a:t>
            </a:r>
            <a:r>
              <a:rPr lang="en-US" sz="1200" baseline="0" dirty="0" smtClean="0"/>
              <a:t> dialog box, do the following:</a:t>
            </a:r>
          </a:p>
          <a:p>
            <a:pPr marL="685800" lvl="1" indent="-228600">
              <a:buFont typeface="+mj-lt"/>
              <a:buAutoNum type="arabicPeriod"/>
            </a:pPr>
            <a:r>
              <a:rPr lang="en-US" sz="1200" baseline="0" dirty="0" smtClean="0"/>
              <a:t>Click </a:t>
            </a:r>
            <a:r>
              <a:rPr lang="en-US" sz="1200" b="1" baseline="0" dirty="0" smtClean="0"/>
              <a:t>Line</a:t>
            </a:r>
            <a:r>
              <a:rPr lang="en-US" sz="1200" baseline="0" dirty="0" smtClean="0"/>
              <a:t> </a:t>
            </a:r>
            <a:r>
              <a:rPr lang="en-US" sz="1200" b="1" baseline="0" dirty="0" smtClean="0"/>
              <a:t>Color</a:t>
            </a:r>
            <a:r>
              <a:rPr lang="en-US" sz="1200" baseline="0" dirty="0" smtClean="0"/>
              <a:t> in the left pane, and in the </a:t>
            </a:r>
            <a:r>
              <a:rPr lang="en-US" sz="1200" b="1" baseline="0" dirty="0" smtClean="0"/>
              <a:t>Line</a:t>
            </a:r>
            <a:r>
              <a:rPr lang="en-US" sz="1200" baseline="0" dirty="0" smtClean="0"/>
              <a:t> </a:t>
            </a:r>
            <a:r>
              <a:rPr lang="en-US" sz="1200" b="1" baseline="0" dirty="0" smtClean="0"/>
              <a:t>Color</a:t>
            </a:r>
            <a:r>
              <a:rPr lang="en-US" sz="1200" baseline="0" dirty="0" smtClean="0"/>
              <a:t> pane click </a:t>
            </a:r>
            <a:r>
              <a:rPr lang="en-US" sz="1200" b="1" baseline="0" dirty="0" smtClean="0"/>
              <a:t>Solid</a:t>
            </a:r>
            <a:r>
              <a:rPr lang="en-US" sz="1200" baseline="0" dirty="0" smtClean="0"/>
              <a:t> </a:t>
            </a:r>
            <a:r>
              <a:rPr lang="en-US" sz="1200" b="1" baseline="0" dirty="0" smtClean="0"/>
              <a:t>line</a:t>
            </a:r>
            <a:r>
              <a:rPr lang="en-US" sz="1200" baseline="0" dirty="0" smtClean="0"/>
              <a:t>.</a:t>
            </a:r>
          </a:p>
          <a:p>
            <a:pPr marL="685800" lvl="1" indent="-228600">
              <a:buFont typeface="+mj-lt"/>
              <a:buAutoNum type="arabicPeriod"/>
            </a:pPr>
            <a:r>
              <a:rPr lang="en-US" sz="1200" baseline="0" dirty="0" smtClean="0"/>
              <a:t>Also in the </a:t>
            </a:r>
            <a:r>
              <a:rPr lang="en-US" sz="1200" b="1" baseline="0" dirty="0" smtClean="0"/>
              <a:t>Line</a:t>
            </a:r>
            <a:r>
              <a:rPr lang="en-US" sz="1200" baseline="0" dirty="0" smtClean="0"/>
              <a:t> </a:t>
            </a:r>
            <a:r>
              <a:rPr lang="en-US" sz="1200" b="1" baseline="0" dirty="0" smtClean="0"/>
              <a:t>Color</a:t>
            </a:r>
            <a:r>
              <a:rPr lang="en-US" sz="1200" baseline="0" dirty="0" smtClean="0"/>
              <a:t> pane, in the </a:t>
            </a:r>
            <a:r>
              <a:rPr lang="en-US" sz="1200" b="1" baseline="0" dirty="0" smtClean="0"/>
              <a:t>Color</a:t>
            </a:r>
            <a:r>
              <a:rPr lang="en-US" sz="1200" baseline="0" dirty="0" smtClean="0"/>
              <a:t> list select </a:t>
            </a:r>
            <a:r>
              <a:rPr lang="en-US" sz="1200" b="1" baseline="0" dirty="0" smtClean="0"/>
              <a:t>White, Background 1, Darker 25% </a:t>
            </a:r>
            <a:r>
              <a:rPr lang="en-US" sz="1200" b="0" baseline="0" dirty="0" smtClean="0"/>
              <a:t>(fourth row, first option from the left)</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Line</a:t>
            </a:r>
            <a:r>
              <a:rPr lang="en-US" sz="1200" baseline="0" dirty="0" smtClean="0"/>
              <a:t> </a:t>
            </a:r>
            <a:r>
              <a:rPr lang="en-US" sz="1200" b="1" baseline="0" dirty="0" smtClean="0"/>
              <a:t>Style</a:t>
            </a:r>
            <a:r>
              <a:rPr lang="en-US" sz="1200" baseline="0" dirty="0" smtClean="0"/>
              <a:t> in the left pane, and in the </a:t>
            </a:r>
            <a:r>
              <a:rPr lang="en-US" sz="1200" b="1" baseline="0" dirty="0" smtClean="0"/>
              <a:t>Line</a:t>
            </a:r>
            <a:r>
              <a:rPr lang="en-US" sz="1200" baseline="0" dirty="0" smtClean="0"/>
              <a:t> </a:t>
            </a:r>
            <a:r>
              <a:rPr lang="en-US" sz="1200" b="1" baseline="0" dirty="0" smtClean="0"/>
              <a:t>Style</a:t>
            </a:r>
            <a:r>
              <a:rPr lang="en-US" sz="1200" baseline="0" dirty="0" smtClean="0"/>
              <a:t> pane, in the </a:t>
            </a:r>
            <a:r>
              <a:rPr lang="en-US" sz="1200" b="1" baseline="0" dirty="0" smtClean="0"/>
              <a:t>Width</a:t>
            </a:r>
            <a:r>
              <a:rPr lang="en-US" sz="1200" baseline="0" dirty="0" smtClean="0"/>
              <a:t> box enter </a:t>
            </a:r>
            <a:r>
              <a:rPr lang="en-US" sz="1200" b="1" baseline="0" dirty="0" smtClean="0"/>
              <a:t>2.5 pt</a:t>
            </a:r>
            <a:r>
              <a:rPr lang="en-US" sz="1200" baseline="0" dirty="0" smtClean="0"/>
              <a:t>.</a:t>
            </a:r>
          </a:p>
          <a:p>
            <a:pPr marL="685800" lvl="1" indent="-228600">
              <a:buFont typeface="+mj-lt"/>
              <a:buAutoNum type="arabicPeriod"/>
            </a:pPr>
            <a:r>
              <a:rPr lang="en-US" sz="1200" baseline="0" dirty="0" smtClean="0"/>
              <a:t>Also in the </a:t>
            </a:r>
            <a:r>
              <a:rPr lang="en-US" sz="1200" b="1" baseline="0" dirty="0" smtClean="0"/>
              <a:t>Line</a:t>
            </a:r>
            <a:r>
              <a:rPr lang="en-US" sz="1200" baseline="0" dirty="0" smtClean="0"/>
              <a:t> </a:t>
            </a:r>
            <a:r>
              <a:rPr lang="en-US" sz="1200" b="1" baseline="0" dirty="0" smtClean="0"/>
              <a:t>Style</a:t>
            </a:r>
            <a:r>
              <a:rPr lang="en-US" sz="1200" baseline="0" dirty="0" smtClean="0"/>
              <a:t> pane, in the </a:t>
            </a:r>
            <a:r>
              <a:rPr lang="en-US" sz="1200" b="1" baseline="0" dirty="0" smtClean="0"/>
              <a:t>Dash</a:t>
            </a:r>
            <a:r>
              <a:rPr lang="en-US" sz="1200" baseline="0" dirty="0" smtClean="0"/>
              <a:t> </a:t>
            </a:r>
            <a:r>
              <a:rPr lang="en-US" sz="1200" b="1" baseline="0" dirty="0" smtClean="0"/>
              <a:t>type</a:t>
            </a:r>
            <a:r>
              <a:rPr lang="en-US" sz="1200" baseline="0" dirty="0" smtClean="0"/>
              <a:t> list select </a:t>
            </a:r>
            <a:r>
              <a:rPr lang="en-US" sz="1200" b="1" baseline="0" dirty="0" smtClean="0"/>
              <a:t>Round</a:t>
            </a:r>
            <a:r>
              <a:rPr lang="en-US" sz="1200" baseline="0" dirty="0" smtClean="0"/>
              <a:t> </a:t>
            </a:r>
            <a:r>
              <a:rPr lang="en-US" sz="1200" b="1" baseline="0" dirty="0" smtClean="0"/>
              <a:t>Dot </a:t>
            </a:r>
            <a:r>
              <a:rPr lang="en-US" sz="1200" b="0" baseline="0" dirty="0" smtClean="0"/>
              <a:t>(second option from the top)</a:t>
            </a:r>
            <a:r>
              <a:rPr lang="en-US" sz="1200" baseline="0" dirty="0" smtClean="0"/>
              <a:t>.</a:t>
            </a:r>
            <a:endParaRPr lang="en-US" sz="1200" dirty="0" smtClean="0"/>
          </a:p>
          <a:p>
            <a:pPr marL="228600" indent="-228600">
              <a:buFont typeface="+mj-lt"/>
              <a:buAutoNum type="arabicPeriod"/>
            </a:pPr>
            <a:r>
              <a:rPr lang="en-US" sz="1200" dirty="0" smtClean="0"/>
              <a:t>Press and hold CTRL, and select all</a:t>
            </a:r>
            <a:r>
              <a:rPr lang="en-US" sz="1200" baseline="0" dirty="0" smtClean="0"/>
              <a:t> three text boxes in the SmartArt graphic. On the </a:t>
            </a:r>
            <a:r>
              <a:rPr lang="en-US" sz="1200" b="1" baseline="0" dirty="0" smtClean="0"/>
              <a:t>Home</a:t>
            </a:r>
            <a:r>
              <a:rPr lang="en-US" sz="1200" baseline="0" dirty="0" smtClean="0"/>
              <a:t> tab, in the </a:t>
            </a:r>
            <a:r>
              <a:rPr lang="en-US" sz="1200" b="1" baseline="0" dirty="0" smtClean="0"/>
              <a:t>Font</a:t>
            </a:r>
            <a:r>
              <a:rPr lang="en-US" sz="1200" baseline="0" dirty="0" smtClean="0"/>
              <a:t> group, in the </a:t>
            </a:r>
            <a:r>
              <a:rPr lang="en-US" sz="1200" b="1" baseline="0" dirty="0" smtClean="0"/>
              <a:t>Font</a:t>
            </a:r>
            <a:r>
              <a:rPr lang="en-US" sz="1200" baseline="0" dirty="0" smtClean="0"/>
              <a:t> </a:t>
            </a:r>
            <a:r>
              <a:rPr lang="en-US" sz="1200" b="1" baseline="0" dirty="0" smtClean="0"/>
              <a:t>Size</a:t>
            </a:r>
            <a:r>
              <a:rPr lang="en-US" sz="1200" baseline="0" dirty="0" smtClean="0"/>
              <a:t> box enter </a:t>
            </a:r>
            <a:r>
              <a:rPr lang="en-US" sz="1200" b="1" baseline="0" dirty="0" smtClean="0"/>
              <a:t>22 pt.</a:t>
            </a:r>
            <a:endParaRPr lang="en-US" sz="1200" b="1" dirty="0" smtClean="0"/>
          </a:p>
          <a:p>
            <a:pPr marL="228600" indent="-228600">
              <a:buFont typeface="+mj-lt"/>
              <a:buNone/>
            </a:pPr>
            <a:endParaRPr lang="en-US" sz="1200" dirty="0" smtClean="0"/>
          </a:p>
          <a:p>
            <a:pPr marL="228600" indent="-228600">
              <a:buFont typeface="+mj-lt"/>
              <a:buNone/>
            </a:pPr>
            <a:endParaRPr lang="en-US" sz="1200" dirty="0" smtClean="0"/>
          </a:p>
          <a:p>
            <a:pPr marL="228600" indent="-228600">
              <a:buFont typeface="+mj-lt"/>
              <a:buNone/>
            </a:pPr>
            <a:r>
              <a:rPr lang="en-US" sz="1200" dirty="0" smtClean="0"/>
              <a:t>To reproduce the animation effects on this slide, do the following:</a:t>
            </a:r>
          </a:p>
          <a:p>
            <a:pPr marL="228600" indent="-228600">
              <a:buFont typeface="+mj-lt"/>
              <a:buAutoNum type="arabicPeriod"/>
            </a:pPr>
            <a:r>
              <a:rPr lang="en-US" sz="1200" dirty="0" smtClean="0"/>
              <a:t>Select the SmartArt</a:t>
            </a:r>
            <a:r>
              <a:rPr lang="en-US" sz="1200" baseline="0" dirty="0" smtClean="0"/>
              <a:t> graphic on the slide. On the </a:t>
            </a:r>
            <a:r>
              <a:rPr lang="en-US" sz="1200" b="1" baseline="0" dirty="0" smtClean="0"/>
              <a:t>Animations</a:t>
            </a:r>
            <a:r>
              <a:rPr lang="en-US" sz="1200" baseline="0" dirty="0" smtClean="0"/>
              <a:t> tab, in the </a:t>
            </a:r>
            <a:r>
              <a:rPr lang="en-US" sz="1200" b="1" baseline="0" dirty="0" smtClean="0"/>
              <a:t>Advanced</a:t>
            </a:r>
            <a:r>
              <a:rPr lang="en-US" sz="1200" baseline="0" dirty="0" smtClean="0"/>
              <a:t> </a:t>
            </a:r>
            <a:r>
              <a:rPr lang="en-US" sz="1200" b="1" baseline="0" dirty="0" smtClean="0"/>
              <a:t>Animation</a:t>
            </a:r>
            <a:r>
              <a:rPr lang="en-US" sz="1200" baseline="0" dirty="0" smtClean="0"/>
              <a:t> group, click </a:t>
            </a:r>
            <a:r>
              <a:rPr lang="en-US" sz="1200" b="1" baseline="0" dirty="0" smtClean="0"/>
              <a:t>Add Animation</a:t>
            </a:r>
            <a:r>
              <a:rPr lang="en-US" sz="1200" baseline="0" dirty="0" smtClean="0"/>
              <a:t>, and then under </a:t>
            </a:r>
            <a:r>
              <a:rPr lang="en-US" sz="1200" b="1" baseline="0" dirty="0" smtClean="0"/>
              <a:t>Entrance</a:t>
            </a:r>
            <a:r>
              <a:rPr lang="en-US" sz="1200" baseline="0" dirty="0" smtClean="0"/>
              <a:t> click </a:t>
            </a:r>
            <a:r>
              <a:rPr lang="en-US" sz="1200" b="1" baseline="0" dirty="0" smtClean="0"/>
              <a:t>Fade</a:t>
            </a:r>
            <a:r>
              <a:rPr lang="en-US" sz="1200" baseline="0" dirty="0" smtClean="0"/>
              <a:t>.</a:t>
            </a:r>
          </a:p>
          <a:p>
            <a:pPr marL="228600" indent="-228600">
              <a:buFont typeface="+mj-lt"/>
              <a:buAutoNum type="arabicPeriod"/>
            </a:pPr>
            <a:r>
              <a:rPr lang="en-US" sz="1200" baseline="0" dirty="0" smtClean="0"/>
              <a:t>Also on the </a:t>
            </a:r>
            <a:r>
              <a:rPr lang="en-US" sz="1200" b="1" baseline="0" dirty="0" smtClean="0"/>
              <a:t>Animations</a:t>
            </a:r>
            <a:r>
              <a:rPr lang="en-US" sz="1200" baseline="0" dirty="0" smtClean="0"/>
              <a:t> tab, in the </a:t>
            </a:r>
            <a:r>
              <a:rPr lang="en-US" sz="1200" b="1" baseline="0" dirty="0" smtClean="0"/>
              <a:t>Timing</a:t>
            </a:r>
            <a:r>
              <a:rPr lang="en-US" sz="1200" baseline="0" dirty="0" smtClean="0"/>
              <a:t> group, do the following:</a:t>
            </a:r>
          </a:p>
          <a:p>
            <a:pPr marL="685800" lvl="1" indent="-228600">
              <a:buFont typeface="Arial" pitchFamily="34" charset="0"/>
              <a:buChar char="•"/>
            </a:pPr>
            <a:r>
              <a:rPr lang="en-US" sz="1200" baseline="0" dirty="0" smtClean="0"/>
              <a:t>In the </a:t>
            </a:r>
            <a:r>
              <a:rPr lang="en-US" sz="1200" b="1" baseline="0" dirty="0" smtClean="0"/>
              <a:t>Start</a:t>
            </a:r>
            <a:r>
              <a:rPr lang="en-US" sz="1200" baseline="0" dirty="0" smtClean="0"/>
              <a:t> list, select </a:t>
            </a:r>
            <a:r>
              <a:rPr lang="en-US" sz="1200" b="1" baseline="0" dirty="0" smtClean="0"/>
              <a:t>With Previous</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Duration</a:t>
            </a:r>
            <a:r>
              <a:rPr lang="en-US" sz="1200" baseline="0" dirty="0" smtClean="0"/>
              <a:t> box, enter </a:t>
            </a:r>
            <a:r>
              <a:rPr lang="en-US" sz="1200" b="1" baseline="0" dirty="0" smtClean="0"/>
              <a:t>1.00 seconds</a:t>
            </a:r>
            <a:r>
              <a:rPr lang="en-US" sz="1200" baseline="0" dirty="0" smtClean="0"/>
              <a:t>.</a:t>
            </a:r>
          </a:p>
          <a:p>
            <a:pPr marL="228600" lvl="0" indent="-228600">
              <a:buFont typeface="+mj-lt"/>
              <a:buAutoNum type="arabicPeriod"/>
            </a:pPr>
            <a:r>
              <a:rPr lang="en-US" sz="1200" baseline="0" dirty="0" smtClean="0"/>
              <a:t>Also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Effect Options</a:t>
            </a:r>
            <a:r>
              <a:rPr lang="en-US" sz="1200" baseline="0" dirty="0" smtClean="0"/>
              <a:t>, and then click </a:t>
            </a:r>
            <a:r>
              <a:rPr lang="en-US" sz="1200" b="1" baseline="0" dirty="0" smtClean="0"/>
              <a:t>One by One</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Also on the </a:t>
            </a:r>
            <a:r>
              <a:rPr lang="en-US" sz="1200" b="1" baseline="0" dirty="0" smtClean="0"/>
              <a:t>Animations</a:t>
            </a:r>
            <a:r>
              <a:rPr lang="en-US" sz="1200" baseline="0" dirty="0" smtClean="0"/>
              <a:t> tab, in the </a:t>
            </a:r>
            <a:r>
              <a:rPr lang="en-US" sz="1200" b="1" baseline="0" dirty="0" smtClean="0"/>
              <a:t>Advanced Animation </a:t>
            </a:r>
            <a:r>
              <a:rPr lang="en-US" sz="1200" baseline="0" dirty="0" smtClean="0"/>
              <a:t>group, click </a:t>
            </a:r>
            <a:r>
              <a:rPr lang="en-US" sz="1200" b="1" baseline="0" dirty="0" smtClean="0"/>
              <a:t>Animation Pane</a:t>
            </a:r>
            <a:r>
              <a:rPr lang="en-US" sz="1200" baseline="0" dirty="0" smtClean="0"/>
              <a:t>. In the </a:t>
            </a:r>
            <a:r>
              <a:rPr lang="en-US" sz="1200" b="1" baseline="0" dirty="0" smtClean="0"/>
              <a:t>Animation Pane</a:t>
            </a:r>
            <a:r>
              <a:rPr lang="en-US" sz="1200" baseline="0" dirty="0" smtClean="0"/>
              <a:t>, c</a:t>
            </a:r>
            <a:r>
              <a:rPr lang="en-US" sz="1200" dirty="0" smtClean="0"/>
              <a:t>lick the double arrow to expand the contents of the list.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Animation Pane</a:t>
            </a:r>
            <a:r>
              <a:rPr lang="en-US" sz="1200" baseline="0" dirty="0" smtClean="0"/>
              <a:t>, select the first effect in the list (fade entrance effect).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More</a:t>
            </a:r>
            <a:r>
              <a:rPr lang="en-US" sz="1200" baseline="0" dirty="0" smtClean="0"/>
              <a:t>, and then under </a:t>
            </a:r>
            <a:r>
              <a:rPr lang="en-US" sz="1200" b="1" baseline="0" dirty="0" smtClean="0"/>
              <a:t>Entrance</a:t>
            </a:r>
            <a:r>
              <a:rPr lang="en-US" sz="1200" baseline="0" dirty="0" smtClean="0"/>
              <a:t> click </a:t>
            </a:r>
            <a:r>
              <a:rPr lang="en-US" sz="1200" b="1" baseline="0" dirty="0" smtClean="0"/>
              <a:t>Grow &amp; Turn</a:t>
            </a:r>
            <a:r>
              <a:rPr lang="en-US" sz="120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Animation Pane</a:t>
            </a:r>
            <a:r>
              <a:rPr lang="en-US" sz="1200" baseline="0" dirty="0" smtClean="0"/>
              <a:t>, select the second effect in the list (fade entrance effect).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More</a:t>
            </a:r>
            <a:r>
              <a:rPr lang="en-US" sz="1200" baseline="0" dirty="0" smtClean="0"/>
              <a:t>, and then under </a:t>
            </a:r>
            <a:r>
              <a:rPr lang="en-US" sz="1200" b="1" baseline="0" dirty="0" smtClean="0"/>
              <a:t>Entrance</a:t>
            </a:r>
            <a:r>
              <a:rPr lang="en-US" sz="1200" baseline="0" dirty="0" smtClean="0"/>
              <a:t> click </a:t>
            </a:r>
            <a:r>
              <a:rPr lang="en-US" sz="1200" b="1" baseline="0" dirty="0" smtClean="0"/>
              <a:t>Wipe</a:t>
            </a:r>
            <a:r>
              <a:rPr lang="en-US" sz="1200" baseline="0" dirty="0" smtClean="0"/>
              <a:t>. </a:t>
            </a:r>
          </a:p>
          <a:p>
            <a:pPr marL="228600" lvl="0" indent="-228600">
              <a:buFont typeface="+mj-lt"/>
              <a:buAutoNum type="arabicPeriod"/>
            </a:pPr>
            <a:r>
              <a:rPr lang="en-US" sz="1200" baseline="0" dirty="0" smtClean="0"/>
              <a:t>Also on the </a:t>
            </a:r>
            <a:r>
              <a:rPr lang="en-US" sz="1200" b="1" baseline="0" dirty="0" smtClean="0"/>
              <a:t>Animations</a:t>
            </a:r>
            <a:r>
              <a:rPr lang="en-US" sz="1200" baseline="0" dirty="0" smtClean="0"/>
              <a:t> tab, in the </a:t>
            </a:r>
            <a:r>
              <a:rPr lang="en-US" sz="1200" b="1" baseline="0" dirty="0" smtClean="0"/>
              <a:t>Timing</a:t>
            </a:r>
            <a:r>
              <a:rPr lang="en-US" sz="1200" baseline="0" dirty="0" smtClean="0"/>
              <a:t> group, do the following:</a:t>
            </a:r>
          </a:p>
          <a:p>
            <a:pPr marL="685800" lvl="1" indent="-228600">
              <a:buFont typeface="Arial" pitchFamily="34" charset="0"/>
              <a:buChar char="•"/>
            </a:pPr>
            <a:r>
              <a:rPr lang="en-US" sz="1200" dirty="0" smtClean="0"/>
              <a:t>In the</a:t>
            </a:r>
            <a:r>
              <a:rPr lang="en-US" sz="1200" baseline="0" dirty="0" smtClean="0"/>
              <a:t> </a:t>
            </a:r>
            <a:r>
              <a:rPr lang="en-US" sz="1200" b="1" baseline="0" dirty="0" smtClean="0"/>
              <a:t>Start</a:t>
            </a:r>
            <a:r>
              <a:rPr lang="en-US" sz="1200" baseline="0" dirty="0" smtClean="0"/>
              <a:t> list, select </a:t>
            </a:r>
            <a:r>
              <a:rPr lang="en-US" sz="1200" b="1" baseline="0" dirty="0" smtClean="0"/>
              <a:t>After</a:t>
            </a:r>
            <a:r>
              <a:rPr lang="en-US" sz="1200" baseline="0" dirty="0" smtClean="0"/>
              <a:t> </a:t>
            </a:r>
            <a:r>
              <a:rPr lang="en-US" sz="1200" b="1" baseline="0" dirty="0" smtClean="0"/>
              <a:t>Previous</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Speed</a:t>
            </a:r>
            <a:r>
              <a:rPr lang="en-US" sz="1200" baseline="0" dirty="0" smtClean="0"/>
              <a:t> list, select </a:t>
            </a:r>
            <a:r>
              <a:rPr lang="en-US" sz="1200" b="1" baseline="0" dirty="0" smtClean="0"/>
              <a:t>0.50 seconds.</a:t>
            </a:r>
            <a:endParaRPr lang="en-US" sz="1200" dirty="0" smtClean="0"/>
          </a:p>
          <a:p>
            <a:pPr marL="228600" lvl="0" indent="-228600">
              <a:buFont typeface="+mj-lt"/>
              <a:buAutoNum type="arabicPeriod"/>
            </a:pPr>
            <a:r>
              <a:rPr lang="en-US" sz="1200" dirty="0" smtClean="0"/>
              <a:t>Also</a:t>
            </a:r>
            <a:r>
              <a:rPr lang="en-US" sz="1200" baseline="0" dirty="0" smtClean="0"/>
              <a:t>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Effect Options</a:t>
            </a:r>
            <a:r>
              <a:rPr lang="en-US" sz="1200" baseline="0" dirty="0" smtClean="0"/>
              <a:t>, and then click </a:t>
            </a:r>
            <a:r>
              <a:rPr lang="en-US" sz="1200" b="1" baseline="0" dirty="0" smtClean="0"/>
              <a:t>From Left</a:t>
            </a:r>
            <a:r>
              <a:rPr lang="en-US" sz="1200" baseline="0" dirty="0" smtClean="0"/>
              <a:t>.</a:t>
            </a:r>
            <a:endParaRPr lang="en-US" sz="1200" dirty="0" smtClean="0"/>
          </a:p>
          <a:p>
            <a:pPr marL="228600" lvl="0" indent="-228600">
              <a:buFont typeface="+mj-lt"/>
              <a:buAutoNum type="arabicPeriod"/>
            </a:pPr>
            <a:r>
              <a:rPr lang="en-US" sz="1200" dirty="0" smtClean="0"/>
              <a:t>In the </a:t>
            </a:r>
            <a:r>
              <a:rPr lang="en-US" sz="1200" b="1" dirty="0" smtClean="0"/>
              <a:t>Animation Pane</a:t>
            </a:r>
            <a:r>
              <a:rPr lang="en-US" sz="1200" dirty="0" smtClean="0"/>
              <a:t>,</a:t>
            </a:r>
            <a:r>
              <a:rPr lang="en-US" sz="1200" baseline="0" dirty="0" smtClean="0"/>
              <a:t> s</a:t>
            </a:r>
            <a:r>
              <a:rPr lang="en-US" sz="1200" dirty="0" smtClean="0"/>
              <a:t>elect the third</a:t>
            </a:r>
            <a:r>
              <a:rPr lang="en-US" sz="1200" baseline="0" dirty="0" smtClean="0"/>
              <a:t> effect in the list (fade entrance effect).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More</a:t>
            </a:r>
            <a:r>
              <a:rPr lang="en-US" sz="1200" baseline="0" dirty="0" smtClean="0"/>
              <a:t>, and then under </a:t>
            </a:r>
            <a:r>
              <a:rPr lang="en-US" sz="1200" b="1" baseline="0" dirty="0" smtClean="0"/>
              <a:t>Entrance</a:t>
            </a:r>
            <a:r>
              <a:rPr lang="en-US" sz="1200" baseline="0" dirty="0" smtClean="0"/>
              <a:t> click </a:t>
            </a:r>
            <a:r>
              <a:rPr lang="en-US" sz="1200" b="1" baseline="0" dirty="0" smtClean="0"/>
              <a:t>Zoom</a:t>
            </a:r>
            <a:r>
              <a:rPr lang="en-US" sz="1200" baseline="0" dirty="0" smtClean="0"/>
              <a:t>. </a:t>
            </a:r>
          </a:p>
          <a:p>
            <a:pPr marL="228600" lvl="0" indent="-228600">
              <a:buFont typeface="+mj-lt"/>
              <a:buAutoNum type="arabicPeriod"/>
            </a:pPr>
            <a:r>
              <a:rPr lang="en-US" sz="1200" baseline="0" dirty="0" smtClean="0"/>
              <a:t>Also on the </a:t>
            </a:r>
            <a:r>
              <a:rPr lang="en-US" sz="1200" b="1" baseline="0" dirty="0" smtClean="0"/>
              <a:t>Animations</a:t>
            </a:r>
            <a:r>
              <a:rPr lang="en-US" sz="1200" baseline="0" dirty="0" smtClean="0"/>
              <a:t> tab, in the </a:t>
            </a:r>
            <a:r>
              <a:rPr lang="en-US" sz="1200" b="1" baseline="0" dirty="0" smtClean="0"/>
              <a:t>Timing</a:t>
            </a:r>
            <a:r>
              <a:rPr lang="en-US" sz="1200" baseline="0" dirty="0" smtClean="0"/>
              <a:t> group, do the following:</a:t>
            </a:r>
          </a:p>
          <a:p>
            <a:pPr marL="685800" lvl="1" indent="-228600">
              <a:buFont typeface="Arial" pitchFamily="34" charset="0"/>
              <a:buChar char="•"/>
            </a:pPr>
            <a:r>
              <a:rPr lang="en-US" sz="1200" baseline="0" dirty="0" smtClean="0"/>
              <a:t>In the </a:t>
            </a:r>
            <a:r>
              <a:rPr lang="en-US" sz="1200" b="1" baseline="0" dirty="0" smtClean="0"/>
              <a:t>Start</a:t>
            </a:r>
            <a:r>
              <a:rPr lang="en-US" sz="1200" baseline="0" dirty="0" smtClean="0"/>
              <a:t> list, select </a:t>
            </a:r>
            <a:r>
              <a:rPr lang="en-US" sz="1200" b="1" baseline="0" dirty="0" smtClean="0"/>
              <a:t>With</a:t>
            </a:r>
            <a:r>
              <a:rPr lang="en-US" sz="1200" baseline="0" dirty="0" smtClean="0"/>
              <a:t> </a:t>
            </a:r>
            <a:r>
              <a:rPr lang="en-US" sz="1200" b="1" baseline="0" dirty="0" smtClean="0"/>
              <a:t>Previous</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Duration </a:t>
            </a:r>
            <a:r>
              <a:rPr lang="en-US" sz="1200" b="0" baseline="0" dirty="0" smtClean="0"/>
              <a:t>box</a:t>
            </a:r>
            <a:r>
              <a:rPr lang="en-US" sz="1200" baseline="0" dirty="0" smtClean="0"/>
              <a:t>, enter </a:t>
            </a:r>
            <a:r>
              <a:rPr lang="en-US" sz="1200" b="1" baseline="0" dirty="0" smtClean="0"/>
              <a:t>1.00 second</a:t>
            </a:r>
            <a:r>
              <a:rPr lang="en-US" sz="1200" baseline="0" dirty="0" smtClean="0"/>
              <a:t>.</a:t>
            </a:r>
            <a:endParaRPr lang="en-US" sz="1200" dirty="0" smtClean="0"/>
          </a:p>
          <a:p>
            <a:pPr marL="228600" lvl="0" indent="-228600">
              <a:buFont typeface="+mj-lt"/>
              <a:buAutoNum type="arabicPeriod"/>
            </a:pPr>
            <a:r>
              <a:rPr lang="en-US" sz="1200" dirty="0" smtClean="0"/>
              <a:t>In the </a:t>
            </a:r>
            <a:r>
              <a:rPr lang="en-US" sz="1200" b="1" dirty="0" smtClean="0"/>
              <a:t>Animation Pane</a:t>
            </a:r>
            <a:r>
              <a:rPr lang="en-US" sz="1200" dirty="0" smtClean="0"/>
              <a:t>, select the fourth effect in the list (fade entrance effect). On the </a:t>
            </a:r>
            <a:r>
              <a:rPr lang="en-US" sz="1200" b="1" dirty="0" smtClean="0"/>
              <a:t>Animations</a:t>
            </a:r>
            <a:r>
              <a:rPr lang="en-US" sz="1200" dirty="0" smtClean="0"/>
              <a:t> tab, in the </a:t>
            </a:r>
            <a:r>
              <a:rPr lang="en-US" sz="1200" b="1" dirty="0" smtClean="0"/>
              <a:t>Timing</a:t>
            </a:r>
            <a:r>
              <a:rPr lang="en-US" sz="1200" dirty="0" smtClean="0"/>
              <a:t> group, 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228600" lvl="0" indent="-228600">
              <a:buFont typeface="+mj-lt"/>
              <a:buAutoNum type="arabicPeriod"/>
            </a:pPr>
            <a:r>
              <a:rPr lang="en-US" sz="1200" dirty="0" smtClean="0"/>
              <a:t>Press and hold CTRL, and in the </a:t>
            </a:r>
            <a:r>
              <a:rPr lang="en-US" sz="1200" b="1" dirty="0" smtClean="0"/>
              <a:t>Animation Pane</a:t>
            </a:r>
            <a:r>
              <a:rPr lang="en-US" sz="1200" dirty="0" smtClean="0"/>
              <a:t>, select the fifth</a:t>
            </a:r>
            <a:r>
              <a:rPr lang="en-US" sz="1200" baseline="0" dirty="0" smtClean="0"/>
              <a:t> and eighth effects in the list (fade entrance effects).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More</a:t>
            </a:r>
            <a:r>
              <a:rPr lang="en-US" sz="1200" baseline="0" dirty="0" smtClean="0"/>
              <a:t>, and then under </a:t>
            </a:r>
            <a:r>
              <a:rPr lang="en-US" sz="1200" b="1" baseline="0" dirty="0" smtClean="0"/>
              <a:t>Entrance</a:t>
            </a:r>
            <a:r>
              <a:rPr lang="en-US" sz="1200" baseline="0" dirty="0" smtClean="0"/>
              <a:t> click </a:t>
            </a:r>
            <a:r>
              <a:rPr lang="en-US" sz="1200" b="1" baseline="0" dirty="0" smtClean="0"/>
              <a:t>Wipe</a:t>
            </a:r>
            <a:r>
              <a:rPr lang="en-US" sz="1200" baseline="0" dirty="0" smtClean="0"/>
              <a:t>. </a:t>
            </a:r>
          </a:p>
          <a:p>
            <a:pPr marL="228600" lvl="0" indent="-228600">
              <a:buFont typeface="+mj-lt"/>
              <a:buAutoNum type="arabicPeriod"/>
            </a:pPr>
            <a:r>
              <a:rPr lang="en-US" sz="1200" baseline="0" dirty="0" smtClean="0"/>
              <a:t>Also on the </a:t>
            </a:r>
            <a:r>
              <a:rPr lang="en-US" sz="1200" b="1" baseline="0" dirty="0" smtClean="0"/>
              <a:t>Animations</a:t>
            </a:r>
            <a:r>
              <a:rPr lang="en-US" sz="1200" baseline="0" dirty="0" smtClean="0"/>
              <a:t> tab, in the </a:t>
            </a:r>
            <a:r>
              <a:rPr lang="en-US" sz="1200" b="1" baseline="0" dirty="0" smtClean="0"/>
              <a:t>Timing</a:t>
            </a:r>
            <a:r>
              <a:rPr lang="en-US" sz="1200" baseline="0" dirty="0" smtClean="0"/>
              <a:t> group, in the </a:t>
            </a:r>
            <a:r>
              <a:rPr lang="en-US" sz="1200" b="1" baseline="0" dirty="0" smtClean="0"/>
              <a:t>Duration</a:t>
            </a:r>
            <a:r>
              <a:rPr lang="en-US" sz="1200" baseline="0" dirty="0" smtClean="0"/>
              <a:t> box, enter </a:t>
            </a:r>
            <a:r>
              <a:rPr lang="en-US" sz="1200" b="1" baseline="0" dirty="0" smtClean="0"/>
              <a:t>0.50 seconds</a:t>
            </a:r>
            <a:r>
              <a:rPr lang="en-US" sz="1200" baseline="0" dirty="0" smtClean="0"/>
              <a:t>.</a:t>
            </a:r>
          </a:p>
          <a:p>
            <a:pPr marL="228600" lvl="0" indent="-228600">
              <a:buFont typeface="+mj-lt"/>
              <a:buAutoNum type="arabicPeriod"/>
            </a:pPr>
            <a:r>
              <a:rPr lang="en-US" sz="1200" baseline="0" dirty="0" smtClean="0"/>
              <a:t>Also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Effect Options</a:t>
            </a:r>
            <a:r>
              <a:rPr lang="en-US" sz="1200" baseline="0" dirty="0" smtClean="0"/>
              <a:t>, and then click </a:t>
            </a:r>
            <a:r>
              <a:rPr lang="en-US" sz="1200" b="1" baseline="0" dirty="0" smtClean="0"/>
              <a:t>From Left</a:t>
            </a:r>
            <a:r>
              <a:rPr lang="en-US" sz="1200" baseline="0" dirty="0" smtClean="0"/>
              <a:t>.</a:t>
            </a:r>
          </a:p>
          <a:p>
            <a:pPr marL="228600" lvl="0" indent="-228600">
              <a:buFont typeface="+mj-lt"/>
              <a:buAutoNum type="arabicPeriod"/>
            </a:pPr>
            <a:r>
              <a:rPr lang="en-US" sz="1200" dirty="0" smtClean="0"/>
              <a:t>Press and hold CTRL, and in the </a:t>
            </a:r>
            <a:r>
              <a:rPr lang="en-US" sz="1200" b="1" dirty="0" smtClean="0"/>
              <a:t>Animation</a:t>
            </a:r>
            <a:r>
              <a:rPr lang="en-US" sz="1200" b="1" baseline="0" dirty="0" smtClean="0"/>
              <a:t> Pane</a:t>
            </a:r>
            <a:r>
              <a:rPr lang="en-US" sz="1200" baseline="0" dirty="0" smtClean="0"/>
              <a:t>, </a:t>
            </a:r>
            <a:r>
              <a:rPr lang="en-US" sz="1200" dirty="0" smtClean="0"/>
              <a:t>select the sixth and ninth</a:t>
            </a:r>
            <a:r>
              <a:rPr lang="en-US" sz="1200" baseline="0" dirty="0" smtClean="0"/>
              <a:t> effects in the list (fade entrance effects). On the </a:t>
            </a:r>
            <a:r>
              <a:rPr lang="en-US" sz="1200" b="1" baseline="0" dirty="0" smtClean="0"/>
              <a:t>Animations</a:t>
            </a:r>
            <a:r>
              <a:rPr lang="en-US" sz="1200" baseline="0" dirty="0" smtClean="0"/>
              <a:t> tab, in the </a:t>
            </a:r>
            <a:r>
              <a:rPr lang="en-US" sz="1200" b="1" baseline="0" dirty="0" smtClean="0"/>
              <a:t>Animation</a:t>
            </a:r>
            <a:r>
              <a:rPr lang="en-US" sz="1200" baseline="0" dirty="0" smtClean="0"/>
              <a:t> group, click </a:t>
            </a:r>
            <a:r>
              <a:rPr lang="en-US" sz="1200" b="1" baseline="0" dirty="0" smtClean="0"/>
              <a:t>More</a:t>
            </a:r>
            <a:r>
              <a:rPr lang="en-US" sz="1200" baseline="0" dirty="0" smtClean="0"/>
              <a:t>, and then under </a:t>
            </a:r>
            <a:r>
              <a:rPr lang="en-US" sz="1200" b="1" baseline="0" dirty="0" smtClean="0"/>
              <a:t>Entrance</a:t>
            </a:r>
            <a:r>
              <a:rPr lang="en-US" sz="1200" baseline="0" dirty="0" smtClean="0"/>
              <a:t> click </a:t>
            </a:r>
            <a:r>
              <a:rPr lang="en-US" sz="1200" b="1" baseline="0" dirty="0" smtClean="0"/>
              <a:t>Zoom</a:t>
            </a:r>
            <a:r>
              <a:rPr lang="en-US" sz="1200" baseline="0" dirty="0" smtClean="0"/>
              <a:t>. </a:t>
            </a:r>
          </a:p>
          <a:p>
            <a:pPr marL="228600" lvl="0" indent="-228600">
              <a:buFont typeface="+mj-lt"/>
              <a:buAutoNum type="arabicPeriod"/>
            </a:pPr>
            <a:r>
              <a:rPr lang="en-US" sz="1200" baseline="0" dirty="0" smtClean="0"/>
              <a:t>Also on the </a:t>
            </a:r>
            <a:r>
              <a:rPr lang="en-US" sz="1200" b="1" baseline="0" dirty="0" smtClean="0"/>
              <a:t>Animation</a:t>
            </a:r>
            <a:r>
              <a:rPr lang="en-US" sz="1200" baseline="0" dirty="0" smtClean="0"/>
              <a:t> tab, in the </a:t>
            </a:r>
            <a:r>
              <a:rPr lang="en-US" sz="1200" b="1" baseline="0" dirty="0" smtClean="0"/>
              <a:t>Timing</a:t>
            </a:r>
            <a:r>
              <a:rPr lang="en-US" sz="1200" baseline="0" dirty="0" smtClean="0"/>
              <a:t> group, do the following:</a:t>
            </a:r>
          </a:p>
          <a:p>
            <a:pPr marL="685800" lvl="1" indent="-228600">
              <a:buFont typeface="Arial" pitchFamily="34" charset="0"/>
              <a:buChar char="•"/>
            </a:pPr>
            <a:r>
              <a:rPr lang="en-US" sz="1200" baseline="0" dirty="0" smtClean="0"/>
              <a:t>In the </a:t>
            </a:r>
            <a:r>
              <a:rPr lang="en-US" sz="1200" b="1" baseline="0" dirty="0" smtClean="0"/>
              <a:t>Start</a:t>
            </a:r>
            <a:r>
              <a:rPr lang="en-US" sz="1200" baseline="0" dirty="0" smtClean="0"/>
              <a:t> list, select </a:t>
            </a:r>
            <a:r>
              <a:rPr lang="en-US" sz="1200" b="1" baseline="0" dirty="0" smtClean="0"/>
              <a:t>With</a:t>
            </a:r>
            <a:r>
              <a:rPr lang="en-US" sz="1200" baseline="0" dirty="0" smtClean="0"/>
              <a:t> </a:t>
            </a:r>
            <a:r>
              <a:rPr lang="en-US" sz="1200" b="1" baseline="0" dirty="0" smtClean="0"/>
              <a:t>Previous</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Duration </a:t>
            </a:r>
            <a:r>
              <a:rPr lang="en-US" sz="1200" baseline="0" dirty="0" smtClean="0"/>
              <a:t>list, select </a:t>
            </a:r>
            <a:r>
              <a:rPr lang="en-US" sz="1200" b="1" baseline="0" dirty="0" smtClean="0"/>
              <a:t>0.50 seconds</a:t>
            </a:r>
            <a:r>
              <a:rPr lang="en-US" sz="1200" baseline="0" dirty="0" smtClean="0"/>
              <a:t>.</a:t>
            </a:r>
            <a:endParaRPr lang="en-US" sz="1200" dirty="0" smtClean="0"/>
          </a:p>
          <a:p>
            <a:pPr marL="228600" lvl="0" indent="-228600">
              <a:buFont typeface="+mj-lt"/>
              <a:buAutoNum type="arabicPeriod"/>
            </a:pPr>
            <a:r>
              <a:rPr lang="en-US" sz="1200" dirty="0" smtClean="0"/>
              <a:t>Press</a:t>
            </a:r>
            <a:r>
              <a:rPr lang="en-US" sz="1200" baseline="0" dirty="0" smtClean="0"/>
              <a:t> and hold CTRL, and in the </a:t>
            </a:r>
            <a:r>
              <a:rPr lang="en-US" sz="1200" b="1" baseline="0" dirty="0" smtClean="0"/>
              <a:t>Animation Pane</a:t>
            </a:r>
            <a:r>
              <a:rPr lang="en-US" sz="1200" baseline="0" dirty="0" smtClean="0"/>
              <a:t>, select the seventh and tenth effects in the list (fade entrance effects). On the </a:t>
            </a:r>
            <a:r>
              <a:rPr lang="en-US" sz="1200" b="1" baseline="0" dirty="0" smtClean="0"/>
              <a:t>Animations</a:t>
            </a:r>
            <a:r>
              <a:rPr lang="en-US" sz="1200" baseline="0" dirty="0" smtClean="0"/>
              <a:t> tab, in the </a:t>
            </a:r>
            <a:r>
              <a:rPr lang="en-US" sz="1200" b="1" baseline="0" dirty="0" smtClean="0"/>
              <a:t>Timing</a:t>
            </a:r>
            <a:r>
              <a:rPr lang="en-US" sz="1200" baseline="0" dirty="0" smtClean="0"/>
              <a:t> group, in the </a:t>
            </a:r>
            <a:r>
              <a:rPr lang="en-US" sz="1200" b="1" baseline="0" dirty="0" smtClean="0"/>
              <a:t>Start</a:t>
            </a:r>
            <a:r>
              <a:rPr lang="en-US" sz="1200" baseline="0" dirty="0" smtClean="0"/>
              <a:t> list select </a:t>
            </a:r>
            <a:r>
              <a:rPr lang="en-US" sz="1200" b="1" baseline="0" dirty="0" smtClean="0"/>
              <a:t>After</a:t>
            </a:r>
            <a:r>
              <a:rPr lang="en-US" sz="1200" baseline="0" dirty="0" smtClean="0"/>
              <a:t> </a:t>
            </a:r>
            <a:r>
              <a:rPr lang="en-US" sz="1200" b="1" baseline="0" dirty="0" smtClean="0"/>
              <a:t>Previous</a:t>
            </a:r>
            <a:r>
              <a:rPr lang="en-US" sz="1200" baseline="0" dirty="0" smtClean="0"/>
              <a:t>.</a:t>
            </a:r>
            <a:endParaRPr lang="en-US" sz="1200" dirty="0" smtClean="0"/>
          </a:p>
          <a:p>
            <a:pPr marL="228600" indent="-228600">
              <a:buFont typeface="+mj-lt"/>
              <a:buNone/>
            </a:pPr>
            <a:endParaRPr lang="en-US" sz="1200" dirty="0" smtClean="0"/>
          </a:p>
          <a:p>
            <a:pPr marL="228600" indent="-228600">
              <a:buFont typeface="+mj-lt"/>
              <a:buNone/>
            </a:pPr>
            <a:endParaRPr lang="en-US" sz="1200" dirty="0" smtClean="0"/>
          </a:p>
          <a:p>
            <a:r>
              <a:rPr lang="en-US" sz="120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a:t>
            </a:r>
            <a:r>
              <a:rPr lang="en-US" sz="1200" b="0" kern="1200" baseline="0" dirty="0" smtClean="0">
                <a:solidFill>
                  <a:schemeClr val="tx1"/>
                </a:solidFill>
                <a:latin typeface="+mn-lt"/>
                <a:ea typeface="+mn-ea"/>
                <a:cs typeface="+mn-cs"/>
              </a:rPr>
              <a:t>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on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a:t>
            </a:r>
            <a:r>
              <a:rPr lang="en-US" sz="1200" kern="1200" dirty="0" smtClean="0">
                <a:solidFill>
                  <a:schemeClr val="tx1"/>
                </a:solidFill>
                <a:latin typeface="+mn-lt"/>
                <a:ea typeface="+mn-ea"/>
                <a:cs typeface="+mn-cs"/>
              </a:rPr>
              <a:t>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White, Background 1, Darker 35% </a:t>
            </a:r>
            <a:r>
              <a:rPr lang="en-US" sz="1200" b="0" baseline="0" dirty="0" smtClean="0">
                <a:solidFill>
                  <a:schemeClr val="accent6"/>
                </a:solidFill>
                <a:latin typeface="+mn-lt"/>
              </a:rPr>
              <a:t>(fifth row, first option from the left). </a:t>
            </a:r>
            <a:endParaRPr lang="en-US" sz="800" dirty="0" smtClean="0"/>
          </a:p>
          <a:p>
            <a:pPr marL="228600" indent="-228600">
              <a:buFont typeface="+mj-lt"/>
              <a:buNone/>
            </a:pPr>
            <a:endParaRPr lang="en-US" sz="1200" dirty="0" smtClean="0"/>
          </a:p>
          <a:p>
            <a:endParaRPr lang="en-US" sz="1200" dirty="0"/>
          </a:p>
        </p:txBody>
      </p:sp>
      <p:sp>
        <p:nvSpPr>
          <p:cNvPr id="7" name="Slide Image Placeholder 6"/>
          <p:cNvSpPr>
            <a:spLocks noGrp="1" noRot="1" noChangeAspect="1"/>
          </p:cNvSpPr>
          <p:nvPr>
            <p:ph type="sldImg"/>
          </p:nvPr>
        </p:nvSpPr>
        <p:spPr>
          <a:xfrm>
            <a:off x="14288" y="503238"/>
            <a:ext cx="4192587" cy="2359025"/>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b="1" dirty="0" smtClean="0">
                <a:effectLst/>
              </a:rPr>
              <a:t>How will your datasets be named and referenced? </a:t>
            </a:r>
          </a:p>
          <a:p>
            <a:r>
              <a:rPr lang="en-ZA" dirty="0" smtClean="0">
                <a:effectLst/>
              </a:rPr>
              <a:t>Create unique names for each dataset</a:t>
            </a:r>
          </a:p>
          <a:p>
            <a:r>
              <a:rPr lang="en-ZA" dirty="0" smtClean="0">
                <a:effectLst/>
              </a:rPr>
              <a:t>Assign persistent unique identifiers for each dataset</a:t>
            </a:r>
          </a:p>
          <a:p>
            <a:r>
              <a:rPr lang="en-ZA" dirty="0" smtClean="0">
                <a:effectLst/>
              </a:rPr>
              <a:t>Choose unique identifier schemes that are</a:t>
            </a:r>
          </a:p>
          <a:p>
            <a:pPr lvl="1"/>
            <a:r>
              <a:rPr lang="en-ZA" dirty="0" smtClean="0">
                <a:effectLst/>
              </a:rPr>
              <a:t>Clickable</a:t>
            </a:r>
          </a:p>
          <a:p>
            <a:pPr lvl="1"/>
            <a:r>
              <a:rPr lang="en-ZA" dirty="0" smtClean="0">
                <a:effectLst/>
              </a:rPr>
              <a:t>Globally unique across the internet</a:t>
            </a:r>
          </a:p>
          <a:p>
            <a:pPr lvl="1"/>
            <a:r>
              <a:rPr lang="en-ZA" dirty="0" smtClean="0">
                <a:effectLst/>
              </a:rPr>
              <a:t>Persistent for at least the life of your data but ideally beyond</a:t>
            </a:r>
          </a:p>
          <a:p>
            <a:r>
              <a:rPr lang="en-ZA" dirty="0" smtClean="0">
                <a:effectLst/>
              </a:rPr>
              <a:t>Common examples include</a:t>
            </a:r>
          </a:p>
          <a:p>
            <a:pPr lvl="1"/>
            <a:r>
              <a:rPr lang="en-ZA" sz="1200" kern="1200" dirty="0" smtClean="0">
                <a:solidFill>
                  <a:schemeClr val="tx1"/>
                </a:solidFill>
                <a:effectLst/>
                <a:latin typeface="+mn-lt"/>
                <a:ea typeface="+mn-ea"/>
                <a:cs typeface="+mn-cs"/>
                <a:hlinkClick r:id="rId3"/>
              </a:rPr>
              <a:t>ARK</a:t>
            </a:r>
            <a:r>
              <a:rPr lang="en-ZA" dirty="0" smtClean="0">
                <a:effectLst/>
              </a:rPr>
              <a:t> (Archival Resource Key) </a:t>
            </a:r>
          </a:p>
          <a:p>
            <a:pPr lvl="2"/>
            <a:r>
              <a:rPr lang="en-ZA" dirty="0" smtClean="0">
                <a:effectLst/>
              </a:rPr>
              <a:t>Descriptive metadata is included</a:t>
            </a:r>
          </a:p>
          <a:p>
            <a:pPr lvl="2"/>
            <a:r>
              <a:rPr lang="en-ZA" dirty="0" smtClean="0">
                <a:effectLst/>
              </a:rPr>
              <a:t>There are no annual fees.</a:t>
            </a:r>
          </a:p>
          <a:p>
            <a:pPr lvl="1"/>
            <a:r>
              <a:rPr lang="en-ZA" sz="1200" kern="1200" dirty="0" smtClean="0">
                <a:solidFill>
                  <a:schemeClr val="tx1"/>
                </a:solidFill>
                <a:effectLst/>
                <a:latin typeface="+mn-lt"/>
                <a:ea typeface="+mn-ea"/>
                <a:cs typeface="+mn-cs"/>
                <a:hlinkClick r:id="rId4"/>
              </a:rPr>
              <a:t>DOI</a:t>
            </a:r>
            <a:r>
              <a:rPr lang="en-ZA" dirty="0" smtClean="0">
                <a:effectLst/>
              </a:rPr>
              <a:t> (Digital Object Identifier)</a:t>
            </a:r>
          </a:p>
          <a:p>
            <a:pPr lvl="2"/>
            <a:r>
              <a:rPr lang="en-ZA" dirty="0" smtClean="0">
                <a:effectLst/>
              </a:rPr>
              <a:t>DOIs became clickable when embedded in a URL.</a:t>
            </a:r>
          </a:p>
          <a:p>
            <a:pPr lvl="2"/>
            <a:r>
              <a:rPr lang="en-ZA" dirty="0" smtClean="0">
                <a:effectLst/>
              </a:rPr>
              <a:t>There are annual fees for each DOI.</a:t>
            </a:r>
          </a:p>
          <a:p>
            <a:pPr lvl="3"/>
            <a:r>
              <a:rPr lang="en-ZA" dirty="0" smtClean="0">
                <a:effectLst/>
              </a:rPr>
              <a:t>DOIs generated on the OSF are free for users. </a:t>
            </a:r>
          </a:p>
          <a:p>
            <a:r>
              <a:rPr lang="en-ZA" b="1" dirty="0" smtClean="0">
                <a:effectLst/>
              </a:rPr>
              <a:t>What file formats will be used for each dataset?</a:t>
            </a:r>
          </a:p>
          <a:p>
            <a:r>
              <a:rPr lang="en-ZA" dirty="0" smtClean="0">
                <a:effectLst/>
              </a:rPr>
              <a:t>Describe the file formats used for each dataset</a:t>
            </a:r>
          </a:p>
          <a:p>
            <a:r>
              <a:rPr lang="en-ZA" dirty="0" smtClean="0">
                <a:effectLst/>
              </a:rPr>
              <a:t>Choose file formats that are likely to be accessible</a:t>
            </a:r>
          </a:p>
          <a:p>
            <a:r>
              <a:rPr lang="en-ZA" dirty="0" smtClean="0">
                <a:effectLst/>
              </a:rPr>
              <a:t>File formats that are likely to be accessible are those that are</a:t>
            </a:r>
          </a:p>
          <a:p>
            <a:pPr lvl="1"/>
            <a:r>
              <a:rPr lang="en-ZA" dirty="0" smtClean="0">
                <a:effectLst/>
              </a:rPr>
              <a:t>Non-proprietary</a:t>
            </a:r>
          </a:p>
          <a:p>
            <a:pPr lvl="2"/>
            <a:r>
              <a:rPr lang="en-ZA" dirty="0" smtClean="0">
                <a:effectLst/>
              </a:rPr>
              <a:t>For spreadsheets: Comma Separated Values (.csv)</a:t>
            </a:r>
          </a:p>
          <a:p>
            <a:pPr lvl="2"/>
            <a:r>
              <a:rPr lang="en-ZA" dirty="0" smtClean="0">
                <a:effectLst/>
              </a:rPr>
              <a:t>For text: plain text (.txt), or if formatting is needed, PDF/A (.pdf)</a:t>
            </a:r>
          </a:p>
          <a:p>
            <a:pPr lvl="2"/>
            <a:r>
              <a:rPr lang="en-ZA" dirty="0" smtClean="0">
                <a:effectLst/>
              </a:rPr>
              <a:t>For presentations: PDF/A (.pdf)</a:t>
            </a:r>
          </a:p>
          <a:p>
            <a:pPr lvl="2"/>
            <a:r>
              <a:rPr lang="en-ZA" dirty="0" smtClean="0">
                <a:effectLst/>
              </a:rPr>
              <a:t>For images: TIFF (.</a:t>
            </a:r>
            <a:r>
              <a:rPr lang="en-ZA" dirty="0" err="1" smtClean="0">
                <a:effectLst/>
              </a:rPr>
              <a:t>tif</a:t>
            </a:r>
            <a:r>
              <a:rPr lang="en-ZA" dirty="0" smtClean="0">
                <a:effectLst/>
              </a:rPr>
              <a:t>, .tiff), or PNG (.</a:t>
            </a:r>
            <a:r>
              <a:rPr lang="en-ZA" dirty="0" err="1" smtClean="0">
                <a:effectLst/>
              </a:rPr>
              <a:t>png</a:t>
            </a:r>
            <a:r>
              <a:rPr lang="en-ZA" dirty="0" smtClean="0">
                <a:effectLst/>
              </a:rPr>
              <a:t>)</a:t>
            </a:r>
          </a:p>
          <a:p>
            <a:pPr lvl="2"/>
            <a:r>
              <a:rPr lang="en-ZA" dirty="0" smtClean="0">
                <a:effectLst/>
              </a:rPr>
              <a:t>For videos: MPEG-4 (.mp4)</a:t>
            </a:r>
          </a:p>
          <a:p>
            <a:pPr lvl="1"/>
            <a:r>
              <a:rPr lang="en-ZA" dirty="0" smtClean="0">
                <a:effectLst/>
              </a:rPr>
              <a:t>Open, with documented standards</a:t>
            </a:r>
          </a:p>
          <a:p>
            <a:pPr lvl="1"/>
            <a:r>
              <a:rPr lang="en-ZA" dirty="0" smtClean="0">
                <a:effectLst/>
              </a:rPr>
              <a:t>In common usage by the research community</a:t>
            </a:r>
          </a:p>
          <a:p>
            <a:pPr lvl="1"/>
            <a:r>
              <a:rPr lang="en-ZA" dirty="0" smtClean="0">
                <a:effectLst/>
              </a:rPr>
              <a:t>Using standard character encodings (i.e., ASCII, UTF-8)</a:t>
            </a:r>
          </a:p>
          <a:p>
            <a:pPr lvl="1"/>
            <a:r>
              <a:rPr lang="en-ZA" dirty="0" smtClean="0">
                <a:effectLst/>
              </a:rPr>
              <a:t>Uncompressed (space permitting)</a:t>
            </a:r>
          </a:p>
          <a:p>
            <a:r>
              <a:rPr lang="en-ZA" b="1" dirty="0" smtClean="0">
                <a:effectLst/>
              </a:rPr>
              <a:t>What data standards and metadata standards will each datasets follow?</a:t>
            </a:r>
          </a:p>
          <a:p>
            <a:r>
              <a:rPr lang="en-ZA" dirty="0" smtClean="0">
                <a:effectLst/>
              </a:rPr>
              <a:t>Use existing standards of the discipline when possible</a:t>
            </a:r>
          </a:p>
          <a:p>
            <a:r>
              <a:rPr lang="en-ZA" dirty="0" smtClean="0">
                <a:effectLst/>
              </a:rPr>
              <a:t>When there are no standards, describe what metadata you will create</a:t>
            </a:r>
          </a:p>
          <a:p>
            <a:r>
              <a:rPr lang="en-ZA" b="1" dirty="0" smtClean="0">
                <a:effectLst/>
              </a:rPr>
              <a:t>Who will have access to your datasets? How and when will you share your datasets, if applicable?</a:t>
            </a:r>
          </a:p>
          <a:p>
            <a:r>
              <a:rPr lang="en-ZA" dirty="0" smtClean="0">
                <a:effectLst/>
              </a:rPr>
              <a:t>Describe who will have access to each dataset at each stage of the research</a:t>
            </a:r>
          </a:p>
          <a:p>
            <a:r>
              <a:rPr lang="en-ZA" dirty="0" smtClean="0">
                <a:effectLst/>
              </a:rPr>
              <a:t>How will access be managed and by whom?</a:t>
            </a:r>
          </a:p>
          <a:p>
            <a:r>
              <a:rPr lang="en-ZA" dirty="0" smtClean="0">
                <a:effectLst/>
              </a:rPr>
              <a:t>Will there be embargo periods?</a:t>
            </a:r>
          </a:p>
          <a:p>
            <a:r>
              <a:rPr lang="en-ZA" dirty="0" smtClean="0">
                <a:effectLst/>
              </a:rPr>
              <a:t>Will you encrypt your datasets?</a:t>
            </a:r>
          </a:p>
          <a:p>
            <a:pPr lvl="1"/>
            <a:r>
              <a:rPr lang="en-ZA" dirty="0" smtClean="0">
                <a:effectLst/>
              </a:rPr>
              <a:t>Who will be able to de-encrypt the datasets, when, and how?</a:t>
            </a:r>
          </a:p>
          <a:p>
            <a:r>
              <a:rPr lang="en-ZA" dirty="0" smtClean="0">
                <a:effectLst/>
              </a:rPr>
              <a:t>Describe how you will share each dataset, if applicable</a:t>
            </a:r>
          </a:p>
          <a:p>
            <a:r>
              <a:rPr lang="en-ZA" dirty="0" smtClean="0">
                <a:effectLst/>
              </a:rPr>
              <a:t>How will your datasets be shared?</a:t>
            </a:r>
          </a:p>
          <a:p>
            <a:pPr lvl="1"/>
            <a:r>
              <a:rPr lang="en-ZA" dirty="0" smtClean="0">
                <a:effectLst/>
              </a:rPr>
              <a:t>How will the datasets be altered or transformed to prepare them for sharing (</a:t>
            </a:r>
            <a:r>
              <a:rPr lang="en-ZA" dirty="0" err="1" smtClean="0">
                <a:effectLst/>
              </a:rPr>
              <a:t>eg</a:t>
            </a:r>
            <a:r>
              <a:rPr lang="en-ZA" dirty="0" smtClean="0">
                <a:effectLst/>
              </a:rPr>
              <a:t>, de-identification, aggregation)</a:t>
            </a:r>
          </a:p>
          <a:p>
            <a:pPr lvl="1"/>
            <a:r>
              <a:rPr lang="en-ZA" dirty="0" smtClean="0">
                <a:effectLst/>
              </a:rPr>
              <a:t>What are the technical mechanisms for dissemination?</a:t>
            </a:r>
          </a:p>
          <a:p>
            <a:pPr lvl="1"/>
            <a:r>
              <a:rPr lang="en-ZA" dirty="0" smtClean="0">
                <a:effectLst/>
              </a:rPr>
              <a:t>What software and hardware is needed to reuse your datasets?</a:t>
            </a:r>
          </a:p>
          <a:p>
            <a:pPr lvl="2"/>
            <a:r>
              <a:rPr lang="en-ZA" dirty="0" smtClean="0">
                <a:effectLst/>
              </a:rPr>
              <a:t>How do you plan for hardware and software obsolescence?</a:t>
            </a:r>
          </a:p>
          <a:p>
            <a:r>
              <a:rPr lang="en-ZA" dirty="0" smtClean="0">
                <a:effectLst/>
              </a:rPr>
              <a:t>What restrictions will you have on data sharing (</a:t>
            </a:r>
            <a:r>
              <a:rPr lang="en-ZA" dirty="0" err="1" smtClean="0">
                <a:effectLst/>
              </a:rPr>
              <a:t>eg</a:t>
            </a:r>
            <a:r>
              <a:rPr lang="en-ZA" dirty="0" smtClean="0">
                <a:effectLst/>
              </a:rPr>
              <a:t>, confidentiality, privacy)?</a:t>
            </a:r>
          </a:p>
          <a:p>
            <a:r>
              <a:rPr lang="en-ZA" dirty="0" smtClean="0">
                <a:effectLst/>
              </a:rPr>
              <a:t>If you cannot share your dataset, reasons should be provided to justify your decision</a:t>
            </a:r>
          </a:p>
          <a:p>
            <a:r>
              <a:rPr lang="en-ZA" b="1" dirty="0" smtClean="0">
                <a:effectLst/>
              </a:rPr>
              <a:t>How will you archive and preserve your datasets?</a:t>
            </a:r>
          </a:p>
          <a:p>
            <a:r>
              <a:rPr lang="en-ZA" dirty="0" smtClean="0">
                <a:effectLst/>
              </a:rPr>
              <a:t>Describe how you will preserve your datasets</a:t>
            </a:r>
          </a:p>
          <a:p>
            <a:r>
              <a:rPr lang="en-ZA" dirty="0" smtClean="0">
                <a:effectLst/>
              </a:rPr>
              <a:t>How long you will preserve your data</a:t>
            </a:r>
          </a:p>
          <a:p>
            <a:pPr lvl="1"/>
            <a:r>
              <a:rPr lang="en-ZA" dirty="0" smtClean="0">
                <a:effectLst/>
              </a:rPr>
              <a:t>How long are you required to preserve your data (</a:t>
            </a:r>
            <a:r>
              <a:rPr lang="en-ZA" dirty="0" err="1" smtClean="0">
                <a:effectLst/>
              </a:rPr>
              <a:t>eg</a:t>
            </a:r>
            <a:r>
              <a:rPr lang="en-ZA" dirty="0" smtClean="0">
                <a:effectLst/>
              </a:rPr>
              <a:t>, funder policy)?</a:t>
            </a:r>
          </a:p>
          <a:p>
            <a:pPr lvl="1"/>
            <a:r>
              <a:rPr lang="en-ZA" dirty="0" smtClean="0">
                <a:effectLst/>
              </a:rPr>
              <a:t>How long will your dataset be useful?</a:t>
            </a:r>
          </a:p>
          <a:p>
            <a:r>
              <a:rPr lang="en-ZA" dirty="0" smtClean="0">
                <a:effectLst/>
              </a:rPr>
              <a:t>Associated costs of preservation and how they will be covered</a:t>
            </a:r>
          </a:p>
          <a:p>
            <a:r>
              <a:rPr lang="en-ZA" dirty="0" smtClean="0">
                <a:effectLst/>
              </a:rPr>
              <a:t>What repository will you use?</a:t>
            </a:r>
          </a:p>
          <a:p>
            <a:r>
              <a:rPr lang="en-ZA" dirty="0" smtClean="0">
                <a:effectLst/>
              </a:rPr>
              <a:t>Describe how you will back-up your datasets</a:t>
            </a:r>
          </a:p>
          <a:p>
            <a:r>
              <a:rPr lang="en-ZA" dirty="0" smtClean="0">
                <a:effectLst/>
              </a:rPr>
              <a:t>Describe how you will secure sensitive datasets</a:t>
            </a:r>
          </a:p>
          <a:p>
            <a:r>
              <a:rPr lang="en-ZA" dirty="0" smtClean="0">
                <a:effectLst/>
              </a:rPr>
              <a:t>How will you prevent unauthorized access online (</a:t>
            </a:r>
            <a:r>
              <a:rPr lang="en-ZA" dirty="0" err="1" smtClean="0">
                <a:effectLst/>
              </a:rPr>
              <a:t>eg</a:t>
            </a:r>
            <a:r>
              <a:rPr lang="en-ZA" dirty="0" smtClean="0">
                <a:effectLst/>
              </a:rPr>
              <a:t>, encryption)?</a:t>
            </a:r>
          </a:p>
          <a:p>
            <a:r>
              <a:rPr lang="en-ZA" dirty="0" smtClean="0">
                <a:effectLst/>
              </a:rPr>
              <a:t>How will you prevent unauthorized access on site (</a:t>
            </a:r>
            <a:r>
              <a:rPr lang="en-ZA" dirty="0" err="1" smtClean="0">
                <a:effectLst/>
              </a:rPr>
              <a:t>eg</a:t>
            </a:r>
            <a:r>
              <a:rPr lang="en-ZA" dirty="0" smtClean="0">
                <a:effectLst/>
              </a:rPr>
              <a:t>, locked rooms, locked drawers?</a:t>
            </a:r>
          </a:p>
          <a:p>
            <a:r>
              <a:rPr lang="en-ZA" dirty="0" smtClean="0">
                <a:effectLst/>
              </a:rPr>
              <a:t>How will you prevent unauthorized computer access (</a:t>
            </a:r>
            <a:r>
              <a:rPr lang="en-ZA" dirty="0" err="1" smtClean="0">
                <a:effectLst/>
              </a:rPr>
              <a:t>eg</a:t>
            </a:r>
            <a:r>
              <a:rPr lang="en-ZA" dirty="0" smtClean="0">
                <a:effectLst/>
              </a:rPr>
              <a:t>, passwords)?</a:t>
            </a:r>
          </a:p>
          <a:p>
            <a:r>
              <a:rPr lang="en-ZA" b="1" dirty="0" smtClean="0">
                <a:effectLst/>
              </a:rPr>
              <a:t>How will you license your datasets?</a:t>
            </a:r>
          </a:p>
          <a:p>
            <a:r>
              <a:rPr lang="en-ZA" dirty="0" smtClean="0">
                <a:effectLst/>
              </a:rPr>
              <a:t>Describe how each dataset will be licensed</a:t>
            </a:r>
          </a:p>
          <a:p>
            <a:r>
              <a:rPr lang="en-ZA" dirty="0" smtClean="0">
                <a:effectLst/>
              </a:rPr>
              <a:t>Data is not copyrightable. However, a presentation of data (such as a chart or table) may be.</a:t>
            </a:r>
          </a:p>
          <a:p>
            <a:r>
              <a:rPr lang="en-ZA" dirty="0" smtClean="0">
                <a:effectLst/>
              </a:rPr>
              <a:t>Data can be licensed. Some data providers apply licenses that limit how the data can be used to protect the privacy of study participants or to guide downstream uses of the data (e.g., requiring attribution or forbidding for-profit use)</a:t>
            </a:r>
          </a:p>
          <a:p>
            <a:r>
              <a:rPr lang="en-ZA" dirty="0" smtClean="0">
                <a:effectLst/>
              </a:rPr>
              <a:t>If you want your data shared, use Creative Commons </a:t>
            </a:r>
            <a:r>
              <a:rPr lang="en-ZA" sz="1200" kern="1200" dirty="0" smtClean="0">
                <a:solidFill>
                  <a:schemeClr val="tx1"/>
                </a:solidFill>
                <a:effectLst/>
                <a:latin typeface="+mn-lt"/>
                <a:ea typeface="+mn-ea"/>
                <a:cs typeface="+mn-cs"/>
                <a:hlinkClick r:id="rId5"/>
              </a:rPr>
              <a:t>CC0 Declaration</a:t>
            </a:r>
            <a:r>
              <a:rPr lang="en-ZA" dirty="0" smtClean="0">
                <a:effectLst/>
              </a:rPr>
              <a:t> </a:t>
            </a:r>
          </a:p>
          <a:p>
            <a:r>
              <a:rPr lang="en-ZA" dirty="0" smtClean="0">
                <a:effectLst/>
              </a:rPr>
              <a:t>See the lesson on </a:t>
            </a:r>
            <a:r>
              <a:rPr lang="en-ZA" sz="1200" kern="1200" dirty="0" smtClean="0">
                <a:solidFill>
                  <a:schemeClr val="tx1"/>
                </a:solidFill>
                <a:effectLst/>
                <a:latin typeface="+mn-lt"/>
                <a:ea typeface="+mn-ea"/>
                <a:cs typeface="+mn-cs"/>
                <a:hlinkClick r:id="rId6"/>
              </a:rPr>
              <a:t>how to licence your research</a:t>
            </a:r>
            <a:r>
              <a:rPr lang="en-ZA" dirty="0" smtClean="0">
                <a:effectLst/>
              </a:rPr>
              <a:t> for more information on why you should consider using CC0.</a:t>
            </a:r>
          </a:p>
          <a:p>
            <a:r>
              <a:rPr lang="en-ZA" b="1" dirty="0" smtClean="0">
                <a:effectLst/>
              </a:rPr>
              <a:t>How will you deal with privacy or confidentiality, if applicable?</a:t>
            </a:r>
          </a:p>
          <a:p>
            <a:r>
              <a:rPr lang="en-ZA" dirty="0" smtClean="0">
                <a:effectLst/>
              </a:rPr>
              <a:t>Describe whether each dataset contains direct or indirect identifiers</a:t>
            </a:r>
          </a:p>
          <a:p>
            <a:r>
              <a:rPr lang="en-ZA" dirty="0" smtClean="0">
                <a:effectLst/>
              </a:rPr>
              <a:t>Describe how your plan is compliant with HIPAA</a:t>
            </a:r>
          </a:p>
          <a:p>
            <a:r>
              <a:rPr lang="en-ZA" dirty="0" smtClean="0">
                <a:effectLst/>
              </a:rPr>
              <a:t>Describe whether consent to share the data will be gathered during the informed consent process</a:t>
            </a:r>
          </a:p>
          <a:p>
            <a:r>
              <a:rPr lang="en-ZA" dirty="0" smtClean="0">
                <a:effectLst/>
              </a:rPr>
              <a:t>Describe how shared data will be anonymized, if applicable </a:t>
            </a:r>
          </a:p>
          <a:p>
            <a:r>
              <a:rPr lang="en-ZA" b="1" dirty="0" smtClean="0">
                <a:effectLst/>
              </a:rPr>
              <a:t>Additional resources</a:t>
            </a:r>
          </a:p>
          <a:p>
            <a:r>
              <a:rPr lang="en-ZA" sz="1200" kern="1200" dirty="0" err="1" smtClean="0">
                <a:solidFill>
                  <a:schemeClr val="tx1"/>
                </a:solidFill>
                <a:effectLst/>
                <a:latin typeface="+mn-lt"/>
                <a:ea typeface="+mn-ea"/>
                <a:cs typeface="+mn-cs"/>
                <a:hlinkClick r:id="rId7"/>
              </a:rPr>
              <a:t>DMPTool</a:t>
            </a:r>
            <a:r>
              <a:rPr lang="en-ZA" dirty="0" smtClean="0">
                <a:effectLst/>
              </a:rPr>
              <a:t> is a useful tool for </a:t>
            </a:r>
            <a:r>
              <a:rPr lang="en-ZA" dirty="0" err="1" smtClean="0">
                <a:effectLst/>
              </a:rPr>
              <a:t>genereating</a:t>
            </a:r>
            <a:r>
              <a:rPr lang="en-ZA" dirty="0" smtClean="0">
                <a:effectLst/>
              </a:rPr>
              <a:t> a data management plan. An example data management plan based on the </a:t>
            </a:r>
            <a:r>
              <a:rPr lang="en-ZA" dirty="0" err="1" smtClean="0">
                <a:effectLst/>
              </a:rPr>
              <a:t>DMPTool's</a:t>
            </a:r>
            <a:r>
              <a:rPr lang="en-ZA" dirty="0" smtClean="0">
                <a:effectLst/>
              </a:rPr>
              <a:t> NIH-Generic template, using the OSF as an example repository, may be found </a:t>
            </a:r>
            <a:r>
              <a:rPr lang="en-ZA" sz="1200" kern="1200" dirty="0" smtClean="0">
                <a:solidFill>
                  <a:schemeClr val="tx1"/>
                </a:solidFill>
                <a:effectLst/>
                <a:latin typeface="+mn-lt"/>
                <a:ea typeface="+mn-ea"/>
                <a:cs typeface="+mn-cs"/>
                <a:hlinkClick r:id="rId8"/>
              </a:rPr>
              <a:t>here</a:t>
            </a:r>
            <a:r>
              <a:rPr lang="en-ZA" dirty="0" smtClean="0">
                <a:effectLst/>
              </a:rPr>
              <a:t>.</a:t>
            </a:r>
          </a:p>
          <a:p>
            <a:r>
              <a:rPr lang="en-ZA" dirty="0" smtClean="0">
                <a:effectLst/>
              </a:rPr>
              <a:t>Numerous institutional libraries, such as the University of Notre Dame's, provide detailed </a:t>
            </a:r>
            <a:r>
              <a:rPr lang="en-ZA" sz="1200" kern="1200" dirty="0" smtClean="0">
                <a:solidFill>
                  <a:schemeClr val="tx1"/>
                </a:solidFill>
                <a:effectLst/>
                <a:latin typeface="+mn-lt"/>
                <a:ea typeface="+mn-ea"/>
                <a:cs typeface="+mn-cs"/>
                <a:hlinkClick r:id="rId9"/>
              </a:rPr>
              <a:t>data management documentation </a:t>
            </a:r>
            <a:r>
              <a:rPr lang="en-ZA" dirty="0" smtClean="0">
                <a:effectLst/>
              </a:rPr>
              <a:t>on their websites. </a:t>
            </a:r>
          </a:p>
          <a:p>
            <a:r>
              <a:rPr lang="en-ZA" dirty="0" smtClean="0">
                <a:effectLst/>
              </a:rPr>
              <a:t>For researchers outside of the United States, </a:t>
            </a:r>
            <a:r>
              <a:rPr lang="en-ZA" dirty="0" err="1" smtClean="0">
                <a:effectLst/>
              </a:rPr>
              <a:t>Jisc</a:t>
            </a:r>
            <a:r>
              <a:rPr lang="en-ZA" dirty="0" smtClean="0">
                <a:effectLst/>
              </a:rPr>
              <a:t> provides relevant </a:t>
            </a:r>
            <a:r>
              <a:rPr lang="en-ZA" sz="1200" kern="1200" dirty="0" smtClean="0">
                <a:solidFill>
                  <a:schemeClr val="tx1"/>
                </a:solidFill>
                <a:effectLst/>
                <a:latin typeface="+mn-lt"/>
                <a:ea typeface="+mn-ea"/>
                <a:cs typeface="+mn-cs"/>
                <a:hlinkClick r:id="rId10"/>
              </a:rPr>
              <a:t>advice guides</a:t>
            </a:r>
            <a:r>
              <a:rPr lang="en-ZA" dirty="0" smtClean="0">
                <a:effectLst/>
              </a:rPr>
              <a:t>. </a:t>
            </a:r>
          </a:p>
          <a:p>
            <a:endParaRPr lang="en-ZA" dirty="0"/>
          </a:p>
        </p:txBody>
      </p:sp>
      <p:sp>
        <p:nvSpPr>
          <p:cNvPr id="4" name="Slide Number Placeholder 3"/>
          <p:cNvSpPr>
            <a:spLocks noGrp="1"/>
          </p:cNvSpPr>
          <p:nvPr>
            <p:ph type="sldNum" sz="quarter" idx="10"/>
          </p:nvPr>
        </p:nvSpPr>
        <p:spPr/>
        <p:txBody>
          <a:bodyPr/>
          <a:lstStyle/>
          <a:p>
            <a:fld id="{EBAA196E-C607-48E5-B284-11C2AF0E2392}" type="slidenum">
              <a:rPr lang="en-ZA" smtClean="0"/>
              <a:t>8</a:t>
            </a:fld>
            <a:endParaRPr lang="en-ZA"/>
          </a:p>
        </p:txBody>
      </p:sp>
    </p:spTree>
    <p:extLst>
      <p:ext uri="{BB962C8B-B14F-4D97-AF65-F5344CB8AC3E}">
        <p14:creationId xmlns:p14="http://schemas.microsoft.com/office/powerpoint/2010/main" val="1777383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b="1" dirty="0" smtClean="0">
                <a:effectLst/>
              </a:rPr>
              <a:t>Variable names</a:t>
            </a:r>
          </a:p>
          <a:p>
            <a:r>
              <a:rPr lang="en-ZA" dirty="0" smtClean="0">
                <a:effectLst/>
              </a:rPr>
              <a:t>The first column should contain your variable names exactly as they appear in your spreadsheet.</a:t>
            </a:r>
          </a:p>
          <a:p>
            <a:endParaRPr lang="en-ZA" dirty="0" smtClean="0">
              <a:effectLst/>
            </a:endParaRPr>
          </a:p>
          <a:p>
            <a:r>
              <a:rPr lang="en-ZA" b="1" dirty="0" smtClean="0">
                <a:effectLst/>
              </a:rPr>
              <a:t>Readable variable name</a:t>
            </a:r>
          </a:p>
          <a:p>
            <a:r>
              <a:rPr lang="en-ZA" dirty="0" smtClean="0">
                <a:effectLst/>
              </a:rPr>
              <a:t>This column should contain short but human-readable variable names</a:t>
            </a:r>
          </a:p>
          <a:p>
            <a:r>
              <a:rPr lang="en-ZA" dirty="0" smtClean="0">
                <a:effectLst/>
              </a:rPr>
              <a:t>For instance, if ‘VAR1’ is a variable name referring to weight, then an appropriate readable variable name for VAR1 is ‘weight’.</a:t>
            </a:r>
          </a:p>
          <a:p>
            <a:r>
              <a:rPr lang="en-ZA" dirty="0" smtClean="0">
                <a:effectLst/>
              </a:rPr>
              <a:t>You can use spaces, characters, and capital letters.</a:t>
            </a:r>
          </a:p>
          <a:p>
            <a:r>
              <a:rPr lang="en-ZA" dirty="0" smtClean="0">
                <a:effectLst/>
              </a:rPr>
              <a:t>This is the name that you would use to label graphs and other figures.</a:t>
            </a:r>
          </a:p>
          <a:p>
            <a:endParaRPr lang="en-ZA" dirty="0" smtClean="0">
              <a:effectLst/>
            </a:endParaRPr>
          </a:p>
          <a:p>
            <a:r>
              <a:rPr lang="en-ZA" b="1" dirty="0" smtClean="0">
                <a:effectLst/>
              </a:rPr>
              <a:t>Measurement units</a:t>
            </a:r>
          </a:p>
          <a:p>
            <a:r>
              <a:rPr lang="en-ZA" dirty="0" smtClean="0">
                <a:effectLst/>
              </a:rPr>
              <a:t>This column should contain the measurement units for the variable. </a:t>
            </a:r>
          </a:p>
          <a:p>
            <a:r>
              <a:rPr lang="en-ZA" dirty="0" smtClean="0">
                <a:effectLst/>
              </a:rPr>
              <a:t>For instance, if a column contains measurements of time, it should be clear whether they are measured in hours, minutes, or seconds.</a:t>
            </a:r>
          </a:p>
          <a:p>
            <a:endParaRPr lang="en-ZA" dirty="0" smtClean="0">
              <a:effectLst/>
            </a:endParaRPr>
          </a:p>
          <a:p>
            <a:r>
              <a:rPr lang="en-ZA" b="1" dirty="0" smtClean="0">
                <a:effectLst/>
              </a:rPr>
              <a:t>Allowed values</a:t>
            </a:r>
          </a:p>
          <a:p>
            <a:r>
              <a:rPr lang="en-ZA" dirty="0" smtClean="0">
                <a:effectLst/>
              </a:rPr>
              <a:t>A column should contain the range of values or accepted values for the variable.</a:t>
            </a:r>
          </a:p>
          <a:p>
            <a:r>
              <a:rPr lang="en-ZA" dirty="0" smtClean="0">
                <a:effectLst/>
              </a:rPr>
              <a:t>This helps identify data entry errors.</a:t>
            </a:r>
          </a:p>
          <a:p>
            <a:r>
              <a:rPr lang="en-ZA" dirty="0" smtClean="0">
                <a:effectLst/>
              </a:rPr>
              <a:t>Minimum and maximum values should be included.</a:t>
            </a:r>
          </a:p>
          <a:p>
            <a:r>
              <a:rPr lang="en-ZA" dirty="0" smtClean="0">
                <a:effectLst/>
              </a:rPr>
              <a:t>Chosen values (e.g., “male”, “female”) should be included and detailed, if needed, in the description column (see below).</a:t>
            </a:r>
          </a:p>
          <a:p>
            <a:endParaRPr lang="en-ZA" dirty="0" smtClean="0">
              <a:effectLst/>
            </a:endParaRPr>
          </a:p>
          <a:p>
            <a:r>
              <a:rPr lang="en-ZA" b="1" dirty="0" smtClean="0">
                <a:effectLst/>
              </a:rPr>
              <a:t>Definition of the variable</a:t>
            </a:r>
          </a:p>
          <a:p>
            <a:r>
              <a:rPr lang="en-ZA" dirty="0" smtClean="0">
                <a:effectLst/>
              </a:rPr>
              <a:t>This column should contain a definition of the variable. </a:t>
            </a:r>
          </a:p>
          <a:p>
            <a:r>
              <a:rPr lang="en-ZA" dirty="0" smtClean="0">
                <a:effectLst/>
              </a:rPr>
              <a:t>The variable definition reflects the way you use the term and intend the term to be used by others who wish to understand your work.</a:t>
            </a:r>
          </a:p>
          <a:p>
            <a:r>
              <a:rPr lang="en-ZA" dirty="0" smtClean="0">
                <a:effectLst/>
              </a:rPr>
              <a:t>While there are many kinds of definition, where possible, please provide a definition with the following </a:t>
            </a:r>
            <a:r>
              <a:rPr lang="en-ZA" sz="1200" kern="1200" dirty="0" smtClean="0">
                <a:solidFill>
                  <a:schemeClr val="tx1"/>
                </a:solidFill>
                <a:effectLst/>
                <a:latin typeface="+mn-lt"/>
                <a:ea typeface="+mn-ea"/>
                <a:cs typeface="+mn-cs"/>
                <a:hlinkClick r:id="rId3"/>
              </a:rPr>
              <a:t>genus-differentia</a:t>
            </a:r>
            <a:r>
              <a:rPr lang="en-ZA" dirty="0" smtClean="0">
                <a:effectLst/>
              </a:rPr>
              <a:t> form: </a:t>
            </a:r>
          </a:p>
          <a:p>
            <a:r>
              <a:rPr lang="en-ZA" dirty="0" smtClean="0">
                <a:effectLst/>
              </a:rPr>
              <a:t>“A is a B that Cs.” </a:t>
            </a:r>
          </a:p>
          <a:p>
            <a:r>
              <a:rPr lang="en-ZA" dirty="0" smtClean="0">
                <a:effectLst/>
              </a:rPr>
              <a:t>For instance, “An a) attitude is a b) disposition c) to think or feel that is about something or someone, typically one that is reflected in a person's </a:t>
            </a:r>
            <a:r>
              <a:rPr lang="en-ZA" dirty="0" err="1" smtClean="0">
                <a:effectLst/>
              </a:rPr>
              <a:t>behavior</a:t>
            </a:r>
            <a:r>
              <a:rPr lang="en-ZA" dirty="0" smtClean="0">
                <a:effectLst/>
              </a:rPr>
              <a:t>.”</a:t>
            </a:r>
          </a:p>
          <a:p>
            <a:r>
              <a:rPr lang="en-ZA" dirty="0" smtClean="0">
                <a:effectLst/>
              </a:rPr>
              <a:t>Avoid circular definitions (e.g. “A baseball is a ball used in baseball.”)</a:t>
            </a:r>
          </a:p>
          <a:p>
            <a:endParaRPr lang="en-ZA" dirty="0" smtClean="0">
              <a:effectLst/>
            </a:endParaRPr>
          </a:p>
          <a:p>
            <a:r>
              <a:rPr lang="en-ZA" b="1" dirty="0" smtClean="0">
                <a:effectLst/>
              </a:rPr>
              <a:t>Synonyms for the variable name (optional)</a:t>
            </a:r>
          </a:p>
          <a:p>
            <a:r>
              <a:rPr lang="en-ZA" dirty="0" smtClean="0">
                <a:effectLst/>
              </a:rPr>
              <a:t>This column should contain, if relevant, one or more words that could be substituted for the variable name.</a:t>
            </a:r>
          </a:p>
          <a:p>
            <a:r>
              <a:rPr lang="en-ZA" dirty="0" smtClean="0">
                <a:effectLst/>
              </a:rPr>
              <a:t>These synonyms should reflect the meaning of the variable name as you use it, and not merely as the variable name might be used in a different context.</a:t>
            </a:r>
          </a:p>
          <a:p>
            <a:r>
              <a:rPr lang="en-ZA" dirty="0" smtClean="0">
                <a:effectLst/>
              </a:rPr>
              <a:t>Again, the purpose is to convey the meaning of the variable term you use in your data.</a:t>
            </a:r>
          </a:p>
          <a:p>
            <a:endParaRPr lang="en-ZA" dirty="0" smtClean="0">
              <a:effectLst/>
            </a:endParaRPr>
          </a:p>
          <a:p>
            <a:r>
              <a:rPr lang="en-ZA" b="1" dirty="0" smtClean="0">
                <a:effectLst/>
              </a:rPr>
              <a:t>Description of the variable (optional)</a:t>
            </a:r>
          </a:p>
          <a:p>
            <a:r>
              <a:rPr lang="en-ZA" dirty="0" smtClean="0">
                <a:effectLst/>
              </a:rPr>
              <a:t>The final column should contain, where needed, a longer explanation of the variable.</a:t>
            </a:r>
          </a:p>
          <a:p>
            <a:r>
              <a:rPr lang="en-ZA" dirty="0" smtClean="0">
                <a:effectLst/>
              </a:rPr>
              <a:t>This is a human readable description with enough information for others to understand what the variable refers to.</a:t>
            </a:r>
          </a:p>
          <a:p>
            <a:r>
              <a:rPr lang="en-ZA" dirty="0" smtClean="0">
                <a:effectLst/>
              </a:rPr>
              <a:t>It should also explain terms in the variable’s definition in more depth if needed. For instance, a description of the variable might clarify what is intended by ‘disposition’ in the above definition. </a:t>
            </a:r>
          </a:p>
          <a:p>
            <a:r>
              <a:rPr lang="en-ZA" dirty="0" smtClean="0">
                <a:effectLst/>
              </a:rPr>
              <a:t>It could provide sources for definitions if those definitions are not the researcher’s own.</a:t>
            </a:r>
          </a:p>
          <a:p>
            <a:endParaRPr lang="en-ZA" dirty="0" smtClean="0">
              <a:effectLst/>
            </a:endParaRPr>
          </a:p>
          <a:p>
            <a:r>
              <a:rPr lang="en-ZA" b="1" dirty="0" smtClean="0">
                <a:effectLst/>
              </a:rPr>
              <a:t>Other resources</a:t>
            </a:r>
          </a:p>
          <a:p>
            <a:r>
              <a:rPr lang="en-ZA" dirty="0" smtClean="0">
                <a:effectLst/>
              </a:rPr>
              <a:t>The Data Documentation Initiative (DDI) is an international standard for describing the data produced by surveys and other observational methods in the social, </a:t>
            </a:r>
            <a:r>
              <a:rPr lang="en-ZA" dirty="0" err="1" smtClean="0">
                <a:effectLst/>
              </a:rPr>
              <a:t>behavioral</a:t>
            </a:r>
            <a:r>
              <a:rPr lang="en-ZA" dirty="0" smtClean="0">
                <a:effectLst/>
              </a:rPr>
              <a:t>, economic, and health sciences. Learn more at: </a:t>
            </a:r>
            <a:r>
              <a:rPr lang="en-ZA" sz="1200" kern="1200" dirty="0" smtClean="0">
                <a:solidFill>
                  <a:schemeClr val="tx1"/>
                </a:solidFill>
                <a:effectLst/>
                <a:latin typeface="+mn-lt"/>
                <a:ea typeface="+mn-ea"/>
                <a:cs typeface="+mn-cs"/>
                <a:hlinkClick r:id="rId4"/>
              </a:rPr>
              <a:t>http://www.ddialliance.org/</a:t>
            </a:r>
            <a:r>
              <a:rPr lang="en-ZA" dirty="0" smtClean="0">
                <a:effectLst/>
              </a:rPr>
              <a:t> </a:t>
            </a:r>
          </a:p>
          <a:p>
            <a:r>
              <a:rPr lang="en-ZA" dirty="0" smtClean="0">
                <a:effectLst/>
              </a:rPr>
              <a:t>Example data dictionaries provided by the USGS: </a:t>
            </a:r>
            <a:r>
              <a:rPr lang="en-ZA" sz="1200" kern="1200" dirty="0" smtClean="0">
                <a:solidFill>
                  <a:schemeClr val="tx1"/>
                </a:solidFill>
                <a:effectLst/>
                <a:latin typeface="+mn-lt"/>
                <a:ea typeface="+mn-ea"/>
                <a:cs typeface="+mn-cs"/>
                <a:hlinkClick r:id="rId5"/>
              </a:rPr>
              <a:t>https://www2.usgs.gov/datamanagement/describe/dictionaries.php</a:t>
            </a:r>
            <a:endParaRPr lang="en-ZA" dirty="0" smtClean="0">
              <a:effectLst/>
            </a:endParaRPr>
          </a:p>
          <a:p>
            <a:endParaRPr lang="en-ZA" dirty="0"/>
          </a:p>
        </p:txBody>
      </p:sp>
      <p:sp>
        <p:nvSpPr>
          <p:cNvPr id="4" name="Slide Number Placeholder 3"/>
          <p:cNvSpPr>
            <a:spLocks noGrp="1"/>
          </p:cNvSpPr>
          <p:nvPr>
            <p:ph type="sldNum" sz="quarter" idx="10"/>
          </p:nvPr>
        </p:nvSpPr>
        <p:spPr/>
        <p:txBody>
          <a:bodyPr/>
          <a:lstStyle/>
          <a:p>
            <a:fld id="{EBAA196E-C607-48E5-B284-11C2AF0E2392}" type="slidenum">
              <a:rPr lang="en-ZA" smtClean="0"/>
              <a:t>11</a:t>
            </a:fld>
            <a:endParaRPr lang="en-ZA"/>
          </a:p>
        </p:txBody>
      </p:sp>
    </p:spTree>
    <p:extLst>
      <p:ext uri="{BB962C8B-B14F-4D97-AF65-F5344CB8AC3E}">
        <p14:creationId xmlns:p14="http://schemas.microsoft.com/office/powerpoint/2010/main" val="254444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1"/>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3" y="8"/>
            <a:ext cx="12191979"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1"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2"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060594"/>
            <a:ext cx="797406" cy="79740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060594"/>
            <a:ext cx="797406" cy="79740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1"/>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3" y="8"/>
            <a:ext cx="12191979"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1"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2"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9" y="585216"/>
            <a:ext cx="9720073"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1"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6" name="Footer Placeholder 5"/>
          <p:cNvSpPr>
            <a:spLocks noGrp="1"/>
          </p:cNvSpPr>
          <p:nvPr>
            <p:ph type="ftr" sz="quarter" idx="11"/>
          </p:nvPr>
        </p:nvSpPr>
        <p:spPr/>
        <p:txBody>
          <a:bodyPr/>
          <a:lstStyle/>
          <a:p>
            <a:r>
              <a:rPr lang="en-US" smtClean="0"/>
              <a:t>Handling Data                                                      Thandiwe Menze</a:t>
            </a:r>
            <a:endParaRPr lang="en-US" dirty="0" smtClean="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9" y="585216"/>
            <a:ext cx="9720073"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1"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1"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Research Week 08 – 12 May 2017</a:t>
            </a:r>
            <a:endParaRPr lang="en-US" dirty="0" smtClean="0"/>
          </a:p>
        </p:txBody>
      </p:sp>
      <p:sp>
        <p:nvSpPr>
          <p:cNvPr id="8" name="Footer Placeholder 7"/>
          <p:cNvSpPr>
            <a:spLocks noGrp="1"/>
          </p:cNvSpPr>
          <p:nvPr>
            <p:ph type="ftr" sz="quarter" idx="11"/>
          </p:nvPr>
        </p:nvSpPr>
        <p:spPr/>
        <p:txBody>
          <a:bodyPr/>
          <a:lstStyle/>
          <a:p>
            <a:r>
              <a:rPr lang="en-US" smtClean="0"/>
              <a:t>Handling Data                                                      Thandiwe Menze</a:t>
            </a:r>
            <a:endParaRPr lang="en-US" dirty="0" smtClean="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4" name="Footer Placeholder 3"/>
          <p:cNvSpPr>
            <a:spLocks noGrp="1"/>
          </p:cNvSpPr>
          <p:nvPr>
            <p:ph type="ftr" sz="quarter" idx="11"/>
          </p:nvPr>
        </p:nvSpPr>
        <p:spPr/>
        <p:txBody>
          <a:bodyPr/>
          <a:lstStyle/>
          <a:p>
            <a:r>
              <a:rPr lang="en-US" smtClean="0"/>
              <a:t>Handling Data                                                      Thandiwe Menze</a:t>
            </a:r>
            <a:endParaRPr lang="en-US" dirty="0" smtClean="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3" name="Footer Placeholder 2"/>
          <p:cNvSpPr>
            <a:spLocks noGrp="1"/>
          </p:cNvSpPr>
          <p:nvPr>
            <p:ph type="ftr" sz="quarter" idx="11"/>
          </p:nvPr>
        </p:nvSpPr>
        <p:spPr/>
        <p:txBody>
          <a:bodyPr/>
          <a:lstStyle/>
          <a:p>
            <a:r>
              <a:rPr lang="en-US" smtClean="0"/>
              <a:t>Handling Data                                                      Thandiwe Menze</a:t>
            </a:r>
            <a:endParaRPr lang="en-US" dirty="0" smtClean="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060594"/>
            <a:ext cx="797406" cy="797406"/>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4999" y="822960"/>
            <a:ext cx="5678425"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6" name="Footer Placeholder 5"/>
          <p:cNvSpPr>
            <a:spLocks noGrp="1"/>
          </p:cNvSpPr>
          <p:nvPr>
            <p:ph type="ftr" sz="quarter" idx="11"/>
          </p:nvPr>
        </p:nvSpPr>
        <p:spPr/>
        <p:txBody>
          <a:bodyPr/>
          <a:lstStyle/>
          <a:p>
            <a:r>
              <a:rPr lang="en-US" smtClean="0"/>
              <a:t>Handling Data                                                      Thandiwe Menze</a:t>
            </a:r>
            <a:endParaRPr lang="en-US" dirty="0" smtClean="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3"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2"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smtClean="0"/>
              <a:t>Research Week 08 – 12 May 2017</a:t>
            </a:r>
            <a:endParaRPr lang="en-US" dirty="0" smtClean="0"/>
          </a:p>
        </p:txBody>
      </p:sp>
      <p:sp>
        <p:nvSpPr>
          <p:cNvPr id="6" name="Footer Placeholder 5"/>
          <p:cNvSpPr>
            <a:spLocks noGrp="1"/>
          </p:cNvSpPr>
          <p:nvPr>
            <p:ph type="ftr" sz="quarter" idx="11"/>
          </p:nvPr>
        </p:nvSpPr>
        <p:spPr/>
        <p:txBody>
          <a:bodyPr/>
          <a:lstStyle/>
          <a:p>
            <a:r>
              <a:rPr lang="en-US" smtClean="0"/>
              <a:t>Handling Data                                                      Thandiwe Menze</a:t>
            </a:r>
            <a:endParaRPr lang="en-US" dirty="0" smtClean="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060594"/>
            <a:ext cx="797406" cy="79740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9" y="585216"/>
            <a:ext cx="9720073"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2" cy="274320"/>
          </a:xfrm>
          <a:prstGeom prst="rect">
            <a:avLst/>
          </a:prstGeom>
        </p:spPr>
        <p:txBody>
          <a:bodyPr vert="horz" lIns="91440" tIns="45720" rIns="91440" bIns="45720" rtlCol="0" anchor="ctr"/>
          <a:lstStyle>
            <a:lvl1pPr algn="l">
              <a:defRPr sz="800" b="1">
                <a:solidFill>
                  <a:schemeClr val="tx1">
                    <a:lumMod val="95000"/>
                    <a:lumOff val="5000"/>
                  </a:schemeClr>
                </a:solidFill>
                <a:latin typeface="+mj-lt"/>
              </a:defRPr>
            </a:lvl1pPr>
          </a:lstStyle>
          <a:p>
            <a:r>
              <a:rPr lang="en-US" smtClean="0"/>
              <a:t>Research Week 08 – 12 May 2017</a:t>
            </a:r>
            <a:endParaRPr lang="en-US" dirty="0" smtClean="0"/>
          </a:p>
        </p:txBody>
      </p:sp>
      <p:sp>
        <p:nvSpPr>
          <p:cNvPr id="5" name="Footer Placeholder 4"/>
          <p:cNvSpPr>
            <a:spLocks noGrp="1"/>
          </p:cNvSpPr>
          <p:nvPr>
            <p:ph type="ftr" sz="quarter" idx="3"/>
          </p:nvPr>
        </p:nvSpPr>
        <p:spPr>
          <a:xfrm>
            <a:off x="4842931" y="6470704"/>
            <a:ext cx="5901458" cy="274320"/>
          </a:xfrm>
          <a:prstGeom prst="rect">
            <a:avLst/>
          </a:prstGeom>
        </p:spPr>
        <p:txBody>
          <a:bodyPr vert="horz" lIns="91440" tIns="45720" rIns="91440" bIns="45720" rtlCol="0" anchor="ctr"/>
          <a:lstStyle>
            <a:lvl1pPr algn="r">
              <a:defRPr sz="1000" b="1" cap="all" baseline="0">
                <a:solidFill>
                  <a:schemeClr val="tx1">
                    <a:lumMod val="95000"/>
                    <a:lumOff val="5000"/>
                  </a:schemeClr>
                </a:solidFill>
                <a:latin typeface="+mj-lt"/>
              </a:defRPr>
            </a:lvl1pPr>
          </a:lstStyle>
          <a:p>
            <a:pPr algn="ctr"/>
            <a:r>
              <a:rPr lang="en-US" smtClean="0"/>
              <a:t>Handling Data                                                      Thandiwe Menze</a:t>
            </a:r>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 y="6060594"/>
            <a:ext cx="797406" cy="79740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hdr="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4000" dirty="0" smtClean="0"/>
              <a:t>Measuring the impact of your research</a:t>
            </a:r>
            <a:endParaRPr lang="en-ZA" sz="4000" dirty="0"/>
          </a:p>
        </p:txBody>
      </p:sp>
      <p:sp>
        <p:nvSpPr>
          <p:cNvPr id="3" name="Subtitle 2"/>
          <p:cNvSpPr>
            <a:spLocks noGrp="1"/>
          </p:cNvSpPr>
          <p:nvPr>
            <p:ph type="subTitle" idx="1"/>
          </p:nvPr>
        </p:nvSpPr>
        <p:spPr/>
        <p:txBody>
          <a:bodyPr>
            <a:normAutofit/>
          </a:bodyPr>
          <a:lstStyle/>
          <a:p>
            <a:r>
              <a:rPr lang="en-ZA" sz="4000" dirty="0" smtClean="0"/>
              <a:t>Handling Data</a:t>
            </a:r>
            <a:endParaRPr lang="en-ZA" sz="4000" dirty="0"/>
          </a:p>
        </p:txBody>
      </p:sp>
    </p:spTree>
    <p:extLst>
      <p:ext uri="{BB962C8B-B14F-4D97-AF65-F5344CB8AC3E}">
        <p14:creationId xmlns:p14="http://schemas.microsoft.com/office/powerpoint/2010/main" val="972291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A" dirty="0" smtClean="0"/>
              <a:t>Data Dictionary: defined </a:t>
            </a:r>
            <a:endParaRPr lang="en-ZA" dirty="0"/>
          </a:p>
        </p:txBody>
      </p:sp>
      <p:sp>
        <p:nvSpPr>
          <p:cNvPr id="8" name="Content Placeholder 7"/>
          <p:cNvSpPr>
            <a:spLocks noGrp="1"/>
          </p:cNvSpPr>
          <p:nvPr>
            <p:ph idx="1"/>
          </p:nvPr>
        </p:nvSpPr>
        <p:spPr/>
        <p:txBody>
          <a:bodyPr anchor="ctr"/>
          <a:lstStyle/>
          <a:p>
            <a:pPr>
              <a:buFont typeface="Arial" panose="020B0604020202020204" pitchFamily="34" charset="0"/>
              <a:buChar char="•"/>
            </a:pPr>
            <a:r>
              <a:rPr lang="en-ZA" dirty="0" smtClean="0"/>
              <a:t> A data dictionary allows others to understand your data and is critical to making your research more reproducible</a:t>
            </a:r>
          </a:p>
          <a:p>
            <a:pPr>
              <a:buFont typeface="Arial" panose="020B0604020202020204" pitchFamily="34" charset="0"/>
              <a:buChar char="•"/>
            </a:pPr>
            <a:r>
              <a:rPr lang="en-ZA" dirty="0"/>
              <a:t> </a:t>
            </a:r>
            <a:r>
              <a:rPr lang="en-ZA" dirty="0" smtClean="0"/>
              <a:t>The purpose of a data dictionary is to explain what all the variable names and values in your spreadsheet really mean</a:t>
            </a:r>
          </a:p>
          <a:p>
            <a:pPr marL="0" indent="0">
              <a:buNone/>
            </a:pPr>
            <a:endParaRPr lang="en-ZA" dirty="0"/>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3515074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Data dictionary: example</a:t>
            </a:r>
            <a:endParaRPr lang="en-ZA"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23938" y="3000865"/>
            <a:ext cx="9720262" cy="2592994"/>
          </a:xfrm>
        </p:spPr>
      </p:pic>
      <p:sp>
        <p:nvSpPr>
          <p:cNvPr id="4" name="Date Placeholder 3"/>
          <p:cNvSpPr>
            <a:spLocks noGrp="1"/>
          </p:cNvSpPr>
          <p:nvPr>
            <p:ph type="dt" sz="half" idx="10"/>
          </p:nvPr>
        </p:nvSpPr>
        <p:spPr/>
        <p:txBody>
          <a:body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3109026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Sharing data</a:t>
            </a:r>
            <a:endParaRPr lang="en-ZA" dirty="0"/>
          </a:p>
        </p:txBody>
      </p:sp>
      <p:sp>
        <p:nvSpPr>
          <p:cNvPr id="3" name="Text Placeholder 2"/>
          <p:cNvSpPr>
            <a:spLocks noGrp="1"/>
          </p:cNvSpPr>
          <p:nvPr>
            <p:ph type="body" idx="1"/>
          </p:nvPr>
        </p:nvSpPr>
        <p:spPr/>
        <p:txBody>
          <a:bodyPr/>
          <a:lstStyle/>
          <a:p>
            <a:endParaRPr lang="en-ZA"/>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4052629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A" dirty="0" smtClean="0"/>
              <a:t>Sharing Data: explained</a:t>
            </a:r>
            <a:endParaRPr lang="en-ZA" dirty="0"/>
          </a:p>
        </p:txBody>
      </p:sp>
      <p:sp>
        <p:nvSpPr>
          <p:cNvPr id="8" name="Content Placeholder 7"/>
          <p:cNvSpPr>
            <a:spLocks noGrp="1"/>
          </p:cNvSpPr>
          <p:nvPr>
            <p:ph idx="1"/>
          </p:nvPr>
        </p:nvSpPr>
        <p:spPr/>
        <p:txBody>
          <a:bodyPr anchor="ctr"/>
          <a:lstStyle/>
          <a:p>
            <a:pPr>
              <a:buFont typeface="Arial" panose="020B0604020202020204" pitchFamily="34" charset="0"/>
              <a:buChar char="•"/>
            </a:pPr>
            <a:r>
              <a:rPr lang="en-ZA" dirty="0" smtClean="0"/>
              <a:t> Sharing data is the practice of making data generated by your research project available to other researchers</a:t>
            </a:r>
          </a:p>
          <a:p>
            <a:pPr lvl="1">
              <a:buFont typeface="Courier New" panose="02070309020205020404" pitchFamily="49" charset="0"/>
              <a:buChar char="o"/>
            </a:pPr>
            <a:r>
              <a:rPr lang="en-ZA" dirty="0" smtClean="0"/>
              <a:t>To allow for replication, for example </a:t>
            </a:r>
          </a:p>
          <a:p>
            <a:pPr>
              <a:buFont typeface="Arial" panose="020B0604020202020204" pitchFamily="34" charset="0"/>
              <a:buChar char="•"/>
            </a:pPr>
            <a:r>
              <a:rPr lang="en-ZA" dirty="0"/>
              <a:t> </a:t>
            </a:r>
            <a:r>
              <a:rPr lang="en-ZA" dirty="0" smtClean="0"/>
              <a:t>Funding agencies and scientific journal publishers require researchers to share any supplemental information (raw data, statistical methods or source code)</a:t>
            </a:r>
            <a:endParaRPr lang="en-ZA" dirty="0"/>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3353296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Developing a data sharing plan</a:t>
            </a:r>
            <a:endParaRPr lang="en-ZA" dirty="0"/>
          </a:p>
        </p:txBody>
      </p:sp>
      <p:sp>
        <p:nvSpPr>
          <p:cNvPr id="3" name="Content Placeholder 2"/>
          <p:cNvSpPr>
            <a:spLocks noGrp="1"/>
          </p:cNvSpPr>
          <p:nvPr>
            <p:ph idx="1"/>
          </p:nvPr>
        </p:nvSpPr>
        <p:spPr/>
        <p:txBody>
          <a:bodyPr/>
          <a:lstStyle/>
          <a:p>
            <a:pPr>
              <a:buFont typeface="Arial" panose="020B0604020202020204" pitchFamily="34" charset="0"/>
              <a:buChar char="•"/>
            </a:pPr>
            <a:r>
              <a:rPr lang="en-ZA" dirty="0" smtClean="0"/>
              <a:t> Data sharing strategies vary according to the type of data collected, but the following should be considered:</a:t>
            </a:r>
          </a:p>
          <a:p>
            <a:pPr lvl="1">
              <a:buFont typeface="Courier New" panose="02070309020205020404" pitchFamily="49" charset="0"/>
              <a:buChar char="o"/>
            </a:pPr>
            <a:r>
              <a:rPr lang="en-ZA" dirty="0"/>
              <a:t> V</a:t>
            </a:r>
            <a:r>
              <a:rPr lang="en-ZA" dirty="0" smtClean="0"/>
              <a:t>olume, type, content and format of the final dataset</a:t>
            </a:r>
          </a:p>
          <a:p>
            <a:pPr lvl="1">
              <a:buFont typeface="Courier New" panose="02070309020205020404" pitchFamily="49" charset="0"/>
              <a:buChar char="o"/>
            </a:pPr>
            <a:r>
              <a:rPr lang="en-ZA" dirty="0"/>
              <a:t> T</a:t>
            </a:r>
            <a:r>
              <a:rPr lang="en-ZA" dirty="0" smtClean="0"/>
              <a:t>he standards that will be used for data collection and management</a:t>
            </a:r>
          </a:p>
          <a:p>
            <a:pPr lvl="1">
              <a:buFont typeface="Courier New" panose="02070309020205020404" pitchFamily="49" charset="0"/>
              <a:buChar char="o"/>
            </a:pPr>
            <a:r>
              <a:rPr lang="en-ZA" dirty="0"/>
              <a:t> </a:t>
            </a:r>
            <a:r>
              <a:rPr lang="en-ZA" dirty="0" smtClean="0"/>
              <a:t>The metadata, documentation or other supporting material that should accompany the data for it to be interpreted correctly</a:t>
            </a:r>
          </a:p>
          <a:p>
            <a:pPr lvl="1">
              <a:buFont typeface="Courier New" panose="02070309020205020404" pitchFamily="49" charset="0"/>
              <a:buChar char="o"/>
            </a:pPr>
            <a:r>
              <a:rPr lang="en-ZA" dirty="0"/>
              <a:t> </a:t>
            </a:r>
            <a:r>
              <a:rPr lang="en-ZA" dirty="0" smtClean="0"/>
              <a:t>The method used to share data</a:t>
            </a:r>
          </a:p>
          <a:p>
            <a:pPr lvl="1">
              <a:buFont typeface="Courier New" panose="02070309020205020404" pitchFamily="49" charset="0"/>
              <a:buChar char="o"/>
            </a:pPr>
            <a:r>
              <a:rPr lang="en-ZA" dirty="0"/>
              <a:t> </a:t>
            </a:r>
            <a:r>
              <a:rPr lang="en-ZA" dirty="0" smtClean="0"/>
              <a:t>The timescale for public release of data</a:t>
            </a:r>
          </a:p>
          <a:p>
            <a:pPr lvl="1">
              <a:buFont typeface="Courier New" panose="02070309020205020404" pitchFamily="49" charset="0"/>
              <a:buChar char="o"/>
            </a:pPr>
            <a:r>
              <a:rPr lang="en-ZA" dirty="0"/>
              <a:t> </a:t>
            </a:r>
            <a:r>
              <a:rPr lang="en-ZA" dirty="0" smtClean="0"/>
              <a:t>The long-term preservation plan for the dataset</a:t>
            </a:r>
          </a:p>
          <a:p>
            <a:pPr lvl="1">
              <a:buFont typeface="Courier New" panose="02070309020205020404" pitchFamily="49" charset="0"/>
              <a:buChar char="o"/>
            </a:pPr>
            <a:r>
              <a:rPr lang="en-ZA" dirty="0"/>
              <a:t> </a:t>
            </a:r>
            <a:r>
              <a:rPr lang="en-ZA" dirty="0" smtClean="0"/>
              <a:t>Any reasons why there should be restrictions on data sharing</a:t>
            </a:r>
          </a:p>
          <a:p>
            <a:pPr lvl="1">
              <a:buFont typeface="Courier New" panose="02070309020205020404" pitchFamily="49" charset="0"/>
              <a:buChar char="o"/>
            </a:pPr>
            <a:r>
              <a:rPr lang="en-ZA" dirty="0"/>
              <a:t> </a:t>
            </a:r>
            <a:r>
              <a:rPr lang="en-ZA" dirty="0" smtClean="0"/>
              <a:t>Proprietary data – in terms of restrictions due to collaborations with for profit organisations</a:t>
            </a:r>
          </a:p>
          <a:p>
            <a:pPr lvl="1">
              <a:buFont typeface="Courier New" panose="02070309020205020404" pitchFamily="49" charset="0"/>
              <a:buChar char="o"/>
            </a:pPr>
            <a:r>
              <a:rPr lang="en-ZA" dirty="0" smtClean="0"/>
              <a:t>Confidentiality, ethical or consent issues that may arise with the use of data involving human subjects</a:t>
            </a:r>
          </a:p>
        </p:txBody>
      </p:sp>
      <p:sp>
        <p:nvSpPr>
          <p:cNvPr id="4" name="Date Placeholder 3"/>
          <p:cNvSpPr>
            <a:spLocks noGrp="1"/>
          </p:cNvSpPr>
          <p:nvPr>
            <p:ph type="dt" sz="half" idx="10"/>
          </p:nvPr>
        </p:nvSpPr>
        <p:spPr/>
        <p:txBody>
          <a:body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15637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Scope of the presentation</a:t>
            </a:r>
            <a:endParaRPr lang="en-ZA" dirty="0"/>
          </a:p>
        </p:txBody>
      </p:sp>
      <p:sp>
        <p:nvSpPr>
          <p:cNvPr id="3" name="Content Placeholder 2"/>
          <p:cNvSpPr>
            <a:spLocks noGrp="1"/>
          </p:cNvSpPr>
          <p:nvPr>
            <p:ph idx="1"/>
          </p:nvPr>
        </p:nvSpPr>
        <p:spPr/>
        <p:txBody>
          <a:bodyPr anchor="ctr"/>
          <a:lstStyle/>
          <a:p>
            <a:pPr>
              <a:buFont typeface="Arial" panose="020B0604020202020204" pitchFamily="34" charset="0"/>
              <a:buChar char="•"/>
            </a:pPr>
            <a:r>
              <a:rPr lang="en-ZA" dirty="0" smtClean="0"/>
              <a:t> Understanding the Nature of Data </a:t>
            </a:r>
          </a:p>
          <a:p>
            <a:pPr>
              <a:buFont typeface="Arial" panose="020B0604020202020204" pitchFamily="34" charset="0"/>
              <a:buChar char="•"/>
            </a:pPr>
            <a:r>
              <a:rPr lang="en-ZA" dirty="0" smtClean="0"/>
              <a:t> Creating a Data Management Plan (DMP)</a:t>
            </a:r>
          </a:p>
          <a:p>
            <a:pPr>
              <a:buFont typeface="Arial" panose="020B0604020202020204" pitchFamily="34" charset="0"/>
              <a:buChar char="•"/>
            </a:pPr>
            <a:r>
              <a:rPr lang="en-ZA" dirty="0"/>
              <a:t> </a:t>
            </a:r>
            <a:r>
              <a:rPr lang="en-ZA" dirty="0" smtClean="0"/>
              <a:t>How to Make a Data Dictionary</a:t>
            </a:r>
          </a:p>
          <a:p>
            <a:pPr>
              <a:buFont typeface="Arial" panose="020B0604020202020204" pitchFamily="34" charset="0"/>
              <a:buChar char="•"/>
            </a:pPr>
            <a:r>
              <a:rPr lang="en-ZA" dirty="0"/>
              <a:t> </a:t>
            </a:r>
            <a:r>
              <a:rPr lang="en-ZA" dirty="0" smtClean="0"/>
              <a:t>Sharing Data</a:t>
            </a:r>
            <a:endParaRPr lang="en-ZA" dirty="0"/>
          </a:p>
        </p:txBody>
      </p:sp>
      <p:sp>
        <p:nvSpPr>
          <p:cNvPr id="4" name="Date Placeholder 3"/>
          <p:cNvSpPr>
            <a:spLocks noGrp="1"/>
          </p:cNvSpPr>
          <p:nvPr>
            <p:ph type="dt" sz="half" idx="10"/>
          </p:nvPr>
        </p:nvSpPr>
        <p:spPr/>
        <p:txBody>
          <a:body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3358208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dirty="0" smtClean="0"/>
              <a:t>Understanding the nature of data</a:t>
            </a:r>
            <a:endParaRPr lang="en-ZA" sz="4000" dirty="0"/>
          </a:p>
        </p:txBody>
      </p:sp>
      <p:sp>
        <p:nvSpPr>
          <p:cNvPr id="3" name="Text Placeholder 2"/>
          <p:cNvSpPr>
            <a:spLocks noGrp="1"/>
          </p:cNvSpPr>
          <p:nvPr>
            <p:ph type="body" idx="1"/>
          </p:nvPr>
        </p:nvSpPr>
        <p:spPr/>
        <p:txBody>
          <a:bodyPr/>
          <a:lstStyle/>
          <a:p>
            <a:endParaRPr lang="en-ZA"/>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2144973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Nature of data</a:t>
            </a:r>
            <a:endParaRPr lang="en-ZA" dirty="0"/>
          </a:p>
        </p:txBody>
      </p:sp>
      <p:sp>
        <p:nvSpPr>
          <p:cNvPr id="3" name="Content Placeholder 2"/>
          <p:cNvSpPr>
            <a:spLocks noGrp="1"/>
          </p:cNvSpPr>
          <p:nvPr>
            <p:ph idx="1"/>
          </p:nvPr>
        </p:nvSpPr>
        <p:spPr/>
        <p:txBody>
          <a:bodyPr anchor="ctr"/>
          <a:lstStyle/>
          <a:p>
            <a:pPr>
              <a:buFont typeface="Arial" panose="020B0604020202020204" pitchFamily="34" charset="0"/>
              <a:buChar char="•"/>
            </a:pPr>
            <a:r>
              <a:rPr lang="en-ZA" dirty="0" smtClean="0"/>
              <a:t> Data have a longer lifespan than the research project that created them</a:t>
            </a:r>
            <a:endParaRPr lang="en-ZA" dirty="0"/>
          </a:p>
          <a:p>
            <a:pPr lvl="1">
              <a:buFont typeface="Courier New" panose="02070309020205020404" pitchFamily="49" charset="0"/>
              <a:buChar char="o"/>
            </a:pPr>
            <a:r>
              <a:rPr lang="en-ZA" dirty="0" smtClean="0"/>
              <a:t> Data often outlive research projects</a:t>
            </a:r>
          </a:p>
          <a:p>
            <a:pPr>
              <a:buFont typeface="Arial" panose="020B0604020202020204" pitchFamily="34" charset="0"/>
              <a:buChar char="•"/>
            </a:pPr>
            <a:r>
              <a:rPr lang="en-ZA" dirty="0" smtClean="0"/>
              <a:t> Researchers often continue to work on data long after funding for the project has ceased</a:t>
            </a:r>
          </a:p>
          <a:p>
            <a:pPr lvl="1">
              <a:buFont typeface="Courier New" panose="02070309020205020404" pitchFamily="49" charset="0"/>
              <a:buChar char="o"/>
            </a:pPr>
            <a:r>
              <a:rPr lang="en-ZA" dirty="0"/>
              <a:t> </a:t>
            </a:r>
            <a:r>
              <a:rPr lang="en-ZA" dirty="0" smtClean="0"/>
              <a:t>Follow-up projects may analyse or add to the data</a:t>
            </a:r>
          </a:p>
          <a:p>
            <a:pPr lvl="1">
              <a:buFont typeface="Courier New" panose="02070309020205020404" pitchFamily="49" charset="0"/>
              <a:buChar char="o"/>
            </a:pPr>
            <a:r>
              <a:rPr lang="en-ZA" dirty="0"/>
              <a:t> </a:t>
            </a:r>
            <a:r>
              <a:rPr lang="en-ZA" dirty="0" smtClean="0"/>
              <a:t>Data may even be re-used by other researchers </a:t>
            </a:r>
          </a:p>
          <a:p>
            <a:pPr lvl="1">
              <a:buFont typeface="Courier New" panose="02070309020205020404" pitchFamily="49" charset="0"/>
              <a:buChar char="o"/>
            </a:pPr>
            <a:endParaRPr lang="en-ZA" dirty="0"/>
          </a:p>
          <a:p>
            <a:pPr marL="128016" lvl="1" indent="0" algn="r">
              <a:buNone/>
            </a:pPr>
            <a:r>
              <a:rPr lang="en-ZA" sz="800" dirty="0"/>
              <a:t>http://www.data-archive.ac.uk/create-manage/life-cycle</a:t>
            </a:r>
            <a:endParaRPr lang="en-ZA" sz="800" dirty="0" smtClean="0"/>
          </a:p>
        </p:txBody>
      </p:sp>
      <p:sp>
        <p:nvSpPr>
          <p:cNvPr id="4" name="Date Placeholder 3"/>
          <p:cNvSpPr>
            <a:spLocks noGrp="1"/>
          </p:cNvSpPr>
          <p:nvPr>
            <p:ph type="dt" sz="half" idx="10"/>
          </p:nvPr>
        </p:nvSpPr>
        <p:spPr/>
        <p:txBody>
          <a:body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764985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76889135"/>
              </p:ext>
            </p:extLst>
          </p:nvPr>
        </p:nvGraphicFramePr>
        <p:xfrm>
          <a:off x="2089827" y="675591"/>
          <a:ext cx="11184000" cy="540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848919" y="228606"/>
            <a:ext cx="10203876" cy="861774"/>
          </a:xfrm>
          <a:prstGeom prst="rect">
            <a:avLst/>
          </a:prstGeom>
          <a:noFill/>
        </p:spPr>
        <p:txBody>
          <a:bodyPr wrap="square" rtlCol="0">
            <a:spAutoFit/>
          </a:bodyPr>
          <a:lstStyle/>
          <a:p>
            <a:pPr fontAlgn="auto">
              <a:spcBef>
                <a:spcPts val="0"/>
              </a:spcBef>
              <a:spcAft>
                <a:spcPts val="0"/>
              </a:spcAft>
            </a:pPr>
            <a:r>
              <a:rPr lang="en-ZA" sz="5000" cap="all" spc="100" dirty="0">
                <a:solidFill>
                  <a:schemeClr val="tx1">
                    <a:lumMod val="95000"/>
                    <a:lumOff val="5000"/>
                  </a:schemeClr>
                </a:solidFill>
                <a:latin typeface="+mj-lt"/>
                <a:ea typeface="+mj-ea"/>
                <a:cs typeface="+mj-cs"/>
              </a:rPr>
              <a:t>Full Research Data Lifecycle</a:t>
            </a:r>
          </a:p>
        </p:txBody>
      </p:sp>
      <p:cxnSp>
        <p:nvCxnSpPr>
          <p:cNvPr id="9" name="Straight Arrow Connector 8"/>
          <p:cNvCxnSpPr/>
          <p:nvPr/>
        </p:nvCxnSpPr>
        <p:spPr>
          <a:xfrm>
            <a:off x="7206329" y="2049770"/>
            <a:ext cx="406400" cy="363415"/>
          </a:xfrm>
          <a:prstGeom prst="straightConnector1">
            <a:avLst/>
          </a:prstGeom>
          <a:ln w="25400" cap="sq" cmpd="sng">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7413445" y="3601091"/>
            <a:ext cx="104345" cy="457200"/>
          </a:xfrm>
          <a:prstGeom prst="straightConnector1">
            <a:avLst/>
          </a:prstGeom>
          <a:ln w="25400" cap="sq" cmpd="sng">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180870" y="5083317"/>
            <a:ext cx="740334" cy="213030"/>
          </a:xfrm>
          <a:prstGeom prst="straightConnector1">
            <a:avLst/>
          </a:prstGeom>
          <a:ln w="25400" cap="sq" cmpd="sng">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4338002" y="4595669"/>
            <a:ext cx="527972" cy="447919"/>
          </a:xfrm>
          <a:prstGeom prst="straightConnector1">
            <a:avLst/>
          </a:prstGeom>
          <a:ln w="25400" cap="sq" cmpd="sng">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020671" y="2589952"/>
            <a:ext cx="109873" cy="723900"/>
          </a:xfrm>
          <a:prstGeom prst="straightConnector1">
            <a:avLst/>
          </a:prstGeom>
          <a:ln w="25400" cap="sq" cmpd="sng">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5253567" y="1759899"/>
            <a:ext cx="697290" cy="69145"/>
          </a:xfrm>
          <a:prstGeom prst="straightConnector1">
            <a:avLst/>
          </a:prstGeom>
          <a:ln w="25400" cap="sq" cmpd="sng">
            <a:solidFill>
              <a:schemeClr val="tx1"/>
            </a:solidFill>
            <a:miter lim="800000"/>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206330" y="6307809"/>
            <a:ext cx="4492612" cy="246221"/>
          </a:xfrm>
          <a:prstGeom prst="rect">
            <a:avLst/>
          </a:prstGeom>
          <a:noFill/>
        </p:spPr>
        <p:txBody>
          <a:bodyPr wrap="square" rtlCol="0">
            <a:spAutoFit/>
          </a:bodyPr>
          <a:lstStyle/>
          <a:p>
            <a:pPr fontAlgn="auto">
              <a:spcBef>
                <a:spcPts val="0"/>
              </a:spcBef>
              <a:spcAft>
                <a:spcPts val="0"/>
              </a:spcAft>
            </a:pPr>
            <a:r>
              <a:rPr lang="en-ZA" sz="1000" dirty="0" smtClean="0">
                <a:solidFill>
                  <a:prstClr val="black"/>
                </a:solidFill>
                <a:latin typeface="Franklin Gothic Medium"/>
              </a:rPr>
              <a:t>Based on UK Data Archive Lifecycle</a:t>
            </a:r>
            <a:endParaRPr lang="en-ZA" sz="1000" dirty="0">
              <a:solidFill>
                <a:prstClr val="black"/>
              </a:solidFill>
              <a:latin typeface="Franklin Gothic Medium"/>
            </a:endParaRPr>
          </a:p>
        </p:txBody>
      </p:sp>
      <p:sp>
        <p:nvSpPr>
          <p:cNvPr id="7" name="TextBox 6"/>
          <p:cNvSpPr txBox="1"/>
          <p:nvPr/>
        </p:nvSpPr>
        <p:spPr>
          <a:xfrm>
            <a:off x="7206329" y="813381"/>
            <a:ext cx="2377228" cy="1015663"/>
          </a:xfrm>
          <a:prstGeom prst="rect">
            <a:avLst/>
          </a:prstGeom>
          <a:noFill/>
        </p:spPr>
        <p:txBody>
          <a:bodyPr wrap="square" rtlCol="0">
            <a:spAutoFit/>
          </a:bodyPr>
          <a:lstStyle/>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Designing </a:t>
            </a:r>
            <a:r>
              <a:rPr lang="en-ZA" sz="1200" dirty="0" smtClean="0">
                <a:solidFill>
                  <a:srgbClr val="000000"/>
                </a:solidFill>
                <a:latin typeface="Franklin Gothic Medium"/>
              </a:rPr>
              <a:t>Data                                                                                                                                                                                                                                                                                                                             Management </a:t>
            </a:r>
            <a:r>
              <a:rPr lang="en-ZA" sz="1200" dirty="0">
                <a:solidFill>
                  <a:srgbClr val="000000"/>
                </a:solidFill>
                <a:latin typeface="Franklin Gothic Medium"/>
              </a:rPr>
              <a:t>Plans</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Capture</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a:t>
            </a:r>
            <a:r>
              <a:rPr lang="en-ZA" sz="1200" dirty="0" smtClean="0">
                <a:solidFill>
                  <a:srgbClr val="000000"/>
                </a:solidFill>
                <a:latin typeface="Franklin Gothic Medium"/>
              </a:rPr>
              <a:t>Storage</a:t>
            </a:r>
          </a:p>
          <a:p>
            <a:pPr marL="171450" indent="-171450" fontAlgn="auto">
              <a:spcBef>
                <a:spcPts val="0"/>
              </a:spcBef>
              <a:spcAft>
                <a:spcPts val="0"/>
              </a:spcAft>
              <a:buFont typeface="Arial" pitchFamily="34" charset="0"/>
              <a:buChar char="•"/>
            </a:pPr>
            <a:r>
              <a:rPr lang="en-ZA" sz="1200" dirty="0" smtClean="0">
                <a:solidFill>
                  <a:srgbClr val="000000"/>
                </a:solidFill>
                <a:latin typeface="Franklin Gothic Medium"/>
              </a:rPr>
              <a:t>Metadata </a:t>
            </a:r>
            <a:r>
              <a:rPr lang="en-ZA" sz="1200" dirty="0">
                <a:solidFill>
                  <a:srgbClr val="000000"/>
                </a:solidFill>
                <a:latin typeface="Franklin Gothic Medium"/>
              </a:rPr>
              <a:t>creation</a:t>
            </a:r>
          </a:p>
        </p:txBody>
      </p:sp>
      <p:sp>
        <p:nvSpPr>
          <p:cNvPr id="8" name="TextBox 7"/>
          <p:cNvSpPr txBox="1"/>
          <p:nvPr/>
        </p:nvSpPr>
        <p:spPr>
          <a:xfrm>
            <a:off x="8252237" y="2374800"/>
            <a:ext cx="2335118" cy="1402307"/>
          </a:xfrm>
          <a:prstGeom prst="rect">
            <a:avLst/>
          </a:prstGeom>
          <a:noFill/>
        </p:spPr>
        <p:txBody>
          <a:bodyPr wrap="square" rtlCol="0">
            <a:spAutoFit/>
          </a:bodyPr>
          <a:lstStyle/>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Storage</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Metadata Creation</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Cleansing</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Verification</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Validation</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Anonymisation</a:t>
            </a:r>
          </a:p>
          <a:p>
            <a:pPr marL="171450" indent="-171450" fontAlgn="auto">
              <a:spcBef>
                <a:spcPts val="0"/>
              </a:spcBef>
              <a:spcAft>
                <a:spcPts val="0"/>
              </a:spcAft>
              <a:buFont typeface="Arial" pitchFamily="34" charset="0"/>
              <a:buChar char="•"/>
            </a:pPr>
            <a:endParaRPr lang="en-ZA" sz="1200" dirty="0">
              <a:solidFill>
                <a:srgbClr val="000000"/>
              </a:solidFill>
              <a:latin typeface="Franklin Gothic Medium"/>
            </a:endParaRPr>
          </a:p>
        </p:txBody>
      </p:sp>
      <p:sp>
        <p:nvSpPr>
          <p:cNvPr id="11" name="TextBox 10"/>
          <p:cNvSpPr txBox="1"/>
          <p:nvPr/>
        </p:nvSpPr>
        <p:spPr>
          <a:xfrm>
            <a:off x="8058331" y="4397257"/>
            <a:ext cx="3276027" cy="646331"/>
          </a:xfrm>
          <a:prstGeom prst="rect">
            <a:avLst/>
          </a:prstGeom>
          <a:noFill/>
        </p:spPr>
        <p:txBody>
          <a:bodyPr wrap="square" rtlCol="0">
            <a:spAutoFit/>
          </a:bodyPr>
          <a:lstStyle/>
          <a:p>
            <a:pPr marL="171450" indent="-171450" fontAlgn="auto">
              <a:spcBef>
                <a:spcPts val="0"/>
              </a:spcBef>
              <a:spcAft>
                <a:spcPts val="0"/>
              </a:spcAft>
              <a:buFont typeface="Arial" pitchFamily="34" charset="0"/>
              <a:buChar char="•"/>
            </a:pPr>
            <a:r>
              <a:rPr lang="en-ZA" sz="1200" dirty="0" smtClean="0">
                <a:solidFill>
                  <a:srgbClr val="000000"/>
                </a:solidFill>
                <a:latin typeface="Franklin Gothic Medium"/>
              </a:rPr>
              <a:t>Data </a:t>
            </a:r>
            <a:r>
              <a:rPr lang="en-ZA" sz="1200" dirty="0">
                <a:solidFill>
                  <a:srgbClr val="000000"/>
                </a:solidFill>
                <a:latin typeface="Franklin Gothic Medium"/>
              </a:rPr>
              <a:t>Interpretation &amp; Analyis</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Publishing</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Visualisation</a:t>
            </a:r>
          </a:p>
        </p:txBody>
      </p:sp>
      <p:sp>
        <p:nvSpPr>
          <p:cNvPr id="12" name="TextBox 11"/>
          <p:cNvSpPr txBox="1"/>
          <p:nvPr/>
        </p:nvSpPr>
        <p:spPr>
          <a:xfrm>
            <a:off x="3789570" y="5704830"/>
            <a:ext cx="2161287" cy="830997"/>
          </a:xfrm>
          <a:prstGeom prst="rect">
            <a:avLst/>
          </a:prstGeom>
          <a:solidFill>
            <a:schemeClr val="bg1"/>
          </a:solidFill>
        </p:spPr>
        <p:txBody>
          <a:bodyPr wrap="square" rtlCol="0">
            <a:spAutoFit/>
          </a:bodyPr>
          <a:lstStyle/>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Archiving</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Data Preservation</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Metadata Creation</a:t>
            </a:r>
          </a:p>
          <a:p>
            <a:pPr marL="171450" indent="-171450" fontAlgn="auto">
              <a:spcBef>
                <a:spcPts val="0"/>
              </a:spcBef>
              <a:spcAft>
                <a:spcPts val="0"/>
              </a:spcAft>
              <a:buFont typeface="Arial" pitchFamily="34" charset="0"/>
              <a:buChar char="•"/>
            </a:pPr>
            <a:r>
              <a:rPr lang="en-ZA" sz="1200" dirty="0">
                <a:solidFill>
                  <a:srgbClr val="000000"/>
                </a:solidFill>
                <a:latin typeface="Franklin Gothic Medium"/>
              </a:rPr>
              <a:t>Link data to outputs</a:t>
            </a:r>
          </a:p>
        </p:txBody>
      </p:sp>
      <p:sp>
        <p:nvSpPr>
          <p:cNvPr id="14" name="TextBox 13"/>
          <p:cNvSpPr txBox="1"/>
          <p:nvPr/>
        </p:nvSpPr>
        <p:spPr>
          <a:xfrm>
            <a:off x="1926441" y="3537052"/>
            <a:ext cx="1697840" cy="646331"/>
          </a:xfrm>
          <a:prstGeom prst="rect">
            <a:avLst/>
          </a:prstGeom>
          <a:noFill/>
        </p:spPr>
        <p:txBody>
          <a:bodyPr wrap="square" rtlCol="0">
            <a:spAutoFit/>
          </a:bodyPr>
          <a:lstStyle/>
          <a:p>
            <a:pPr marL="171450" indent="-171450" fontAlgn="auto">
              <a:spcBef>
                <a:spcPts val="0"/>
              </a:spcBef>
              <a:spcAft>
                <a:spcPts val="0"/>
              </a:spcAft>
              <a:buFont typeface="Arial" pitchFamily="34" charset="0"/>
              <a:buChar char="•"/>
            </a:pPr>
            <a:r>
              <a:rPr lang="en-ZA" sz="1200" dirty="0" smtClean="0">
                <a:solidFill>
                  <a:srgbClr val="000000"/>
                </a:solidFill>
                <a:latin typeface="Franklin Gothic Medium"/>
              </a:rPr>
              <a:t>Data Sharing</a:t>
            </a:r>
          </a:p>
          <a:p>
            <a:pPr marL="171450" indent="-171450" fontAlgn="auto">
              <a:spcBef>
                <a:spcPts val="0"/>
              </a:spcBef>
              <a:spcAft>
                <a:spcPts val="0"/>
              </a:spcAft>
              <a:buFont typeface="Arial" pitchFamily="34" charset="0"/>
              <a:buChar char="•"/>
            </a:pPr>
            <a:r>
              <a:rPr lang="en-ZA" sz="1200" dirty="0" smtClean="0">
                <a:solidFill>
                  <a:srgbClr val="000000"/>
                </a:solidFill>
                <a:latin typeface="Franklin Gothic Medium"/>
              </a:rPr>
              <a:t>Link Data to Outputs</a:t>
            </a:r>
            <a:endParaRPr lang="en-ZA" sz="1200" dirty="0">
              <a:solidFill>
                <a:srgbClr val="000000"/>
              </a:solidFill>
              <a:latin typeface="Franklin Gothic Medium"/>
            </a:endParaRPr>
          </a:p>
        </p:txBody>
      </p:sp>
      <p:sp>
        <p:nvSpPr>
          <p:cNvPr id="22" name="TextBox 21"/>
          <p:cNvSpPr txBox="1"/>
          <p:nvPr/>
        </p:nvSpPr>
        <p:spPr>
          <a:xfrm>
            <a:off x="2422612" y="1212873"/>
            <a:ext cx="2733916" cy="646331"/>
          </a:xfrm>
          <a:prstGeom prst="rect">
            <a:avLst/>
          </a:prstGeom>
          <a:noFill/>
        </p:spPr>
        <p:txBody>
          <a:bodyPr wrap="square" rtlCol="0">
            <a:spAutoFit/>
          </a:bodyPr>
          <a:lstStyle/>
          <a:p>
            <a:pPr marL="171450" indent="-171450" fontAlgn="auto">
              <a:spcBef>
                <a:spcPts val="0"/>
              </a:spcBef>
              <a:spcAft>
                <a:spcPts val="0"/>
              </a:spcAft>
              <a:buFont typeface="Arial" pitchFamily="34" charset="0"/>
              <a:buChar char="•"/>
            </a:pPr>
            <a:r>
              <a:rPr lang="en-ZA" sz="1200" dirty="0" smtClean="0">
                <a:solidFill>
                  <a:srgbClr val="000000"/>
                </a:solidFill>
                <a:latin typeface="Franklin Gothic Medium"/>
              </a:rPr>
              <a:t>Data Repurposing/Re-use</a:t>
            </a:r>
          </a:p>
          <a:p>
            <a:pPr marL="171450" indent="-171450" fontAlgn="auto">
              <a:spcBef>
                <a:spcPts val="0"/>
              </a:spcBef>
              <a:spcAft>
                <a:spcPts val="0"/>
              </a:spcAft>
              <a:buFont typeface="Arial" pitchFamily="34" charset="0"/>
              <a:buChar char="•"/>
            </a:pPr>
            <a:r>
              <a:rPr lang="en-ZA" sz="1200" dirty="0" smtClean="0">
                <a:solidFill>
                  <a:srgbClr val="000000"/>
                </a:solidFill>
                <a:latin typeface="Franklin Gothic Medium"/>
              </a:rPr>
              <a:t>Data Citation</a:t>
            </a:r>
          </a:p>
          <a:p>
            <a:pPr marL="171450" indent="-171450" fontAlgn="auto">
              <a:spcBef>
                <a:spcPts val="0"/>
              </a:spcBef>
              <a:spcAft>
                <a:spcPts val="0"/>
              </a:spcAft>
              <a:buFont typeface="Arial" pitchFamily="34" charset="0"/>
              <a:buChar char="•"/>
            </a:pPr>
            <a:endParaRPr lang="en-ZA" sz="1200" dirty="0">
              <a:solidFill>
                <a:srgbClr val="000000"/>
              </a:solidFill>
              <a:latin typeface="Franklin Gothic Medium"/>
            </a:endParaRPr>
          </a:p>
        </p:txBody>
      </p:sp>
      <p:sp>
        <p:nvSpPr>
          <p:cNvPr id="3" name="TextBox 2"/>
          <p:cNvSpPr txBox="1"/>
          <p:nvPr/>
        </p:nvSpPr>
        <p:spPr>
          <a:xfrm>
            <a:off x="5222211" y="3159964"/>
            <a:ext cx="2016224" cy="307777"/>
          </a:xfrm>
          <a:prstGeom prst="rect">
            <a:avLst/>
          </a:prstGeom>
          <a:noFill/>
        </p:spPr>
        <p:txBody>
          <a:bodyPr wrap="square" rtlCol="0">
            <a:spAutoFit/>
          </a:bodyPr>
          <a:lstStyle/>
          <a:p>
            <a:r>
              <a:rPr lang="en-ZA" sz="1400" b="1" dirty="0" smtClean="0">
                <a:latin typeface="+mn-lt"/>
              </a:rPr>
              <a:t>New Knowledge</a:t>
            </a:r>
            <a:endParaRPr lang="en-GB" sz="1400" b="1" dirty="0">
              <a:latin typeface="+mn-lt"/>
            </a:endParaRPr>
          </a:p>
        </p:txBody>
      </p:sp>
      <p:sp>
        <p:nvSpPr>
          <p:cNvPr id="26" name="Title 25"/>
          <p:cNvSpPr>
            <a:spLocks noGrp="1"/>
          </p:cNvSpPr>
          <p:nvPr>
            <p:ph type="title"/>
          </p:nvPr>
        </p:nvSpPr>
        <p:spPr/>
        <p:txBody>
          <a:bodyPr>
            <a:normAutofit/>
          </a:bodyPr>
          <a:lstStyle/>
          <a:p>
            <a:endParaRPr lang="en-ZA" dirty="0"/>
          </a:p>
        </p:txBody>
      </p:sp>
    </p:spTree>
    <p:extLst>
      <p:ext uri="{BB962C8B-B14F-4D97-AF65-F5344CB8AC3E}">
        <p14:creationId xmlns:p14="http://schemas.microsoft.com/office/powerpoint/2010/main" val="10793769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
                                            <p:graphicEl>
                                              <a:dgm id="{51F4EAD3-1682-4678-A02B-7707F22B1C85}"/>
                                            </p:graphicEl>
                                          </p:spTgt>
                                        </p:tgtEl>
                                        <p:attrNameLst>
                                          <p:attrName>style.visibility</p:attrName>
                                        </p:attrNameLst>
                                      </p:cBhvr>
                                      <p:to>
                                        <p:strVal val="visible"/>
                                      </p:to>
                                    </p:set>
                                    <p:anim calcmode="lin" valueType="num">
                                      <p:cBhvr>
                                        <p:cTn id="7" dur="1000" fill="hold"/>
                                        <p:tgtEl>
                                          <p:spTgt spid="4">
                                            <p:graphicEl>
                                              <a:dgm id="{51F4EAD3-1682-4678-A02B-7707F22B1C85}"/>
                                            </p:graphicEl>
                                          </p:spTgt>
                                        </p:tgtEl>
                                        <p:attrNameLst>
                                          <p:attrName>ppt_w</p:attrName>
                                        </p:attrNameLst>
                                      </p:cBhvr>
                                      <p:tavLst>
                                        <p:tav tm="0">
                                          <p:val>
                                            <p:fltVal val="0"/>
                                          </p:val>
                                        </p:tav>
                                        <p:tav tm="100000">
                                          <p:val>
                                            <p:strVal val="#ppt_w"/>
                                          </p:val>
                                        </p:tav>
                                      </p:tavLst>
                                    </p:anim>
                                    <p:anim calcmode="lin" valueType="num">
                                      <p:cBhvr>
                                        <p:cTn id="8" dur="1000" fill="hold"/>
                                        <p:tgtEl>
                                          <p:spTgt spid="4">
                                            <p:graphicEl>
                                              <a:dgm id="{51F4EAD3-1682-4678-A02B-7707F22B1C85}"/>
                                            </p:graphicEl>
                                          </p:spTgt>
                                        </p:tgtEl>
                                        <p:attrNameLst>
                                          <p:attrName>ppt_h</p:attrName>
                                        </p:attrNameLst>
                                      </p:cBhvr>
                                      <p:tavLst>
                                        <p:tav tm="0">
                                          <p:val>
                                            <p:fltVal val="0"/>
                                          </p:val>
                                        </p:tav>
                                        <p:tav tm="100000">
                                          <p:val>
                                            <p:strVal val="#ppt_h"/>
                                          </p:val>
                                        </p:tav>
                                      </p:tavLst>
                                    </p:anim>
                                    <p:anim calcmode="lin" valueType="num">
                                      <p:cBhvr>
                                        <p:cTn id="9" dur="1000" fill="hold"/>
                                        <p:tgtEl>
                                          <p:spTgt spid="4">
                                            <p:graphicEl>
                                              <a:dgm id="{51F4EAD3-1682-4678-A02B-7707F22B1C85}"/>
                                            </p:graphicEl>
                                          </p:spTgt>
                                        </p:tgtEl>
                                        <p:attrNameLst>
                                          <p:attrName>style.rotation</p:attrName>
                                        </p:attrNameLst>
                                      </p:cBhvr>
                                      <p:tavLst>
                                        <p:tav tm="0">
                                          <p:val>
                                            <p:fltVal val="90"/>
                                          </p:val>
                                        </p:tav>
                                        <p:tav tm="100000">
                                          <p:val>
                                            <p:fltVal val="0"/>
                                          </p:val>
                                        </p:tav>
                                      </p:tavLst>
                                    </p:anim>
                                    <p:animEffect transition="in" filter="fade">
                                      <p:cBhvr>
                                        <p:cTn id="10" dur="1000"/>
                                        <p:tgtEl>
                                          <p:spTgt spid="4">
                                            <p:graphicEl>
                                              <a:dgm id="{51F4EAD3-1682-4678-A02B-7707F22B1C85}"/>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
                                            <p:graphicEl>
                                              <a:dgm id="{22BCEA4B-0890-4220-9556-1CDDFB0A4512}"/>
                                            </p:graphicEl>
                                          </p:spTgt>
                                        </p:tgtEl>
                                        <p:attrNameLst>
                                          <p:attrName>style.visibility</p:attrName>
                                        </p:attrNameLst>
                                      </p:cBhvr>
                                      <p:to>
                                        <p:strVal val="visible"/>
                                      </p:to>
                                    </p:set>
                                    <p:animEffect transition="in" filter="wipe(left)">
                                      <p:cBhvr>
                                        <p:cTn id="15" dur="500"/>
                                        <p:tgtEl>
                                          <p:spTgt spid="4">
                                            <p:graphicEl>
                                              <a:dgm id="{22BCEA4B-0890-4220-9556-1CDDFB0A4512}"/>
                                            </p:graphicEl>
                                          </p:spTgt>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4">
                                            <p:graphicEl>
                                              <a:dgm id="{87BA93AC-D3AD-4B28-9115-39B8C4A3C7C0}"/>
                                            </p:graphicEl>
                                          </p:spTgt>
                                        </p:tgtEl>
                                        <p:attrNameLst>
                                          <p:attrName>style.visibility</p:attrName>
                                        </p:attrNameLst>
                                      </p:cBhvr>
                                      <p:to>
                                        <p:strVal val="visible"/>
                                      </p:to>
                                    </p:set>
                                    <p:anim calcmode="lin" valueType="num">
                                      <p:cBhvr>
                                        <p:cTn id="18" dur="1000" fill="hold"/>
                                        <p:tgtEl>
                                          <p:spTgt spid="4">
                                            <p:graphicEl>
                                              <a:dgm id="{87BA93AC-D3AD-4B28-9115-39B8C4A3C7C0}"/>
                                            </p:graphicEl>
                                          </p:spTgt>
                                        </p:tgtEl>
                                        <p:attrNameLst>
                                          <p:attrName>ppt_w</p:attrName>
                                        </p:attrNameLst>
                                      </p:cBhvr>
                                      <p:tavLst>
                                        <p:tav tm="0">
                                          <p:val>
                                            <p:fltVal val="0"/>
                                          </p:val>
                                        </p:tav>
                                        <p:tav tm="100000">
                                          <p:val>
                                            <p:strVal val="#ppt_w"/>
                                          </p:val>
                                        </p:tav>
                                      </p:tavLst>
                                    </p:anim>
                                    <p:anim calcmode="lin" valueType="num">
                                      <p:cBhvr>
                                        <p:cTn id="19" dur="1000" fill="hold"/>
                                        <p:tgtEl>
                                          <p:spTgt spid="4">
                                            <p:graphicEl>
                                              <a:dgm id="{87BA93AC-D3AD-4B28-9115-39B8C4A3C7C0}"/>
                                            </p:graphicEl>
                                          </p:spTgt>
                                        </p:tgtEl>
                                        <p:attrNameLst>
                                          <p:attrName>ppt_h</p:attrName>
                                        </p:attrNameLst>
                                      </p:cBhvr>
                                      <p:tavLst>
                                        <p:tav tm="0">
                                          <p:val>
                                            <p:fltVal val="0"/>
                                          </p:val>
                                        </p:tav>
                                        <p:tav tm="100000">
                                          <p:val>
                                            <p:strVal val="#ppt_h"/>
                                          </p:val>
                                        </p:tav>
                                      </p:tavLst>
                                    </p:anim>
                                    <p:animEffect transition="in" filter="fade">
                                      <p:cBhvr>
                                        <p:cTn id="20" dur="1000"/>
                                        <p:tgtEl>
                                          <p:spTgt spid="4">
                                            <p:graphicEl>
                                              <a:dgm id="{87BA93AC-D3AD-4B28-9115-39B8C4A3C7C0}"/>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graphicEl>
                                              <a:dgm id="{63E94016-D3A5-4FCE-8301-70944FF87E8F}"/>
                                            </p:graphicEl>
                                          </p:spTgt>
                                        </p:tgtEl>
                                        <p:attrNameLst>
                                          <p:attrName>style.visibility</p:attrName>
                                        </p:attrNameLst>
                                      </p:cBhvr>
                                      <p:to>
                                        <p:strVal val="visible"/>
                                      </p:to>
                                    </p:set>
                                    <p:animEffect transition="in" filter="wipe(left)">
                                      <p:cBhvr>
                                        <p:cTn id="25" dur="500"/>
                                        <p:tgtEl>
                                          <p:spTgt spid="4">
                                            <p:graphicEl>
                                              <a:dgm id="{63E94016-D3A5-4FCE-8301-70944FF87E8F}"/>
                                            </p:graphic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4">
                                            <p:graphicEl>
                                              <a:dgm id="{2351FE39-4179-4DB3-94A8-84EFD1524303}"/>
                                            </p:graphicEl>
                                          </p:spTgt>
                                        </p:tgtEl>
                                        <p:attrNameLst>
                                          <p:attrName>style.visibility</p:attrName>
                                        </p:attrNameLst>
                                      </p:cBhvr>
                                      <p:to>
                                        <p:strVal val="visible"/>
                                      </p:to>
                                    </p:set>
                                    <p:anim calcmode="lin" valueType="num">
                                      <p:cBhvr>
                                        <p:cTn id="28" dur="1000" fill="hold"/>
                                        <p:tgtEl>
                                          <p:spTgt spid="4">
                                            <p:graphicEl>
                                              <a:dgm id="{2351FE39-4179-4DB3-94A8-84EFD1524303}"/>
                                            </p:graphicEl>
                                          </p:spTgt>
                                        </p:tgtEl>
                                        <p:attrNameLst>
                                          <p:attrName>ppt_w</p:attrName>
                                        </p:attrNameLst>
                                      </p:cBhvr>
                                      <p:tavLst>
                                        <p:tav tm="0">
                                          <p:val>
                                            <p:fltVal val="0"/>
                                          </p:val>
                                        </p:tav>
                                        <p:tav tm="100000">
                                          <p:val>
                                            <p:strVal val="#ppt_w"/>
                                          </p:val>
                                        </p:tav>
                                      </p:tavLst>
                                    </p:anim>
                                    <p:anim calcmode="lin" valueType="num">
                                      <p:cBhvr>
                                        <p:cTn id="29" dur="1000" fill="hold"/>
                                        <p:tgtEl>
                                          <p:spTgt spid="4">
                                            <p:graphicEl>
                                              <a:dgm id="{2351FE39-4179-4DB3-94A8-84EFD1524303}"/>
                                            </p:graphicEl>
                                          </p:spTgt>
                                        </p:tgtEl>
                                        <p:attrNameLst>
                                          <p:attrName>ppt_h</p:attrName>
                                        </p:attrNameLst>
                                      </p:cBhvr>
                                      <p:tavLst>
                                        <p:tav tm="0">
                                          <p:val>
                                            <p:fltVal val="0"/>
                                          </p:val>
                                        </p:tav>
                                        <p:tav tm="100000">
                                          <p:val>
                                            <p:strVal val="#ppt_h"/>
                                          </p:val>
                                        </p:tav>
                                      </p:tavLst>
                                    </p:anim>
                                    <p:animEffect transition="in" filter="fade">
                                      <p:cBhvr>
                                        <p:cTn id="30" dur="1000"/>
                                        <p:tgtEl>
                                          <p:spTgt spid="4">
                                            <p:graphicEl>
                                              <a:dgm id="{2351FE39-4179-4DB3-94A8-84EFD1524303}"/>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
                                            <p:graphicEl>
                                              <a:dgm id="{9D3DC158-D5CF-44D3-AC74-FD003E28D70A}"/>
                                            </p:graphicEl>
                                          </p:spTgt>
                                        </p:tgtEl>
                                        <p:attrNameLst>
                                          <p:attrName>style.visibility</p:attrName>
                                        </p:attrNameLst>
                                      </p:cBhvr>
                                      <p:to>
                                        <p:strVal val="visible"/>
                                      </p:to>
                                    </p:set>
                                    <p:animEffect transition="in" filter="wipe(left)">
                                      <p:cBhvr>
                                        <p:cTn id="35" dur="500"/>
                                        <p:tgtEl>
                                          <p:spTgt spid="4">
                                            <p:graphicEl>
                                              <a:dgm id="{9D3DC158-D5CF-44D3-AC74-FD003E28D70A}"/>
                                            </p:graphic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4">
                                            <p:graphicEl>
                                              <a:dgm id="{8176EEDF-F573-4220-AC4D-C8DBE2CCB231}"/>
                                            </p:graphicEl>
                                          </p:spTgt>
                                        </p:tgtEl>
                                        <p:attrNameLst>
                                          <p:attrName>style.visibility</p:attrName>
                                        </p:attrNameLst>
                                      </p:cBhvr>
                                      <p:to>
                                        <p:strVal val="visible"/>
                                      </p:to>
                                    </p:set>
                                    <p:anim calcmode="lin" valueType="num">
                                      <p:cBhvr>
                                        <p:cTn id="38" dur="1000" fill="hold"/>
                                        <p:tgtEl>
                                          <p:spTgt spid="4">
                                            <p:graphicEl>
                                              <a:dgm id="{8176EEDF-F573-4220-AC4D-C8DBE2CCB231}"/>
                                            </p:graphicEl>
                                          </p:spTgt>
                                        </p:tgtEl>
                                        <p:attrNameLst>
                                          <p:attrName>ppt_w</p:attrName>
                                        </p:attrNameLst>
                                      </p:cBhvr>
                                      <p:tavLst>
                                        <p:tav tm="0">
                                          <p:val>
                                            <p:fltVal val="0"/>
                                          </p:val>
                                        </p:tav>
                                        <p:tav tm="100000">
                                          <p:val>
                                            <p:strVal val="#ppt_w"/>
                                          </p:val>
                                        </p:tav>
                                      </p:tavLst>
                                    </p:anim>
                                    <p:anim calcmode="lin" valueType="num">
                                      <p:cBhvr>
                                        <p:cTn id="39" dur="1000" fill="hold"/>
                                        <p:tgtEl>
                                          <p:spTgt spid="4">
                                            <p:graphicEl>
                                              <a:dgm id="{8176EEDF-F573-4220-AC4D-C8DBE2CCB231}"/>
                                            </p:graphicEl>
                                          </p:spTgt>
                                        </p:tgtEl>
                                        <p:attrNameLst>
                                          <p:attrName>ppt_h</p:attrName>
                                        </p:attrNameLst>
                                      </p:cBhvr>
                                      <p:tavLst>
                                        <p:tav tm="0">
                                          <p:val>
                                            <p:fltVal val="0"/>
                                          </p:val>
                                        </p:tav>
                                        <p:tav tm="100000">
                                          <p:val>
                                            <p:strVal val="#ppt_h"/>
                                          </p:val>
                                        </p:tav>
                                      </p:tavLst>
                                    </p:anim>
                                    <p:animEffect transition="in" filter="fade">
                                      <p:cBhvr>
                                        <p:cTn id="40" dur="1000"/>
                                        <p:tgtEl>
                                          <p:spTgt spid="4">
                                            <p:graphicEl>
                                              <a:dgm id="{8176EEDF-F573-4220-AC4D-C8DBE2CCB231}"/>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iterate type="lt">
                                    <p:tmPct val="5000"/>
                                  </p:iterate>
                                  <p:childTnLst>
                                    <p:set>
                                      <p:cBhvr>
                                        <p:cTn id="44" dur="1" fill="hold">
                                          <p:stCondLst>
                                            <p:cond delay="0"/>
                                          </p:stCondLst>
                                        </p:cTn>
                                        <p:tgtEl>
                                          <p:spTgt spid="4">
                                            <p:graphicEl>
                                              <a:dgm id="{E8376465-A74E-49E2-9E9D-B7780D57F62F}"/>
                                            </p:graphicEl>
                                          </p:spTgt>
                                        </p:tgtEl>
                                        <p:attrNameLst>
                                          <p:attrName>style.visibility</p:attrName>
                                        </p:attrNameLst>
                                      </p:cBhvr>
                                      <p:to>
                                        <p:strVal val="visible"/>
                                      </p:to>
                                    </p:set>
                                    <p:anim calcmode="lin" valueType="num">
                                      <p:cBhvr>
                                        <p:cTn id="45" dur="1000" fill="hold"/>
                                        <p:tgtEl>
                                          <p:spTgt spid="4">
                                            <p:graphicEl>
                                              <a:dgm id="{E8376465-A74E-49E2-9E9D-B7780D57F62F}"/>
                                            </p:graphicEl>
                                          </p:spTgt>
                                        </p:tgtEl>
                                        <p:attrNameLst>
                                          <p:attrName>ppt_w</p:attrName>
                                        </p:attrNameLst>
                                      </p:cBhvr>
                                      <p:tavLst>
                                        <p:tav tm="0">
                                          <p:val>
                                            <p:fltVal val="0"/>
                                          </p:val>
                                        </p:tav>
                                        <p:tav tm="100000">
                                          <p:val>
                                            <p:strVal val="#ppt_w"/>
                                          </p:val>
                                        </p:tav>
                                      </p:tavLst>
                                    </p:anim>
                                    <p:anim calcmode="lin" valueType="num">
                                      <p:cBhvr>
                                        <p:cTn id="46" dur="1000" fill="hold"/>
                                        <p:tgtEl>
                                          <p:spTgt spid="4">
                                            <p:graphicEl>
                                              <a:dgm id="{E8376465-A74E-49E2-9E9D-B7780D57F62F}"/>
                                            </p:graphicEl>
                                          </p:spTgt>
                                        </p:tgtEl>
                                        <p:attrNameLst>
                                          <p:attrName>ppt_h</p:attrName>
                                        </p:attrNameLst>
                                      </p:cBhvr>
                                      <p:tavLst>
                                        <p:tav tm="0">
                                          <p:val>
                                            <p:fltVal val="0"/>
                                          </p:val>
                                        </p:tav>
                                        <p:tav tm="100000">
                                          <p:val>
                                            <p:strVal val="#ppt_h"/>
                                          </p:val>
                                        </p:tav>
                                      </p:tavLst>
                                    </p:anim>
                                    <p:anim calcmode="lin" valueType="num">
                                      <p:cBhvr>
                                        <p:cTn id="47" dur="1000" fill="hold"/>
                                        <p:tgtEl>
                                          <p:spTgt spid="4">
                                            <p:graphicEl>
                                              <a:dgm id="{E8376465-A74E-49E2-9E9D-B7780D57F62F}"/>
                                            </p:graphicEl>
                                          </p:spTgt>
                                        </p:tgtEl>
                                        <p:attrNameLst>
                                          <p:attrName>style.rotation</p:attrName>
                                        </p:attrNameLst>
                                      </p:cBhvr>
                                      <p:tavLst>
                                        <p:tav tm="0">
                                          <p:val>
                                            <p:fltVal val="90"/>
                                          </p:val>
                                        </p:tav>
                                        <p:tav tm="100000">
                                          <p:val>
                                            <p:fltVal val="0"/>
                                          </p:val>
                                        </p:tav>
                                      </p:tavLst>
                                    </p:anim>
                                    <p:animEffect transition="in" filter="fade">
                                      <p:cBhvr>
                                        <p:cTn id="48" dur="1000"/>
                                        <p:tgtEl>
                                          <p:spTgt spid="4">
                                            <p:graphicEl>
                                              <a:dgm id="{E8376465-A74E-49E2-9E9D-B7780D57F62F}"/>
                                            </p:graphicEl>
                                          </p:spTgt>
                                        </p:tgtEl>
                                      </p:cBhvr>
                                    </p:animEffect>
                                  </p:childTnLst>
                                </p:cTn>
                              </p:par>
                              <p:par>
                                <p:cTn id="49" presetID="31" presetClass="entr" presetSubtype="0" fill="hold" grpId="0" nodeType="withEffect">
                                  <p:stCondLst>
                                    <p:cond delay="0"/>
                                  </p:stCondLst>
                                  <p:iterate type="lt">
                                    <p:tmPct val="5000"/>
                                  </p:iterate>
                                  <p:childTnLst>
                                    <p:set>
                                      <p:cBhvr>
                                        <p:cTn id="50" dur="1" fill="hold">
                                          <p:stCondLst>
                                            <p:cond delay="0"/>
                                          </p:stCondLst>
                                        </p:cTn>
                                        <p:tgtEl>
                                          <p:spTgt spid="4">
                                            <p:graphicEl>
                                              <a:dgm id="{28598AB3-DC29-4E80-9F5E-9343A9FD47C0}"/>
                                            </p:graphicEl>
                                          </p:spTgt>
                                        </p:tgtEl>
                                        <p:attrNameLst>
                                          <p:attrName>style.visibility</p:attrName>
                                        </p:attrNameLst>
                                      </p:cBhvr>
                                      <p:to>
                                        <p:strVal val="visible"/>
                                      </p:to>
                                    </p:set>
                                    <p:anim calcmode="lin" valueType="num">
                                      <p:cBhvr>
                                        <p:cTn id="51" dur="1000" fill="hold"/>
                                        <p:tgtEl>
                                          <p:spTgt spid="4">
                                            <p:graphicEl>
                                              <a:dgm id="{28598AB3-DC29-4E80-9F5E-9343A9FD47C0}"/>
                                            </p:graphicEl>
                                          </p:spTgt>
                                        </p:tgtEl>
                                        <p:attrNameLst>
                                          <p:attrName>ppt_w</p:attrName>
                                        </p:attrNameLst>
                                      </p:cBhvr>
                                      <p:tavLst>
                                        <p:tav tm="0">
                                          <p:val>
                                            <p:fltVal val="0"/>
                                          </p:val>
                                        </p:tav>
                                        <p:tav tm="100000">
                                          <p:val>
                                            <p:strVal val="#ppt_w"/>
                                          </p:val>
                                        </p:tav>
                                      </p:tavLst>
                                    </p:anim>
                                    <p:anim calcmode="lin" valueType="num">
                                      <p:cBhvr>
                                        <p:cTn id="52" dur="1000" fill="hold"/>
                                        <p:tgtEl>
                                          <p:spTgt spid="4">
                                            <p:graphicEl>
                                              <a:dgm id="{28598AB3-DC29-4E80-9F5E-9343A9FD47C0}"/>
                                            </p:graphicEl>
                                          </p:spTgt>
                                        </p:tgtEl>
                                        <p:attrNameLst>
                                          <p:attrName>ppt_h</p:attrName>
                                        </p:attrNameLst>
                                      </p:cBhvr>
                                      <p:tavLst>
                                        <p:tav tm="0">
                                          <p:val>
                                            <p:fltVal val="0"/>
                                          </p:val>
                                        </p:tav>
                                        <p:tav tm="100000">
                                          <p:val>
                                            <p:strVal val="#ppt_h"/>
                                          </p:val>
                                        </p:tav>
                                      </p:tavLst>
                                    </p:anim>
                                    <p:anim calcmode="lin" valueType="num">
                                      <p:cBhvr>
                                        <p:cTn id="53" dur="1000" fill="hold"/>
                                        <p:tgtEl>
                                          <p:spTgt spid="4">
                                            <p:graphicEl>
                                              <a:dgm id="{28598AB3-DC29-4E80-9F5E-9343A9FD47C0}"/>
                                            </p:graphicEl>
                                          </p:spTgt>
                                        </p:tgtEl>
                                        <p:attrNameLst>
                                          <p:attrName>style.rotation</p:attrName>
                                        </p:attrNameLst>
                                      </p:cBhvr>
                                      <p:tavLst>
                                        <p:tav tm="0">
                                          <p:val>
                                            <p:fltVal val="90"/>
                                          </p:val>
                                        </p:tav>
                                        <p:tav tm="100000">
                                          <p:val>
                                            <p:fltVal val="0"/>
                                          </p:val>
                                        </p:tav>
                                      </p:tavLst>
                                    </p:anim>
                                    <p:animEffect transition="in" filter="fade">
                                      <p:cBhvr>
                                        <p:cTn id="54" dur="1000"/>
                                        <p:tgtEl>
                                          <p:spTgt spid="4">
                                            <p:graphicEl>
                                              <a:dgm id="{28598AB3-DC29-4E80-9F5E-9343A9FD47C0}"/>
                                            </p:graphic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iterate type="lt">
                                    <p:tmPct val="5000"/>
                                  </p:iterate>
                                  <p:childTnLst>
                                    <p:set>
                                      <p:cBhvr>
                                        <p:cTn id="58" dur="1" fill="hold">
                                          <p:stCondLst>
                                            <p:cond delay="0"/>
                                          </p:stCondLst>
                                        </p:cTn>
                                        <p:tgtEl>
                                          <p:spTgt spid="4">
                                            <p:graphicEl>
                                              <a:dgm id="{ED405B1F-631F-4E1C-BD13-796F43818E38}"/>
                                            </p:graphicEl>
                                          </p:spTgt>
                                        </p:tgtEl>
                                        <p:attrNameLst>
                                          <p:attrName>style.visibility</p:attrName>
                                        </p:attrNameLst>
                                      </p:cBhvr>
                                      <p:to>
                                        <p:strVal val="visible"/>
                                      </p:to>
                                    </p:set>
                                    <p:anim calcmode="lin" valueType="num">
                                      <p:cBhvr>
                                        <p:cTn id="59" dur="1000" fill="hold"/>
                                        <p:tgtEl>
                                          <p:spTgt spid="4">
                                            <p:graphicEl>
                                              <a:dgm id="{ED405B1F-631F-4E1C-BD13-796F43818E38}"/>
                                            </p:graphicEl>
                                          </p:spTgt>
                                        </p:tgtEl>
                                        <p:attrNameLst>
                                          <p:attrName>ppt_w</p:attrName>
                                        </p:attrNameLst>
                                      </p:cBhvr>
                                      <p:tavLst>
                                        <p:tav tm="0">
                                          <p:val>
                                            <p:fltVal val="0"/>
                                          </p:val>
                                        </p:tav>
                                        <p:tav tm="100000">
                                          <p:val>
                                            <p:strVal val="#ppt_w"/>
                                          </p:val>
                                        </p:tav>
                                      </p:tavLst>
                                    </p:anim>
                                    <p:anim calcmode="lin" valueType="num">
                                      <p:cBhvr>
                                        <p:cTn id="60" dur="1000" fill="hold"/>
                                        <p:tgtEl>
                                          <p:spTgt spid="4">
                                            <p:graphicEl>
                                              <a:dgm id="{ED405B1F-631F-4E1C-BD13-796F43818E38}"/>
                                            </p:graphicEl>
                                          </p:spTgt>
                                        </p:tgtEl>
                                        <p:attrNameLst>
                                          <p:attrName>ppt_h</p:attrName>
                                        </p:attrNameLst>
                                      </p:cBhvr>
                                      <p:tavLst>
                                        <p:tav tm="0">
                                          <p:val>
                                            <p:fltVal val="0"/>
                                          </p:val>
                                        </p:tav>
                                        <p:tav tm="100000">
                                          <p:val>
                                            <p:strVal val="#ppt_h"/>
                                          </p:val>
                                        </p:tav>
                                      </p:tavLst>
                                    </p:anim>
                                    <p:anim calcmode="lin" valueType="num">
                                      <p:cBhvr>
                                        <p:cTn id="61" dur="1000" fill="hold"/>
                                        <p:tgtEl>
                                          <p:spTgt spid="4">
                                            <p:graphicEl>
                                              <a:dgm id="{ED405B1F-631F-4E1C-BD13-796F43818E38}"/>
                                            </p:graphicEl>
                                          </p:spTgt>
                                        </p:tgtEl>
                                        <p:attrNameLst>
                                          <p:attrName>style.rotation</p:attrName>
                                        </p:attrNameLst>
                                      </p:cBhvr>
                                      <p:tavLst>
                                        <p:tav tm="0">
                                          <p:val>
                                            <p:fltVal val="90"/>
                                          </p:val>
                                        </p:tav>
                                        <p:tav tm="100000">
                                          <p:val>
                                            <p:fltVal val="0"/>
                                          </p:val>
                                        </p:tav>
                                      </p:tavLst>
                                    </p:anim>
                                    <p:animEffect transition="in" filter="fade">
                                      <p:cBhvr>
                                        <p:cTn id="62" dur="1000"/>
                                        <p:tgtEl>
                                          <p:spTgt spid="4">
                                            <p:graphicEl>
                                              <a:dgm id="{ED405B1F-631F-4E1C-BD13-796F43818E38}"/>
                                            </p:graphicEl>
                                          </p:spTgt>
                                        </p:tgtEl>
                                      </p:cBhvr>
                                    </p:animEffect>
                                  </p:childTnLst>
                                </p:cTn>
                              </p:par>
                              <p:par>
                                <p:cTn id="63" presetID="31" presetClass="entr" presetSubtype="0" fill="hold" grpId="0" nodeType="withEffect">
                                  <p:stCondLst>
                                    <p:cond delay="0"/>
                                  </p:stCondLst>
                                  <p:iterate type="lt">
                                    <p:tmPct val="5000"/>
                                  </p:iterate>
                                  <p:childTnLst>
                                    <p:set>
                                      <p:cBhvr>
                                        <p:cTn id="64" dur="1" fill="hold">
                                          <p:stCondLst>
                                            <p:cond delay="0"/>
                                          </p:stCondLst>
                                        </p:cTn>
                                        <p:tgtEl>
                                          <p:spTgt spid="4">
                                            <p:graphicEl>
                                              <a:dgm id="{53CDCE7E-59FB-47F8-8D5B-590F0AEAEB87}"/>
                                            </p:graphicEl>
                                          </p:spTgt>
                                        </p:tgtEl>
                                        <p:attrNameLst>
                                          <p:attrName>style.visibility</p:attrName>
                                        </p:attrNameLst>
                                      </p:cBhvr>
                                      <p:to>
                                        <p:strVal val="visible"/>
                                      </p:to>
                                    </p:set>
                                    <p:anim calcmode="lin" valueType="num">
                                      <p:cBhvr>
                                        <p:cTn id="65" dur="1000" fill="hold"/>
                                        <p:tgtEl>
                                          <p:spTgt spid="4">
                                            <p:graphicEl>
                                              <a:dgm id="{53CDCE7E-59FB-47F8-8D5B-590F0AEAEB87}"/>
                                            </p:graphicEl>
                                          </p:spTgt>
                                        </p:tgtEl>
                                        <p:attrNameLst>
                                          <p:attrName>ppt_w</p:attrName>
                                        </p:attrNameLst>
                                      </p:cBhvr>
                                      <p:tavLst>
                                        <p:tav tm="0">
                                          <p:val>
                                            <p:fltVal val="0"/>
                                          </p:val>
                                        </p:tav>
                                        <p:tav tm="100000">
                                          <p:val>
                                            <p:strVal val="#ppt_w"/>
                                          </p:val>
                                        </p:tav>
                                      </p:tavLst>
                                    </p:anim>
                                    <p:anim calcmode="lin" valueType="num">
                                      <p:cBhvr>
                                        <p:cTn id="66" dur="1000" fill="hold"/>
                                        <p:tgtEl>
                                          <p:spTgt spid="4">
                                            <p:graphicEl>
                                              <a:dgm id="{53CDCE7E-59FB-47F8-8D5B-590F0AEAEB87}"/>
                                            </p:graphicEl>
                                          </p:spTgt>
                                        </p:tgtEl>
                                        <p:attrNameLst>
                                          <p:attrName>ppt_h</p:attrName>
                                        </p:attrNameLst>
                                      </p:cBhvr>
                                      <p:tavLst>
                                        <p:tav tm="0">
                                          <p:val>
                                            <p:fltVal val="0"/>
                                          </p:val>
                                        </p:tav>
                                        <p:tav tm="100000">
                                          <p:val>
                                            <p:strVal val="#ppt_h"/>
                                          </p:val>
                                        </p:tav>
                                      </p:tavLst>
                                    </p:anim>
                                    <p:anim calcmode="lin" valueType="num">
                                      <p:cBhvr>
                                        <p:cTn id="67" dur="1000" fill="hold"/>
                                        <p:tgtEl>
                                          <p:spTgt spid="4">
                                            <p:graphicEl>
                                              <a:dgm id="{53CDCE7E-59FB-47F8-8D5B-590F0AEAEB87}"/>
                                            </p:graphicEl>
                                          </p:spTgt>
                                        </p:tgtEl>
                                        <p:attrNameLst>
                                          <p:attrName>style.rotation</p:attrName>
                                        </p:attrNameLst>
                                      </p:cBhvr>
                                      <p:tavLst>
                                        <p:tav tm="0">
                                          <p:val>
                                            <p:fltVal val="90"/>
                                          </p:val>
                                        </p:tav>
                                        <p:tav tm="100000">
                                          <p:val>
                                            <p:fltVal val="0"/>
                                          </p:val>
                                        </p:tav>
                                      </p:tavLst>
                                    </p:anim>
                                    <p:animEffect transition="in" filter="fade">
                                      <p:cBhvr>
                                        <p:cTn id="68" dur="1000"/>
                                        <p:tgtEl>
                                          <p:spTgt spid="4">
                                            <p:graphicEl>
                                              <a:dgm id="{53CDCE7E-59FB-47F8-8D5B-590F0AEAEB87}"/>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iterate type="lt">
                                    <p:tmPct val="5000"/>
                                  </p:iterate>
                                  <p:childTnLst>
                                    <p:set>
                                      <p:cBhvr>
                                        <p:cTn id="72" dur="1" fill="hold">
                                          <p:stCondLst>
                                            <p:cond delay="0"/>
                                          </p:stCondLst>
                                        </p:cTn>
                                        <p:tgtEl>
                                          <p:spTgt spid="4">
                                            <p:graphicEl>
                                              <a:dgm id="{C6980A83-556E-4CA7-BFE6-62E3F1FA6BEB}"/>
                                            </p:graphicEl>
                                          </p:spTgt>
                                        </p:tgtEl>
                                        <p:attrNameLst>
                                          <p:attrName>style.visibility</p:attrName>
                                        </p:attrNameLst>
                                      </p:cBhvr>
                                      <p:to>
                                        <p:strVal val="visible"/>
                                      </p:to>
                                    </p:set>
                                    <p:anim calcmode="lin" valueType="num">
                                      <p:cBhvr>
                                        <p:cTn id="73" dur="1000" fill="hold"/>
                                        <p:tgtEl>
                                          <p:spTgt spid="4">
                                            <p:graphicEl>
                                              <a:dgm id="{C6980A83-556E-4CA7-BFE6-62E3F1FA6BEB}"/>
                                            </p:graphicEl>
                                          </p:spTgt>
                                        </p:tgtEl>
                                        <p:attrNameLst>
                                          <p:attrName>ppt_w</p:attrName>
                                        </p:attrNameLst>
                                      </p:cBhvr>
                                      <p:tavLst>
                                        <p:tav tm="0">
                                          <p:val>
                                            <p:fltVal val="0"/>
                                          </p:val>
                                        </p:tav>
                                        <p:tav tm="100000">
                                          <p:val>
                                            <p:strVal val="#ppt_w"/>
                                          </p:val>
                                        </p:tav>
                                      </p:tavLst>
                                    </p:anim>
                                    <p:anim calcmode="lin" valueType="num">
                                      <p:cBhvr>
                                        <p:cTn id="74" dur="1000" fill="hold"/>
                                        <p:tgtEl>
                                          <p:spTgt spid="4">
                                            <p:graphicEl>
                                              <a:dgm id="{C6980A83-556E-4CA7-BFE6-62E3F1FA6BEB}"/>
                                            </p:graphicEl>
                                          </p:spTgt>
                                        </p:tgtEl>
                                        <p:attrNameLst>
                                          <p:attrName>ppt_h</p:attrName>
                                        </p:attrNameLst>
                                      </p:cBhvr>
                                      <p:tavLst>
                                        <p:tav tm="0">
                                          <p:val>
                                            <p:fltVal val="0"/>
                                          </p:val>
                                        </p:tav>
                                        <p:tav tm="100000">
                                          <p:val>
                                            <p:strVal val="#ppt_h"/>
                                          </p:val>
                                        </p:tav>
                                      </p:tavLst>
                                    </p:anim>
                                    <p:anim calcmode="lin" valueType="num">
                                      <p:cBhvr>
                                        <p:cTn id="75" dur="1000" fill="hold"/>
                                        <p:tgtEl>
                                          <p:spTgt spid="4">
                                            <p:graphicEl>
                                              <a:dgm id="{C6980A83-556E-4CA7-BFE6-62E3F1FA6BEB}"/>
                                            </p:graphicEl>
                                          </p:spTgt>
                                        </p:tgtEl>
                                        <p:attrNameLst>
                                          <p:attrName>style.rotation</p:attrName>
                                        </p:attrNameLst>
                                      </p:cBhvr>
                                      <p:tavLst>
                                        <p:tav tm="0">
                                          <p:val>
                                            <p:fltVal val="90"/>
                                          </p:val>
                                        </p:tav>
                                        <p:tav tm="100000">
                                          <p:val>
                                            <p:fltVal val="0"/>
                                          </p:val>
                                        </p:tav>
                                      </p:tavLst>
                                    </p:anim>
                                    <p:animEffect transition="in" filter="fade">
                                      <p:cBhvr>
                                        <p:cTn id="76" dur="1000"/>
                                        <p:tgtEl>
                                          <p:spTgt spid="4">
                                            <p:graphicEl>
                                              <a:dgm id="{C6980A83-556E-4CA7-BFE6-62E3F1FA6BEB}"/>
                                            </p:graphicEl>
                                          </p:spTgt>
                                        </p:tgtEl>
                                      </p:cBhvr>
                                    </p:animEffect>
                                  </p:childTnLst>
                                </p:cTn>
                              </p:par>
                              <p:par>
                                <p:cTn id="77" presetID="31" presetClass="entr" presetSubtype="0" fill="hold" grpId="0" nodeType="withEffect">
                                  <p:stCondLst>
                                    <p:cond delay="0"/>
                                  </p:stCondLst>
                                  <p:iterate type="lt">
                                    <p:tmPct val="5000"/>
                                  </p:iterate>
                                  <p:childTnLst>
                                    <p:set>
                                      <p:cBhvr>
                                        <p:cTn id="78" dur="1" fill="hold">
                                          <p:stCondLst>
                                            <p:cond delay="0"/>
                                          </p:stCondLst>
                                        </p:cTn>
                                        <p:tgtEl>
                                          <p:spTgt spid="4">
                                            <p:graphicEl>
                                              <a:dgm id="{D42C8485-6CE5-4F94-8BCA-7D64A77AC608}"/>
                                            </p:graphicEl>
                                          </p:spTgt>
                                        </p:tgtEl>
                                        <p:attrNameLst>
                                          <p:attrName>style.visibility</p:attrName>
                                        </p:attrNameLst>
                                      </p:cBhvr>
                                      <p:to>
                                        <p:strVal val="visible"/>
                                      </p:to>
                                    </p:set>
                                    <p:anim calcmode="lin" valueType="num">
                                      <p:cBhvr>
                                        <p:cTn id="79" dur="1000" fill="hold"/>
                                        <p:tgtEl>
                                          <p:spTgt spid="4">
                                            <p:graphicEl>
                                              <a:dgm id="{D42C8485-6CE5-4F94-8BCA-7D64A77AC608}"/>
                                            </p:graphicEl>
                                          </p:spTgt>
                                        </p:tgtEl>
                                        <p:attrNameLst>
                                          <p:attrName>ppt_w</p:attrName>
                                        </p:attrNameLst>
                                      </p:cBhvr>
                                      <p:tavLst>
                                        <p:tav tm="0">
                                          <p:val>
                                            <p:fltVal val="0"/>
                                          </p:val>
                                        </p:tav>
                                        <p:tav tm="100000">
                                          <p:val>
                                            <p:strVal val="#ppt_w"/>
                                          </p:val>
                                        </p:tav>
                                      </p:tavLst>
                                    </p:anim>
                                    <p:anim calcmode="lin" valueType="num">
                                      <p:cBhvr>
                                        <p:cTn id="80" dur="1000" fill="hold"/>
                                        <p:tgtEl>
                                          <p:spTgt spid="4">
                                            <p:graphicEl>
                                              <a:dgm id="{D42C8485-6CE5-4F94-8BCA-7D64A77AC608}"/>
                                            </p:graphicEl>
                                          </p:spTgt>
                                        </p:tgtEl>
                                        <p:attrNameLst>
                                          <p:attrName>ppt_h</p:attrName>
                                        </p:attrNameLst>
                                      </p:cBhvr>
                                      <p:tavLst>
                                        <p:tav tm="0">
                                          <p:val>
                                            <p:fltVal val="0"/>
                                          </p:val>
                                        </p:tav>
                                        <p:tav tm="100000">
                                          <p:val>
                                            <p:strVal val="#ppt_h"/>
                                          </p:val>
                                        </p:tav>
                                      </p:tavLst>
                                    </p:anim>
                                    <p:anim calcmode="lin" valueType="num">
                                      <p:cBhvr>
                                        <p:cTn id="81" dur="1000" fill="hold"/>
                                        <p:tgtEl>
                                          <p:spTgt spid="4">
                                            <p:graphicEl>
                                              <a:dgm id="{D42C8485-6CE5-4F94-8BCA-7D64A77AC608}"/>
                                            </p:graphicEl>
                                          </p:spTgt>
                                        </p:tgtEl>
                                        <p:attrNameLst>
                                          <p:attrName>style.rotation</p:attrName>
                                        </p:attrNameLst>
                                      </p:cBhvr>
                                      <p:tavLst>
                                        <p:tav tm="0">
                                          <p:val>
                                            <p:fltVal val="90"/>
                                          </p:val>
                                        </p:tav>
                                        <p:tav tm="100000">
                                          <p:val>
                                            <p:fltVal val="0"/>
                                          </p:val>
                                        </p:tav>
                                      </p:tavLst>
                                    </p:anim>
                                    <p:animEffect transition="in" filter="fade">
                                      <p:cBhvr>
                                        <p:cTn id="82" dur="1000"/>
                                        <p:tgtEl>
                                          <p:spTgt spid="4">
                                            <p:graphicEl>
                                              <a:dgm id="{D42C8485-6CE5-4F94-8BCA-7D64A77AC608}"/>
                                            </p:graphicEl>
                                          </p:spTgt>
                                        </p:tgtEl>
                                      </p:cBhvr>
                                    </p:animEffect>
                                  </p:childTnLst>
                                </p:cTn>
                              </p:par>
                            </p:childTnLst>
                          </p:cTn>
                        </p:par>
                      </p:childTnLst>
                    </p:cTn>
                  </p:par>
                  <p:par>
                    <p:cTn id="83" fill="hold">
                      <p:stCondLst>
                        <p:cond delay="indefinite"/>
                      </p:stCondLst>
                      <p:childTnLst>
                        <p:par>
                          <p:cTn id="84" fill="hold">
                            <p:stCondLst>
                              <p:cond delay="0"/>
                            </p:stCondLst>
                            <p:childTnLst>
                              <p:par>
                                <p:cTn id="85" presetID="53" presetClass="entr" presetSubtype="16" fill="hold" grpId="0" nodeType="clickEffect">
                                  <p:stCondLst>
                                    <p:cond delay="0"/>
                                  </p:stCondLst>
                                  <p:childTnLst>
                                    <p:set>
                                      <p:cBhvr>
                                        <p:cTn id="86" dur="1" fill="hold">
                                          <p:stCondLst>
                                            <p:cond delay="0"/>
                                          </p:stCondLst>
                                        </p:cTn>
                                        <p:tgtEl>
                                          <p:spTgt spid="7"/>
                                        </p:tgtEl>
                                        <p:attrNameLst>
                                          <p:attrName>style.visibility</p:attrName>
                                        </p:attrNameLst>
                                      </p:cBhvr>
                                      <p:to>
                                        <p:strVal val="visible"/>
                                      </p:to>
                                    </p:set>
                                    <p:anim calcmode="lin" valueType="num">
                                      <p:cBhvr>
                                        <p:cTn id="87" dur="500" fill="hold"/>
                                        <p:tgtEl>
                                          <p:spTgt spid="7"/>
                                        </p:tgtEl>
                                        <p:attrNameLst>
                                          <p:attrName>ppt_w</p:attrName>
                                        </p:attrNameLst>
                                      </p:cBhvr>
                                      <p:tavLst>
                                        <p:tav tm="0">
                                          <p:val>
                                            <p:fltVal val="0"/>
                                          </p:val>
                                        </p:tav>
                                        <p:tav tm="100000">
                                          <p:val>
                                            <p:strVal val="#ppt_w"/>
                                          </p:val>
                                        </p:tav>
                                      </p:tavLst>
                                    </p:anim>
                                    <p:anim calcmode="lin" valueType="num">
                                      <p:cBhvr>
                                        <p:cTn id="88" dur="500" fill="hold"/>
                                        <p:tgtEl>
                                          <p:spTgt spid="7"/>
                                        </p:tgtEl>
                                        <p:attrNameLst>
                                          <p:attrName>ppt_h</p:attrName>
                                        </p:attrNameLst>
                                      </p:cBhvr>
                                      <p:tavLst>
                                        <p:tav tm="0">
                                          <p:val>
                                            <p:fltVal val="0"/>
                                          </p:val>
                                        </p:tav>
                                        <p:tav tm="100000">
                                          <p:val>
                                            <p:strVal val="#ppt_h"/>
                                          </p:val>
                                        </p:tav>
                                      </p:tavLst>
                                    </p:anim>
                                    <p:animEffect transition="in" filter="fade">
                                      <p:cBhvr>
                                        <p:cTn id="89" dur="500"/>
                                        <p:tgtEl>
                                          <p:spTgt spid="7"/>
                                        </p:tgtEl>
                                      </p:cBhvr>
                                    </p:animEffect>
                                  </p:childTnLst>
                                </p:cTn>
                              </p:par>
                            </p:childTnLst>
                          </p:cTn>
                        </p:par>
                      </p:childTnLst>
                    </p:cTn>
                  </p:par>
                  <p:par>
                    <p:cTn id="90" fill="hold">
                      <p:stCondLst>
                        <p:cond delay="indefinite"/>
                      </p:stCondLst>
                      <p:childTnLst>
                        <p:par>
                          <p:cTn id="91" fill="hold">
                            <p:stCondLst>
                              <p:cond delay="0"/>
                            </p:stCondLst>
                            <p:childTnLst>
                              <p:par>
                                <p:cTn id="92" presetID="53" presetClass="entr" presetSubtype="16" fill="hold" grpId="0" nodeType="clickEffect">
                                  <p:stCondLst>
                                    <p:cond delay="0"/>
                                  </p:stCondLst>
                                  <p:childTnLst>
                                    <p:set>
                                      <p:cBhvr>
                                        <p:cTn id="93" dur="1" fill="hold">
                                          <p:stCondLst>
                                            <p:cond delay="0"/>
                                          </p:stCondLst>
                                        </p:cTn>
                                        <p:tgtEl>
                                          <p:spTgt spid="8"/>
                                        </p:tgtEl>
                                        <p:attrNameLst>
                                          <p:attrName>style.visibility</p:attrName>
                                        </p:attrNameLst>
                                      </p:cBhvr>
                                      <p:to>
                                        <p:strVal val="visible"/>
                                      </p:to>
                                    </p:set>
                                    <p:anim calcmode="lin" valueType="num">
                                      <p:cBhvr>
                                        <p:cTn id="94" dur="500" fill="hold"/>
                                        <p:tgtEl>
                                          <p:spTgt spid="8"/>
                                        </p:tgtEl>
                                        <p:attrNameLst>
                                          <p:attrName>ppt_w</p:attrName>
                                        </p:attrNameLst>
                                      </p:cBhvr>
                                      <p:tavLst>
                                        <p:tav tm="0">
                                          <p:val>
                                            <p:fltVal val="0"/>
                                          </p:val>
                                        </p:tav>
                                        <p:tav tm="100000">
                                          <p:val>
                                            <p:strVal val="#ppt_w"/>
                                          </p:val>
                                        </p:tav>
                                      </p:tavLst>
                                    </p:anim>
                                    <p:anim calcmode="lin" valueType="num">
                                      <p:cBhvr>
                                        <p:cTn id="95" dur="500" fill="hold"/>
                                        <p:tgtEl>
                                          <p:spTgt spid="8"/>
                                        </p:tgtEl>
                                        <p:attrNameLst>
                                          <p:attrName>ppt_h</p:attrName>
                                        </p:attrNameLst>
                                      </p:cBhvr>
                                      <p:tavLst>
                                        <p:tav tm="0">
                                          <p:val>
                                            <p:fltVal val="0"/>
                                          </p:val>
                                        </p:tav>
                                        <p:tav tm="100000">
                                          <p:val>
                                            <p:strVal val="#ppt_h"/>
                                          </p:val>
                                        </p:tav>
                                      </p:tavLst>
                                    </p:anim>
                                    <p:animEffect transition="in" filter="fade">
                                      <p:cBhvr>
                                        <p:cTn id="96" dur="500"/>
                                        <p:tgtEl>
                                          <p:spTgt spid="8"/>
                                        </p:tgtEl>
                                      </p:cBhvr>
                                    </p:animEffect>
                                  </p:childTnLst>
                                </p:cTn>
                              </p:par>
                            </p:childTnLst>
                          </p:cTn>
                        </p:par>
                      </p:childTnLst>
                    </p:cTn>
                  </p:par>
                  <p:par>
                    <p:cTn id="97" fill="hold">
                      <p:stCondLst>
                        <p:cond delay="indefinite"/>
                      </p:stCondLst>
                      <p:childTnLst>
                        <p:par>
                          <p:cTn id="98" fill="hold">
                            <p:stCondLst>
                              <p:cond delay="0"/>
                            </p:stCondLst>
                            <p:childTnLst>
                              <p:par>
                                <p:cTn id="99" presetID="53" presetClass="entr" presetSubtype="16" fill="hold" grpId="0" nodeType="clickEffect">
                                  <p:stCondLst>
                                    <p:cond delay="0"/>
                                  </p:stCondLst>
                                  <p:childTnLst>
                                    <p:set>
                                      <p:cBhvr>
                                        <p:cTn id="100" dur="1" fill="hold">
                                          <p:stCondLst>
                                            <p:cond delay="0"/>
                                          </p:stCondLst>
                                        </p:cTn>
                                        <p:tgtEl>
                                          <p:spTgt spid="11"/>
                                        </p:tgtEl>
                                        <p:attrNameLst>
                                          <p:attrName>style.visibility</p:attrName>
                                        </p:attrNameLst>
                                      </p:cBhvr>
                                      <p:to>
                                        <p:strVal val="visible"/>
                                      </p:to>
                                    </p:set>
                                    <p:anim calcmode="lin" valueType="num">
                                      <p:cBhvr>
                                        <p:cTn id="101" dur="500" fill="hold"/>
                                        <p:tgtEl>
                                          <p:spTgt spid="11"/>
                                        </p:tgtEl>
                                        <p:attrNameLst>
                                          <p:attrName>ppt_w</p:attrName>
                                        </p:attrNameLst>
                                      </p:cBhvr>
                                      <p:tavLst>
                                        <p:tav tm="0">
                                          <p:val>
                                            <p:fltVal val="0"/>
                                          </p:val>
                                        </p:tav>
                                        <p:tav tm="100000">
                                          <p:val>
                                            <p:strVal val="#ppt_w"/>
                                          </p:val>
                                        </p:tav>
                                      </p:tavLst>
                                    </p:anim>
                                    <p:anim calcmode="lin" valueType="num">
                                      <p:cBhvr>
                                        <p:cTn id="102" dur="500" fill="hold"/>
                                        <p:tgtEl>
                                          <p:spTgt spid="11"/>
                                        </p:tgtEl>
                                        <p:attrNameLst>
                                          <p:attrName>ppt_h</p:attrName>
                                        </p:attrNameLst>
                                      </p:cBhvr>
                                      <p:tavLst>
                                        <p:tav tm="0">
                                          <p:val>
                                            <p:fltVal val="0"/>
                                          </p:val>
                                        </p:tav>
                                        <p:tav tm="100000">
                                          <p:val>
                                            <p:strVal val="#ppt_h"/>
                                          </p:val>
                                        </p:tav>
                                      </p:tavLst>
                                    </p:anim>
                                    <p:animEffect transition="in" filter="fade">
                                      <p:cBhvr>
                                        <p:cTn id="103" dur="500"/>
                                        <p:tgtEl>
                                          <p:spTgt spid="11"/>
                                        </p:tgtEl>
                                      </p:cBhvr>
                                    </p:animEffect>
                                  </p:childTnLst>
                                </p:cTn>
                              </p:par>
                            </p:childTnLst>
                          </p:cTn>
                        </p:par>
                      </p:childTnLst>
                    </p:cTn>
                  </p:par>
                  <p:par>
                    <p:cTn id="104" fill="hold">
                      <p:stCondLst>
                        <p:cond delay="indefinite"/>
                      </p:stCondLst>
                      <p:childTnLst>
                        <p:par>
                          <p:cTn id="105" fill="hold">
                            <p:stCondLst>
                              <p:cond delay="0"/>
                            </p:stCondLst>
                            <p:childTnLst>
                              <p:par>
                                <p:cTn id="106" presetID="53" presetClass="entr" presetSubtype="16" fill="hold" grpId="0" nodeType="clickEffect">
                                  <p:stCondLst>
                                    <p:cond delay="0"/>
                                  </p:stCondLst>
                                  <p:childTnLst>
                                    <p:set>
                                      <p:cBhvr>
                                        <p:cTn id="107" dur="1" fill="hold">
                                          <p:stCondLst>
                                            <p:cond delay="0"/>
                                          </p:stCondLst>
                                        </p:cTn>
                                        <p:tgtEl>
                                          <p:spTgt spid="12"/>
                                        </p:tgtEl>
                                        <p:attrNameLst>
                                          <p:attrName>style.visibility</p:attrName>
                                        </p:attrNameLst>
                                      </p:cBhvr>
                                      <p:to>
                                        <p:strVal val="visible"/>
                                      </p:to>
                                    </p:set>
                                    <p:anim calcmode="lin" valueType="num">
                                      <p:cBhvr>
                                        <p:cTn id="108" dur="500" fill="hold"/>
                                        <p:tgtEl>
                                          <p:spTgt spid="12"/>
                                        </p:tgtEl>
                                        <p:attrNameLst>
                                          <p:attrName>ppt_w</p:attrName>
                                        </p:attrNameLst>
                                      </p:cBhvr>
                                      <p:tavLst>
                                        <p:tav tm="0">
                                          <p:val>
                                            <p:fltVal val="0"/>
                                          </p:val>
                                        </p:tav>
                                        <p:tav tm="100000">
                                          <p:val>
                                            <p:strVal val="#ppt_w"/>
                                          </p:val>
                                        </p:tav>
                                      </p:tavLst>
                                    </p:anim>
                                    <p:anim calcmode="lin" valueType="num">
                                      <p:cBhvr>
                                        <p:cTn id="109" dur="500" fill="hold"/>
                                        <p:tgtEl>
                                          <p:spTgt spid="12"/>
                                        </p:tgtEl>
                                        <p:attrNameLst>
                                          <p:attrName>ppt_h</p:attrName>
                                        </p:attrNameLst>
                                      </p:cBhvr>
                                      <p:tavLst>
                                        <p:tav tm="0">
                                          <p:val>
                                            <p:fltVal val="0"/>
                                          </p:val>
                                        </p:tav>
                                        <p:tav tm="100000">
                                          <p:val>
                                            <p:strVal val="#ppt_h"/>
                                          </p:val>
                                        </p:tav>
                                      </p:tavLst>
                                    </p:anim>
                                    <p:animEffect transition="in" filter="fade">
                                      <p:cBhvr>
                                        <p:cTn id="110" dur="500"/>
                                        <p:tgtEl>
                                          <p:spTgt spid="12"/>
                                        </p:tgtEl>
                                      </p:cBhvr>
                                    </p:animEffect>
                                  </p:childTnLst>
                                </p:cTn>
                              </p:par>
                            </p:childTnLst>
                          </p:cTn>
                        </p:par>
                      </p:childTnLst>
                    </p:cTn>
                  </p:par>
                  <p:par>
                    <p:cTn id="111" fill="hold">
                      <p:stCondLst>
                        <p:cond delay="indefinite"/>
                      </p:stCondLst>
                      <p:childTnLst>
                        <p:par>
                          <p:cTn id="112" fill="hold">
                            <p:stCondLst>
                              <p:cond delay="0"/>
                            </p:stCondLst>
                            <p:childTnLst>
                              <p:par>
                                <p:cTn id="113" presetID="53" presetClass="entr" presetSubtype="16" fill="hold" grpId="0" nodeType="clickEffect">
                                  <p:stCondLst>
                                    <p:cond delay="0"/>
                                  </p:stCondLst>
                                  <p:childTnLst>
                                    <p:set>
                                      <p:cBhvr>
                                        <p:cTn id="114" dur="1" fill="hold">
                                          <p:stCondLst>
                                            <p:cond delay="0"/>
                                          </p:stCondLst>
                                        </p:cTn>
                                        <p:tgtEl>
                                          <p:spTgt spid="14"/>
                                        </p:tgtEl>
                                        <p:attrNameLst>
                                          <p:attrName>style.visibility</p:attrName>
                                        </p:attrNameLst>
                                      </p:cBhvr>
                                      <p:to>
                                        <p:strVal val="visible"/>
                                      </p:to>
                                    </p:set>
                                    <p:anim calcmode="lin" valueType="num">
                                      <p:cBhvr>
                                        <p:cTn id="115" dur="500" fill="hold"/>
                                        <p:tgtEl>
                                          <p:spTgt spid="14"/>
                                        </p:tgtEl>
                                        <p:attrNameLst>
                                          <p:attrName>ppt_w</p:attrName>
                                        </p:attrNameLst>
                                      </p:cBhvr>
                                      <p:tavLst>
                                        <p:tav tm="0">
                                          <p:val>
                                            <p:fltVal val="0"/>
                                          </p:val>
                                        </p:tav>
                                        <p:tav tm="100000">
                                          <p:val>
                                            <p:strVal val="#ppt_w"/>
                                          </p:val>
                                        </p:tav>
                                      </p:tavLst>
                                    </p:anim>
                                    <p:anim calcmode="lin" valueType="num">
                                      <p:cBhvr>
                                        <p:cTn id="116" dur="500" fill="hold"/>
                                        <p:tgtEl>
                                          <p:spTgt spid="14"/>
                                        </p:tgtEl>
                                        <p:attrNameLst>
                                          <p:attrName>ppt_h</p:attrName>
                                        </p:attrNameLst>
                                      </p:cBhvr>
                                      <p:tavLst>
                                        <p:tav tm="0">
                                          <p:val>
                                            <p:fltVal val="0"/>
                                          </p:val>
                                        </p:tav>
                                        <p:tav tm="100000">
                                          <p:val>
                                            <p:strVal val="#ppt_h"/>
                                          </p:val>
                                        </p:tav>
                                      </p:tavLst>
                                    </p:anim>
                                    <p:animEffect transition="in" filter="fade">
                                      <p:cBhvr>
                                        <p:cTn id="117" dur="500"/>
                                        <p:tgtEl>
                                          <p:spTgt spid="14"/>
                                        </p:tgtEl>
                                      </p:cBhvr>
                                    </p:animEffect>
                                  </p:childTnLst>
                                </p:cTn>
                              </p:par>
                            </p:childTnLst>
                          </p:cTn>
                        </p:par>
                      </p:childTnLst>
                    </p:cTn>
                  </p:par>
                  <p:par>
                    <p:cTn id="118" fill="hold">
                      <p:stCondLst>
                        <p:cond delay="indefinite"/>
                      </p:stCondLst>
                      <p:childTnLst>
                        <p:par>
                          <p:cTn id="119" fill="hold">
                            <p:stCondLst>
                              <p:cond delay="0"/>
                            </p:stCondLst>
                            <p:childTnLst>
                              <p:par>
                                <p:cTn id="120" presetID="53" presetClass="entr" presetSubtype="16" fill="hold" grpId="0" nodeType="clickEffect">
                                  <p:stCondLst>
                                    <p:cond delay="0"/>
                                  </p:stCondLst>
                                  <p:childTnLst>
                                    <p:set>
                                      <p:cBhvr>
                                        <p:cTn id="121" dur="1" fill="hold">
                                          <p:stCondLst>
                                            <p:cond delay="0"/>
                                          </p:stCondLst>
                                        </p:cTn>
                                        <p:tgtEl>
                                          <p:spTgt spid="22"/>
                                        </p:tgtEl>
                                        <p:attrNameLst>
                                          <p:attrName>style.visibility</p:attrName>
                                        </p:attrNameLst>
                                      </p:cBhvr>
                                      <p:to>
                                        <p:strVal val="visible"/>
                                      </p:to>
                                    </p:set>
                                    <p:anim calcmode="lin" valueType="num">
                                      <p:cBhvr>
                                        <p:cTn id="122" dur="500" fill="hold"/>
                                        <p:tgtEl>
                                          <p:spTgt spid="22"/>
                                        </p:tgtEl>
                                        <p:attrNameLst>
                                          <p:attrName>ppt_w</p:attrName>
                                        </p:attrNameLst>
                                      </p:cBhvr>
                                      <p:tavLst>
                                        <p:tav tm="0">
                                          <p:val>
                                            <p:fltVal val="0"/>
                                          </p:val>
                                        </p:tav>
                                        <p:tav tm="100000">
                                          <p:val>
                                            <p:strVal val="#ppt_w"/>
                                          </p:val>
                                        </p:tav>
                                      </p:tavLst>
                                    </p:anim>
                                    <p:anim calcmode="lin" valueType="num">
                                      <p:cBhvr>
                                        <p:cTn id="123" dur="500" fill="hold"/>
                                        <p:tgtEl>
                                          <p:spTgt spid="22"/>
                                        </p:tgtEl>
                                        <p:attrNameLst>
                                          <p:attrName>ppt_h</p:attrName>
                                        </p:attrNameLst>
                                      </p:cBhvr>
                                      <p:tavLst>
                                        <p:tav tm="0">
                                          <p:val>
                                            <p:fltVal val="0"/>
                                          </p:val>
                                        </p:tav>
                                        <p:tav tm="100000">
                                          <p:val>
                                            <p:strVal val="#ppt_h"/>
                                          </p:val>
                                        </p:tav>
                                      </p:tavLst>
                                    </p:anim>
                                    <p:animEffect transition="in" filter="fade">
                                      <p:cBhvr>
                                        <p:cTn id="1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7" grpId="0"/>
      <p:bldP spid="8" grpId="0"/>
      <p:bldP spid="11" grpId="0"/>
      <p:bldP spid="12" grpId="0" animBg="1"/>
      <p:bldP spid="14"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dirty="0" smtClean="0"/>
              <a:t>Creating a data management plan (DMP)</a:t>
            </a:r>
            <a:endParaRPr lang="en-ZA" sz="4000" dirty="0"/>
          </a:p>
        </p:txBody>
      </p:sp>
      <p:sp>
        <p:nvSpPr>
          <p:cNvPr id="3" name="Text Placeholder 2"/>
          <p:cNvSpPr>
            <a:spLocks noGrp="1"/>
          </p:cNvSpPr>
          <p:nvPr>
            <p:ph type="body" idx="1"/>
          </p:nvPr>
        </p:nvSpPr>
        <p:spPr/>
        <p:txBody>
          <a:bodyPr/>
          <a:lstStyle/>
          <a:p>
            <a:endParaRPr lang="en-ZA"/>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1000532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A" dirty="0" smtClean="0"/>
              <a:t>Data management plan (DMP)</a:t>
            </a:r>
            <a:endParaRPr lang="en-ZA" dirty="0"/>
          </a:p>
        </p:txBody>
      </p:sp>
      <p:sp>
        <p:nvSpPr>
          <p:cNvPr id="8" name="Content Placeholder 7"/>
          <p:cNvSpPr>
            <a:spLocks noGrp="1"/>
          </p:cNvSpPr>
          <p:nvPr>
            <p:ph idx="1"/>
          </p:nvPr>
        </p:nvSpPr>
        <p:spPr/>
        <p:txBody>
          <a:bodyPr/>
          <a:lstStyle/>
          <a:p>
            <a:pPr>
              <a:buFont typeface="Arial" panose="020B0604020202020204" pitchFamily="34" charset="0"/>
              <a:buChar char="•"/>
            </a:pPr>
            <a:r>
              <a:rPr lang="en-ZA" dirty="0" smtClean="0"/>
              <a:t> DMP is a living and written document explaining what the researcher intends to do with his/her data during and following the research project</a:t>
            </a:r>
          </a:p>
          <a:p>
            <a:pPr>
              <a:buFont typeface="Arial" panose="020B0604020202020204" pitchFamily="34" charset="0"/>
              <a:buChar char="•"/>
            </a:pPr>
            <a:r>
              <a:rPr lang="en-ZA" dirty="0"/>
              <a:t> </a:t>
            </a:r>
            <a:r>
              <a:rPr lang="en-ZA" dirty="0" smtClean="0"/>
              <a:t>DMPs are required by many funders, such as the NRF (National Research Foundation)</a:t>
            </a:r>
          </a:p>
          <a:p>
            <a:pPr>
              <a:buFont typeface="Arial" panose="020B0604020202020204" pitchFamily="34" charset="0"/>
              <a:buChar char="•"/>
            </a:pPr>
            <a:r>
              <a:rPr lang="en-ZA" dirty="0"/>
              <a:t> </a:t>
            </a:r>
            <a:r>
              <a:rPr lang="en-ZA" dirty="0" smtClean="0"/>
              <a:t>DMP could potentially:</a:t>
            </a:r>
          </a:p>
          <a:p>
            <a:pPr lvl="1">
              <a:buFont typeface="Courier New" panose="02070309020205020404" pitchFamily="49" charset="0"/>
              <a:buChar char="o"/>
            </a:pPr>
            <a:r>
              <a:rPr lang="en-ZA" dirty="0"/>
              <a:t> S</a:t>
            </a:r>
            <a:r>
              <a:rPr lang="en-ZA" dirty="0" smtClean="0"/>
              <a:t>ave you time and effort during your research as it forces you to organise your data</a:t>
            </a:r>
          </a:p>
          <a:p>
            <a:pPr lvl="1">
              <a:buFont typeface="Courier New" panose="02070309020205020404" pitchFamily="49" charset="0"/>
              <a:buChar char="o"/>
            </a:pPr>
            <a:r>
              <a:rPr lang="en-ZA" dirty="0"/>
              <a:t> </a:t>
            </a:r>
            <a:r>
              <a:rPr lang="en-ZA" dirty="0" smtClean="0"/>
              <a:t>Prepare your data for the next step in its lifecycle</a:t>
            </a:r>
          </a:p>
          <a:p>
            <a:pPr lvl="1">
              <a:buFont typeface="Courier New" panose="02070309020205020404" pitchFamily="49" charset="0"/>
              <a:buChar char="o"/>
            </a:pPr>
            <a:r>
              <a:rPr lang="en-ZA" dirty="0"/>
              <a:t> </a:t>
            </a:r>
            <a:r>
              <a:rPr lang="en-ZA" dirty="0" smtClean="0"/>
              <a:t>Clarify who will have access to it, how, and when</a:t>
            </a:r>
          </a:p>
          <a:p>
            <a:pPr>
              <a:buFont typeface="Arial" panose="020B0604020202020204" pitchFamily="34" charset="0"/>
              <a:buChar char="•"/>
            </a:pPr>
            <a:r>
              <a:rPr lang="en-ZA" dirty="0"/>
              <a:t> </a:t>
            </a:r>
            <a:r>
              <a:rPr lang="en-ZA" dirty="0" smtClean="0"/>
              <a:t>Importantly, a DMP clarifies who will access to it, how and when </a:t>
            </a:r>
          </a:p>
          <a:p>
            <a:pPr>
              <a:buFont typeface="Arial" panose="020B0604020202020204" pitchFamily="34" charset="0"/>
              <a:buChar char="•"/>
            </a:pPr>
            <a:r>
              <a:rPr lang="en-ZA" dirty="0"/>
              <a:t> </a:t>
            </a:r>
            <a:r>
              <a:rPr lang="en-ZA" dirty="0" smtClean="0"/>
              <a:t>DMP will ensure that data remains useable for yourself, your collaborators, and other researchers beyond the and of your project</a:t>
            </a:r>
            <a:endParaRPr lang="en-ZA" dirty="0"/>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3172846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Datasets generated by your research</a:t>
            </a:r>
            <a:endParaRPr lang="en-ZA"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93104637"/>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US" smtClean="0"/>
              <a:t>Research Week 08 – 12 May 2017</a:t>
            </a:r>
            <a:endParaRPr lang="en-US" dirty="0" smtClean="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1280084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How to make a data dictionary</a:t>
            </a:r>
            <a:endParaRPr lang="en-ZA" dirty="0"/>
          </a:p>
        </p:txBody>
      </p:sp>
      <p:sp>
        <p:nvSpPr>
          <p:cNvPr id="3" name="Text Placeholder 2"/>
          <p:cNvSpPr>
            <a:spLocks noGrp="1"/>
          </p:cNvSpPr>
          <p:nvPr>
            <p:ph type="body" idx="1"/>
          </p:nvPr>
        </p:nvSpPr>
        <p:spPr/>
        <p:txBody>
          <a:bodyPr/>
          <a:lstStyle/>
          <a:p>
            <a:endParaRPr lang="en-ZA"/>
          </a:p>
        </p:txBody>
      </p:sp>
      <p:sp>
        <p:nvSpPr>
          <p:cNvPr id="4" name="Date Placeholder 3"/>
          <p:cNvSpPr>
            <a:spLocks noGrp="1"/>
          </p:cNvSpPr>
          <p:nvPr>
            <p:ph type="dt" sz="half" idx="10"/>
          </p:nvPr>
        </p:nvSpPr>
        <p:spPr/>
        <p:txBody>
          <a:bodyPr/>
          <a:lstStyle/>
          <a:p>
            <a:r>
              <a:rPr lang="en-US" smtClean="0"/>
              <a:t>Research Week 08 – 12 May 2017</a:t>
            </a:r>
            <a:endParaRPr lang="en-US" dirty="0"/>
          </a:p>
        </p:txBody>
      </p:sp>
      <p:sp>
        <p:nvSpPr>
          <p:cNvPr id="5" name="Footer Placeholder 4"/>
          <p:cNvSpPr>
            <a:spLocks noGrp="1"/>
          </p:cNvSpPr>
          <p:nvPr>
            <p:ph type="ftr" sz="quarter" idx="11"/>
          </p:nvPr>
        </p:nvSpPr>
        <p:spPr/>
        <p:txBody>
          <a:bodyPr/>
          <a:lstStyle/>
          <a:p>
            <a:r>
              <a:rPr lang="en-US" smtClean="0"/>
              <a:t>Handling Data                                                      Thandiwe Menze</a:t>
            </a:r>
            <a:endParaRPr lang="en-US" dirty="0" smtClean="0"/>
          </a:p>
        </p:txBody>
      </p:sp>
      <p:sp>
        <p:nvSpPr>
          <p:cNvPr id="6" name="Slide Number Placeholder 5"/>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6238800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E736489A-00C3-4E0A-AAA8-D4D3127BA5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485</TotalTime>
  <Words>2424</Words>
  <Application>Microsoft Office PowerPoint</Application>
  <PresentationFormat>Custom</PresentationFormat>
  <Paragraphs>311</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Integral</vt:lpstr>
      <vt:lpstr>Measuring the impact of your research</vt:lpstr>
      <vt:lpstr>Scope of the presentation</vt:lpstr>
      <vt:lpstr>Understanding the nature of data</vt:lpstr>
      <vt:lpstr>Nature of data</vt:lpstr>
      <vt:lpstr>PowerPoint Presentation</vt:lpstr>
      <vt:lpstr>Creating a data management plan (DMP)</vt:lpstr>
      <vt:lpstr>Data management plan (DMP)</vt:lpstr>
      <vt:lpstr>Datasets generated by your research</vt:lpstr>
      <vt:lpstr>How to make a data dictionary</vt:lpstr>
      <vt:lpstr>Data Dictionary: defined </vt:lpstr>
      <vt:lpstr>Data dictionary: example</vt:lpstr>
      <vt:lpstr>Sharing data</vt:lpstr>
      <vt:lpstr>Sharing Data: explained</vt:lpstr>
      <vt:lpstr>Developing a data sharing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the impact of your research</dc:title>
  <dc:creator>Vuyelwa Menze</dc:creator>
  <cp:lastModifiedBy>Vuyelwa Thandiwe Menze </cp:lastModifiedBy>
  <cp:revision>49</cp:revision>
  <dcterms:created xsi:type="dcterms:W3CDTF">2017-05-10T18:35:58Z</dcterms:created>
  <dcterms:modified xsi:type="dcterms:W3CDTF">2017-05-11T09:51:23Z</dcterms:modified>
</cp:coreProperties>
</file>