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319" r:id="rId4"/>
    <p:sldId id="277" r:id="rId5"/>
    <p:sldId id="325" r:id="rId6"/>
    <p:sldId id="328" r:id="rId7"/>
    <p:sldId id="322" r:id="rId8"/>
    <p:sldId id="329" r:id="rId9"/>
    <p:sldId id="331" r:id="rId10"/>
    <p:sldId id="289" r:id="rId11"/>
    <p:sldId id="330" r:id="rId12"/>
    <p:sldId id="318" r:id="rId13"/>
    <p:sldId id="332" r:id="rId14"/>
    <p:sldId id="333" r:id="rId15"/>
    <p:sldId id="334" r:id="rId16"/>
    <p:sldId id="335" r:id="rId17"/>
    <p:sldId id="336" r:id="rId18"/>
    <p:sldId id="337" r:id="rId19"/>
    <p:sldId id="278" r:id="rId20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1272"/>
    <a:srgbClr val="FD761D"/>
    <a:srgbClr val="0099D0"/>
    <a:srgbClr val="E62626"/>
    <a:srgbClr val="4CA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9" autoAdjust="0"/>
  </p:normalViewPr>
  <p:slideViewPr>
    <p:cSldViewPr snapToObjects="1">
      <p:cViewPr>
        <p:scale>
          <a:sx n="88" d="100"/>
          <a:sy n="88" d="100"/>
        </p:scale>
        <p:origin x="-113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9" d="100"/>
          <a:sy n="89" d="100"/>
        </p:scale>
        <p:origin x="-3762" y="-108"/>
      </p:cViewPr>
      <p:guideLst>
        <p:guide orient="horz" pos="3127"/>
        <p:guide pos="2101"/>
      </p:guideLst>
    </p:cSldViewPr>
  </p:notesViewPr>
  <p:gridSpacing cx="324041" cy="32404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1BF5A-550B-4EF9-BDAC-2141B65CF32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20B3CE5-A131-4029-8020-F1BED1DA85F7}">
      <dgm:prSet phldrT="[Text]"/>
      <dgm:spPr/>
      <dgm:t>
        <a:bodyPr/>
        <a:lstStyle/>
        <a:p>
          <a:r>
            <a:rPr lang="en-ZA" dirty="0" smtClean="0"/>
            <a:t>Providing a rich collection of information resources (print and electronic)</a:t>
          </a:r>
          <a:endParaRPr lang="en-US" dirty="0"/>
        </a:p>
      </dgm:t>
    </dgm:pt>
    <dgm:pt modelId="{8E45DFA6-7076-48B6-8C84-23F18E289BDB}" type="parTrans" cxnId="{CC0FB190-F227-439C-AF29-2925D5BEC07A}">
      <dgm:prSet/>
      <dgm:spPr/>
      <dgm:t>
        <a:bodyPr/>
        <a:lstStyle/>
        <a:p>
          <a:endParaRPr lang="en-US"/>
        </a:p>
      </dgm:t>
    </dgm:pt>
    <dgm:pt modelId="{12C6C6AE-C906-4B20-B1D7-C17A579B43FD}" type="sibTrans" cxnId="{CC0FB190-F227-439C-AF29-2925D5BEC07A}">
      <dgm:prSet/>
      <dgm:spPr/>
      <dgm:t>
        <a:bodyPr/>
        <a:lstStyle/>
        <a:p>
          <a:endParaRPr lang="en-US"/>
        </a:p>
      </dgm:t>
    </dgm:pt>
    <dgm:pt modelId="{93AA5D7E-67AB-4150-8207-C5C0E6FB396B}">
      <dgm:prSet phldrT="[Text]"/>
      <dgm:spPr/>
      <dgm:t>
        <a:bodyPr/>
        <a:lstStyle/>
        <a:p>
          <a:r>
            <a:rPr lang="en-ZA" dirty="0" smtClean="0"/>
            <a:t>Advocating trends to enhance research practices</a:t>
          </a:r>
          <a:endParaRPr lang="en-US" dirty="0"/>
        </a:p>
      </dgm:t>
    </dgm:pt>
    <dgm:pt modelId="{DE803511-8E4E-4236-8CD2-A98AC5A21D12}" type="parTrans" cxnId="{3E55F58F-F8DD-4EAD-814F-E62A32A58BC5}">
      <dgm:prSet/>
      <dgm:spPr/>
      <dgm:t>
        <a:bodyPr/>
        <a:lstStyle/>
        <a:p>
          <a:endParaRPr lang="en-US"/>
        </a:p>
      </dgm:t>
    </dgm:pt>
    <dgm:pt modelId="{5E031D65-C053-48BB-84F2-284C4F74749C}" type="sibTrans" cxnId="{3E55F58F-F8DD-4EAD-814F-E62A32A58BC5}">
      <dgm:prSet/>
      <dgm:spPr/>
      <dgm:t>
        <a:bodyPr/>
        <a:lstStyle/>
        <a:p>
          <a:endParaRPr lang="en-US"/>
        </a:p>
      </dgm:t>
    </dgm:pt>
    <dgm:pt modelId="{F28DE574-0278-4131-8D92-F26315D752E6}">
      <dgm:prSet phldrT="[Text]"/>
      <dgm:spPr/>
      <dgm:t>
        <a:bodyPr/>
        <a:lstStyle/>
        <a:p>
          <a:r>
            <a:rPr lang="en-ZA" dirty="0" smtClean="0"/>
            <a:t>Sustaining the information portal</a:t>
          </a:r>
          <a:endParaRPr lang="en-US" dirty="0"/>
        </a:p>
      </dgm:t>
    </dgm:pt>
    <dgm:pt modelId="{1A44C825-C25C-4E21-81E5-080AF16699A4}" type="parTrans" cxnId="{B7B38C58-5AAD-49F5-8B55-D17929522808}">
      <dgm:prSet/>
      <dgm:spPr/>
      <dgm:t>
        <a:bodyPr/>
        <a:lstStyle/>
        <a:p>
          <a:endParaRPr lang="en-US"/>
        </a:p>
      </dgm:t>
    </dgm:pt>
    <dgm:pt modelId="{A75F756D-99C1-47F3-B356-F00954DDC058}" type="sibTrans" cxnId="{B7B38C58-5AAD-49F5-8B55-D17929522808}">
      <dgm:prSet/>
      <dgm:spPr/>
      <dgm:t>
        <a:bodyPr/>
        <a:lstStyle/>
        <a:p>
          <a:endParaRPr lang="en-US"/>
        </a:p>
      </dgm:t>
    </dgm:pt>
    <dgm:pt modelId="{BE32B42F-882F-4642-A5D2-043F8B0B6197}">
      <dgm:prSet phldrT="[Text]"/>
      <dgm:spPr/>
      <dgm:t>
        <a:bodyPr/>
        <a:lstStyle/>
        <a:p>
          <a:r>
            <a:rPr lang="en-ZA" dirty="0" smtClean="0"/>
            <a:t>Managing the Institutional Repository</a:t>
          </a:r>
          <a:endParaRPr lang="en-US" dirty="0"/>
        </a:p>
      </dgm:t>
    </dgm:pt>
    <dgm:pt modelId="{EF0142D1-2F66-417A-8202-E69786C05FD4}" type="parTrans" cxnId="{50E5CE7E-8DDB-4639-B0FC-9BE0BF7CB05D}">
      <dgm:prSet/>
      <dgm:spPr/>
      <dgm:t>
        <a:bodyPr/>
        <a:lstStyle/>
        <a:p>
          <a:endParaRPr lang="en-US"/>
        </a:p>
      </dgm:t>
    </dgm:pt>
    <dgm:pt modelId="{E387F60C-88ED-4914-AF3F-EDA9ABECA041}" type="sibTrans" cxnId="{50E5CE7E-8DDB-4639-B0FC-9BE0BF7CB05D}">
      <dgm:prSet/>
      <dgm:spPr/>
      <dgm:t>
        <a:bodyPr/>
        <a:lstStyle/>
        <a:p>
          <a:endParaRPr lang="en-US"/>
        </a:p>
      </dgm:t>
    </dgm:pt>
    <dgm:pt modelId="{A87C089D-0605-43D7-BEE5-A67AD7A0A15E}" type="pres">
      <dgm:prSet presAssocID="{A9D1BF5A-550B-4EF9-BDAC-2141B65CF329}" presName="Name0" presStyleCnt="0">
        <dgm:presLayoutVars>
          <dgm:dir/>
          <dgm:resizeHandles val="exact"/>
        </dgm:presLayoutVars>
      </dgm:prSet>
      <dgm:spPr/>
    </dgm:pt>
    <dgm:pt modelId="{25E4DF0B-BC66-4BEF-A60B-AB19A66F3F60}" type="pres">
      <dgm:prSet presAssocID="{A9D1BF5A-550B-4EF9-BDAC-2141B65CF329}" presName="fgShape" presStyleLbl="fgShp" presStyleIdx="0" presStyleCnt="1"/>
      <dgm:spPr/>
    </dgm:pt>
    <dgm:pt modelId="{57FC2E49-3019-4FDD-BE2D-BE162645243C}" type="pres">
      <dgm:prSet presAssocID="{A9D1BF5A-550B-4EF9-BDAC-2141B65CF329}" presName="linComp" presStyleCnt="0"/>
      <dgm:spPr/>
    </dgm:pt>
    <dgm:pt modelId="{592CFC8E-0001-4C0C-B71D-CDAF23D3DFBC}" type="pres">
      <dgm:prSet presAssocID="{320B3CE5-A131-4029-8020-F1BED1DA85F7}" presName="compNode" presStyleCnt="0"/>
      <dgm:spPr/>
    </dgm:pt>
    <dgm:pt modelId="{ED0279A4-9175-4B84-9238-684E8B79F52E}" type="pres">
      <dgm:prSet presAssocID="{320B3CE5-A131-4029-8020-F1BED1DA85F7}" presName="bkgdShape" presStyleLbl="node1" presStyleIdx="0" presStyleCnt="4" custLinFactNeighborX="-4826" custLinFactNeighborY="520"/>
      <dgm:spPr/>
      <dgm:t>
        <a:bodyPr/>
        <a:lstStyle/>
        <a:p>
          <a:endParaRPr lang="en-US"/>
        </a:p>
      </dgm:t>
    </dgm:pt>
    <dgm:pt modelId="{A589F184-7E47-4F94-985F-15991DE21054}" type="pres">
      <dgm:prSet presAssocID="{320B3CE5-A131-4029-8020-F1BED1DA85F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2D837-8266-4E90-A33D-AC8C09A5501F}" type="pres">
      <dgm:prSet presAssocID="{320B3CE5-A131-4029-8020-F1BED1DA85F7}" presName="invisiNode" presStyleLbl="node1" presStyleIdx="0" presStyleCnt="4"/>
      <dgm:spPr/>
    </dgm:pt>
    <dgm:pt modelId="{0B5FF776-E853-4305-B2D2-53F0248F9826}" type="pres">
      <dgm:prSet presAssocID="{320B3CE5-A131-4029-8020-F1BED1DA85F7}" presName="imagNode" presStyleLbl="fgImgPlace1" presStyleIdx="0" presStyleCnt="4" custLinFactNeighborX="4729" custLinFactNeighborY="786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8C76705-BB4A-4AF3-A145-38B74282BD41}" type="pres">
      <dgm:prSet presAssocID="{12C6C6AE-C906-4B20-B1D7-C17A579B43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DCF120-D503-4D5E-BC57-402D869C5792}" type="pres">
      <dgm:prSet presAssocID="{93AA5D7E-67AB-4150-8207-C5C0E6FB396B}" presName="compNode" presStyleCnt="0"/>
      <dgm:spPr/>
    </dgm:pt>
    <dgm:pt modelId="{CCF78BE8-E1BC-4A5D-BF0D-33DA93C38294}" type="pres">
      <dgm:prSet presAssocID="{93AA5D7E-67AB-4150-8207-C5C0E6FB396B}" presName="bkgdShape" presStyleLbl="node1" presStyleIdx="1" presStyleCnt="4"/>
      <dgm:spPr/>
      <dgm:t>
        <a:bodyPr/>
        <a:lstStyle/>
        <a:p>
          <a:endParaRPr lang="en-US"/>
        </a:p>
      </dgm:t>
    </dgm:pt>
    <dgm:pt modelId="{4A683986-2BB2-4A55-AC63-D58DA34AC229}" type="pres">
      <dgm:prSet presAssocID="{93AA5D7E-67AB-4150-8207-C5C0E6FB396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57481-4D0B-45ED-A02A-109A4D8CD8CA}" type="pres">
      <dgm:prSet presAssocID="{93AA5D7E-67AB-4150-8207-C5C0E6FB396B}" presName="invisiNode" presStyleLbl="node1" presStyleIdx="1" presStyleCnt="4"/>
      <dgm:spPr/>
    </dgm:pt>
    <dgm:pt modelId="{EC58CCB1-8E5D-411D-9E8F-55AAD4A9EE07}" type="pres">
      <dgm:prSet presAssocID="{93AA5D7E-67AB-4150-8207-C5C0E6FB396B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28D79E54-A961-4CE3-A644-BE27E1D37460}" type="pres">
      <dgm:prSet presAssocID="{5E031D65-C053-48BB-84F2-284C4F74749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23FF814-798C-453B-A22E-F127039E2695}" type="pres">
      <dgm:prSet presAssocID="{F28DE574-0278-4131-8D92-F26315D752E6}" presName="compNode" presStyleCnt="0"/>
      <dgm:spPr/>
    </dgm:pt>
    <dgm:pt modelId="{8CA95C00-0D63-40E1-8498-01F371398B2D}" type="pres">
      <dgm:prSet presAssocID="{F28DE574-0278-4131-8D92-F26315D752E6}" presName="bkgdShape" presStyleLbl="node1" presStyleIdx="2" presStyleCnt="4"/>
      <dgm:spPr/>
      <dgm:t>
        <a:bodyPr/>
        <a:lstStyle/>
        <a:p>
          <a:endParaRPr lang="en-US"/>
        </a:p>
      </dgm:t>
    </dgm:pt>
    <dgm:pt modelId="{99C01633-7D19-494E-80A1-C05D80039D5A}" type="pres">
      <dgm:prSet presAssocID="{F28DE574-0278-4131-8D92-F26315D752E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A1D0D-2862-48B1-8BC4-094D47EFB72B}" type="pres">
      <dgm:prSet presAssocID="{F28DE574-0278-4131-8D92-F26315D752E6}" presName="invisiNode" presStyleLbl="node1" presStyleIdx="2" presStyleCnt="4"/>
      <dgm:spPr/>
    </dgm:pt>
    <dgm:pt modelId="{F1EA91BB-4991-4D95-9A56-58A36671A25B}" type="pres">
      <dgm:prSet presAssocID="{F28DE574-0278-4131-8D92-F26315D752E6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</dgm:spPr>
    </dgm:pt>
    <dgm:pt modelId="{A6B63BF5-90FA-4F46-B22A-A20FAA027DFF}" type="pres">
      <dgm:prSet presAssocID="{A75F756D-99C1-47F3-B356-F00954DDC0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46AE10E-E06F-4185-BD65-A26537B9C428}" type="pres">
      <dgm:prSet presAssocID="{BE32B42F-882F-4642-A5D2-043F8B0B6197}" presName="compNode" presStyleCnt="0"/>
      <dgm:spPr/>
    </dgm:pt>
    <dgm:pt modelId="{72562BBC-8ED2-4868-827A-1C723A811123}" type="pres">
      <dgm:prSet presAssocID="{BE32B42F-882F-4642-A5D2-043F8B0B6197}" presName="bkgdShape" presStyleLbl="node1" presStyleIdx="3" presStyleCnt="4"/>
      <dgm:spPr/>
      <dgm:t>
        <a:bodyPr/>
        <a:lstStyle/>
        <a:p>
          <a:endParaRPr lang="en-US"/>
        </a:p>
      </dgm:t>
    </dgm:pt>
    <dgm:pt modelId="{F9CA1200-F7CE-4D91-AEE5-E561195757C6}" type="pres">
      <dgm:prSet presAssocID="{BE32B42F-882F-4642-A5D2-043F8B0B619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4E2CF-969B-430F-96CD-B99C05D60648}" type="pres">
      <dgm:prSet presAssocID="{BE32B42F-882F-4642-A5D2-043F8B0B6197}" presName="invisiNode" presStyleLbl="node1" presStyleIdx="3" presStyleCnt="4"/>
      <dgm:spPr/>
    </dgm:pt>
    <dgm:pt modelId="{24C3DC69-1156-4D4E-B9D3-7CF9DCE45DB7}" type="pres">
      <dgm:prSet presAssocID="{BE32B42F-882F-4642-A5D2-043F8B0B6197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</dgm:ptLst>
  <dgm:cxnLst>
    <dgm:cxn modelId="{F4A37CA4-D383-4117-8186-D551BF3463B8}" type="presOf" srcId="{320B3CE5-A131-4029-8020-F1BED1DA85F7}" destId="{ED0279A4-9175-4B84-9238-684E8B79F52E}" srcOrd="0" destOrd="0" presId="urn:microsoft.com/office/officeart/2005/8/layout/hList7"/>
    <dgm:cxn modelId="{50E5CE7E-8DDB-4639-B0FC-9BE0BF7CB05D}" srcId="{A9D1BF5A-550B-4EF9-BDAC-2141B65CF329}" destId="{BE32B42F-882F-4642-A5D2-043F8B0B6197}" srcOrd="3" destOrd="0" parTransId="{EF0142D1-2F66-417A-8202-E69786C05FD4}" sibTransId="{E387F60C-88ED-4914-AF3F-EDA9ABECA041}"/>
    <dgm:cxn modelId="{8475A45D-9C6E-4D9E-8BC1-BE79145FF98E}" type="presOf" srcId="{320B3CE5-A131-4029-8020-F1BED1DA85F7}" destId="{A589F184-7E47-4F94-985F-15991DE21054}" srcOrd="1" destOrd="0" presId="urn:microsoft.com/office/officeart/2005/8/layout/hList7"/>
    <dgm:cxn modelId="{8D87C7A3-8011-4A29-8C07-CAF2F6240C80}" type="presOf" srcId="{BE32B42F-882F-4642-A5D2-043F8B0B6197}" destId="{72562BBC-8ED2-4868-827A-1C723A811123}" srcOrd="0" destOrd="0" presId="urn:microsoft.com/office/officeart/2005/8/layout/hList7"/>
    <dgm:cxn modelId="{3E55F58F-F8DD-4EAD-814F-E62A32A58BC5}" srcId="{A9D1BF5A-550B-4EF9-BDAC-2141B65CF329}" destId="{93AA5D7E-67AB-4150-8207-C5C0E6FB396B}" srcOrd="1" destOrd="0" parTransId="{DE803511-8E4E-4236-8CD2-A98AC5A21D12}" sibTransId="{5E031D65-C053-48BB-84F2-284C4F74749C}"/>
    <dgm:cxn modelId="{F2789AF8-0D81-4E6B-927F-4727C2801D11}" type="presOf" srcId="{93AA5D7E-67AB-4150-8207-C5C0E6FB396B}" destId="{CCF78BE8-E1BC-4A5D-BF0D-33DA93C38294}" srcOrd="0" destOrd="0" presId="urn:microsoft.com/office/officeart/2005/8/layout/hList7"/>
    <dgm:cxn modelId="{3A45AF7E-9A00-4C78-A0A3-B8A6366A28AB}" type="presOf" srcId="{A75F756D-99C1-47F3-B356-F00954DDC058}" destId="{A6B63BF5-90FA-4F46-B22A-A20FAA027DFF}" srcOrd="0" destOrd="0" presId="urn:microsoft.com/office/officeart/2005/8/layout/hList7"/>
    <dgm:cxn modelId="{B7B38C58-5AAD-49F5-8B55-D17929522808}" srcId="{A9D1BF5A-550B-4EF9-BDAC-2141B65CF329}" destId="{F28DE574-0278-4131-8D92-F26315D752E6}" srcOrd="2" destOrd="0" parTransId="{1A44C825-C25C-4E21-81E5-080AF16699A4}" sibTransId="{A75F756D-99C1-47F3-B356-F00954DDC058}"/>
    <dgm:cxn modelId="{6193A0A5-F2E0-4065-9238-A365EBD40862}" type="presOf" srcId="{BE32B42F-882F-4642-A5D2-043F8B0B6197}" destId="{F9CA1200-F7CE-4D91-AEE5-E561195757C6}" srcOrd="1" destOrd="0" presId="urn:microsoft.com/office/officeart/2005/8/layout/hList7"/>
    <dgm:cxn modelId="{ECAC7058-507A-4EA2-988C-0473772968CA}" type="presOf" srcId="{93AA5D7E-67AB-4150-8207-C5C0E6FB396B}" destId="{4A683986-2BB2-4A55-AC63-D58DA34AC229}" srcOrd="1" destOrd="0" presId="urn:microsoft.com/office/officeart/2005/8/layout/hList7"/>
    <dgm:cxn modelId="{0A08DA65-2985-4842-9B10-FD0F643BF128}" type="presOf" srcId="{A9D1BF5A-550B-4EF9-BDAC-2141B65CF329}" destId="{A87C089D-0605-43D7-BEE5-A67AD7A0A15E}" srcOrd="0" destOrd="0" presId="urn:microsoft.com/office/officeart/2005/8/layout/hList7"/>
    <dgm:cxn modelId="{CC0FB190-F227-439C-AF29-2925D5BEC07A}" srcId="{A9D1BF5A-550B-4EF9-BDAC-2141B65CF329}" destId="{320B3CE5-A131-4029-8020-F1BED1DA85F7}" srcOrd="0" destOrd="0" parTransId="{8E45DFA6-7076-48B6-8C84-23F18E289BDB}" sibTransId="{12C6C6AE-C906-4B20-B1D7-C17A579B43FD}"/>
    <dgm:cxn modelId="{BC8F86C8-6D07-41FE-94A3-D369A812A101}" type="presOf" srcId="{5E031D65-C053-48BB-84F2-284C4F74749C}" destId="{28D79E54-A961-4CE3-A644-BE27E1D37460}" srcOrd="0" destOrd="0" presId="urn:microsoft.com/office/officeart/2005/8/layout/hList7"/>
    <dgm:cxn modelId="{AA202689-3298-482D-A5E9-CF9A1B40F958}" type="presOf" srcId="{F28DE574-0278-4131-8D92-F26315D752E6}" destId="{99C01633-7D19-494E-80A1-C05D80039D5A}" srcOrd="1" destOrd="0" presId="urn:microsoft.com/office/officeart/2005/8/layout/hList7"/>
    <dgm:cxn modelId="{F060CA85-EAB4-4E34-9DF6-1F2348827FD2}" type="presOf" srcId="{F28DE574-0278-4131-8D92-F26315D752E6}" destId="{8CA95C00-0D63-40E1-8498-01F371398B2D}" srcOrd="0" destOrd="0" presId="urn:microsoft.com/office/officeart/2005/8/layout/hList7"/>
    <dgm:cxn modelId="{CFD93B16-FE0E-4837-8DEB-EBC34F5F7953}" type="presOf" srcId="{12C6C6AE-C906-4B20-B1D7-C17A579B43FD}" destId="{C8C76705-BB4A-4AF3-A145-38B74282BD41}" srcOrd="0" destOrd="0" presId="urn:microsoft.com/office/officeart/2005/8/layout/hList7"/>
    <dgm:cxn modelId="{740AAB24-80B2-4035-BF5B-F8352827E4D3}" type="presParOf" srcId="{A87C089D-0605-43D7-BEE5-A67AD7A0A15E}" destId="{25E4DF0B-BC66-4BEF-A60B-AB19A66F3F60}" srcOrd="0" destOrd="0" presId="urn:microsoft.com/office/officeart/2005/8/layout/hList7"/>
    <dgm:cxn modelId="{48DE1EEE-44B6-4DED-8A1A-14BC049DA329}" type="presParOf" srcId="{A87C089D-0605-43D7-BEE5-A67AD7A0A15E}" destId="{57FC2E49-3019-4FDD-BE2D-BE162645243C}" srcOrd="1" destOrd="0" presId="urn:microsoft.com/office/officeart/2005/8/layout/hList7"/>
    <dgm:cxn modelId="{A4041C73-78F9-4CA8-9D31-8ACC5E6A8416}" type="presParOf" srcId="{57FC2E49-3019-4FDD-BE2D-BE162645243C}" destId="{592CFC8E-0001-4C0C-B71D-CDAF23D3DFBC}" srcOrd="0" destOrd="0" presId="urn:microsoft.com/office/officeart/2005/8/layout/hList7"/>
    <dgm:cxn modelId="{B2E06B3B-41C7-40CD-97F1-58F60C51C972}" type="presParOf" srcId="{592CFC8E-0001-4C0C-B71D-CDAF23D3DFBC}" destId="{ED0279A4-9175-4B84-9238-684E8B79F52E}" srcOrd="0" destOrd="0" presId="urn:microsoft.com/office/officeart/2005/8/layout/hList7"/>
    <dgm:cxn modelId="{4535CCFB-7C53-466F-AC68-E1A668D73C9A}" type="presParOf" srcId="{592CFC8E-0001-4C0C-B71D-CDAF23D3DFBC}" destId="{A589F184-7E47-4F94-985F-15991DE21054}" srcOrd="1" destOrd="0" presId="urn:microsoft.com/office/officeart/2005/8/layout/hList7"/>
    <dgm:cxn modelId="{599E8ECC-681F-4EC3-B3E2-E97858F7D908}" type="presParOf" srcId="{592CFC8E-0001-4C0C-B71D-CDAF23D3DFBC}" destId="{D742D837-8266-4E90-A33D-AC8C09A5501F}" srcOrd="2" destOrd="0" presId="urn:microsoft.com/office/officeart/2005/8/layout/hList7"/>
    <dgm:cxn modelId="{0705BF05-2C9D-4828-8749-E4C2EDE2E7B0}" type="presParOf" srcId="{592CFC8E-0001-4C0C-B71D-CDAF23D3DFBC}" destId="{0B5FF776-E853-4305-B2D2-53F0248F9826}" srcOrd="3" destOrd="0" presId="urn:microsoft.com/office/officeart/2005/8/layout/hList7"/>
    <dgm:cxn modelId="{3BB4205E-B329-4FB6-93C4-95E67C990360}" type="presParOf" srcId="{57FC2E49-3019-4FDD-BE2D-BE162645243C}" destId="{C8C76705-BB4A-4AF3-A145-38B74282BD41}" srcOrd="1" destOrd="0" presId="urn:microsoft.com/office/officeart/2005/8/layout/hList7"/>
    <dgm:cxn modelId="{2C0A5171-E919-43CA-A313-AD0D50200CC5}" type="presParOf" srcId="{57FC2E49-3019-4FDD-BE2D-BE162645243C}" destId="{06DCF120-D503-4D5E-BC57-402D869C5792}" srcOrd="2" destOrd="0" presId="urn:microsoft.com/office/officeart/2005/8/layout/hList7"/>
    <dgm:cxn modelId="{C1799CA8-8F0E-4B35-B0B0-3BEB091CC230}" type="presParOf" srcId="{06DCF120-D503-4D5E-BC57-402D869C5792}" destId="{CCF78BE8-E1BC-4A5D-BF0D-33DA93C38294}" srcOrd="0" destOrd="0" presId="urn:microsoft.com/office/officeart/2005/8/layout/hList7"/>
    <dgm:cxn modelId="{46830A9B-D4C7-413E-9AA4-BA87BD874FA5}" type="presParOf" srcId="{06DCF120-D503-4D5E-BC57-402D869C5792}" destId="{4A683986-2BB2-4A55-AC63-D58DA34AC229}" srcOrd="1" destOrd="0" presId="urn:microsoft.com/office/officeart/2005/8/layout/hList7"/>
    <dgm:cxn modelId="{85BF2B13-90A0-47B0-9853-E5922C8FF0DE}" type="presParOf" srcId="{06DCF120-D503-4D5E-BC57-402D869C5792}" destId="{96757481-4D0B-45ED-A02A-109A4D8CD8CA}" srcOrd="2" destOrd="0" presId="urn:microsoft.com/office/officeart/2005/8/layout/hList7"/>
    <dgm:cxn modelId="{03FA67C0-34E3-4B30-8C2E-24C9B2307607}" type="presParOf" srcId="{06DCF120-D503-4D5E-BC57-402D869C5792}" destId="{EC58CCB1-8E5D-411D-9E8F-55AAD4A9EE07}" srcOrd="3" destOrd="0" presId="urn:microsoft.com/office/officeart/2005/8/layout/hList7"/>
    <dgm:cxn modelId="{42E8D62D-49B8-4456-9361-555BAB657E2B}" type="presParOf" srcId="{57FC2E49-3019-4FDD-BE2D-BE162645243C}" destId="{28D79E54-A961-4CE3-A644-BE27E1D37460}" srcOrd="3" destOrd="0" presId="urn:microsoft.com/office/officeart/2005/8/layout/hList7"/>
    <dgm:cxn modelId="{0D28F769-A834-4EDF-B7BA-7F96B216A7DB}" type="presParOf" srcId="{57FC2E49-3019-4FDD-BE2D-BE162645243C}" destId="{523FF814-798C-453B-A22E-F127039E2695}" srcOrd="4" destOrd="0" presId="urn:microsoft.com/office/officeart/2005/8/layout/hList7"/>
    <dgm:cxn modelId="{557014AE-B43D-457D-AE01-DA1A77195627}" type="presParOf" srcId="{523FF814-798C-453B-A22E-F127039E2695}" destId="{8CA95C00-0D63-40E1-8498-01F371398B2D}" srcOrd="0" destOrd="0" presId="urn:microsoft.com/office/officeart/2005/8/layout/hList7"/>
    <dgm:cxn modelId="{3F2BEE5F-A796-4F79-B41C-3EEE29333435}" type="presParOf" srcId="{523FF814-798C-453B-A22E-F127039E2695}" destId="{99C01633-7D19-494E-80A1-C05D80039D5A}" srcOrd="1" destOrd="0" presId="urn:microsoft.com/office/officeart/2005/8/layout/hList7"/>
    <dgm:cxn modelId="{1C4B38E1-F6DE-4B06-903C-D04E0165013A}" type="presParOf" srcId="{523FF814-798C-453B-A22E-F127039E2695}" destId="{636A1D0D-2862-48B1-8BC4-094D47EFB72B}" srcOrd="2" destOrd="0" presId="urn:microsoft.com/office/officeart/2005/8/layout/hList7"/>
    <dgm:cxn modelId="{CD4EF6DF-8788-4587-9DC6-33D189C83EEE}" type="presParOf" srcId="{523FF814-798C-453B-A22E-F127039E2695}" destId="{F1EA91BB-4991-4D95-9A56-58A36671A25B}" srcOrd="3" destOrd="0" presId="urn:microsoft.com/office/officeart/2005/8/layout/hList7"/>
    <dgm:cxn modelId="{E9C2BEA6-CE45-4A20-BC4C-2AB22F472E08}" type="presParOf" srcId="{57FC2E49-3019-4FDD-BE2D-BE162645243C}" destId="{A6B63BF5-90FA-4F46-B22A-A20FAA027DFF}" srcOrd="5" destOrd="0" presId="urn:microsoft.com/office/officeart/2005/8/layout/hList7"/>
    <dgm:cxn modelId="{1EF2CBEA-6ADA-4085-A6F3-F4B40A1B748C}" type="presParOf" srcId="{57FC2E49-3019-4FDD-BE2D-BE162645243C}" destId="{446AE10E-E06F-4185-BD65-A26537B9C428}" srcOrd="6" destOrd="0" presId="urn:microsoft.com/office/officeart/2005/8/layout/hList7"/>
    <dgm:cxn modelId="{69F31914-EF00-4C69-997C-D2C68C0EAD64}" type="presParOf" srcId="{446AE10E-E06F-4185-BD65-A26537B9C428}" destId="{72562BBC-8ED2-4868-827A-1C723A811123}" srcOrd="0" destOrd="0" presId="urn:microsoft.com/office/officeart/2005/8/layout/hList7"/>
    <dgm:cxn modelId="{9653EFC6-987F-4FF6-A996-EF271CE5C642}" type="presParOf" srcId="{446AE10E-E06F-4185-BD65-A26537B9C428}" destId="{F9CA1200-F7CE-4D91-AEE5-E561195757C6}" srcOrd="1" destOrd="0" presId="urn:microsoft.com/office/officeart/2005/8/layout/hList7"/>
    <dgm:cxn modelId="{FA942F82-E1BD-484F-A694-AFF517BF878E}" type="presParOf" srcId="{446AE10E-E06F-4185-BD65-A26537B9C428}" destId="{3E24E2CF-969B-430F-96CD-B99C05D60648}" srcOrd="2" destOrd="0" presId="urn:microsoft.com/office/officeart/2005/8/layout/hList7"/>
    <dgm:cxn modelId="{9001E033-C1C7-42E3-9291-15F534AECF83}" type="presParOf" srcId="{446AE10E-E06F-4185-BD65-A26537B9C428}" destId="{24C3DC69-1156-4D4E-B9D3-7CF9DCE45D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9F8C1-10C8-469E-B94C-E10B29027C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8EA370-6891-45C5-AEA8-8E79DBBEFC6C}">
      <dgm:prSet phldrT="[Text]"/>
      <dgm:spPr>
        <a:solidFill>
          <a:schemeClr val="accent1"/>
        </a:solidFill>
      </dgm:spPr>
      <dgm:t>
        <a:bodyPr/>
        <a:lstStyle/>
        <a:p>
          <a:r>
            <a:rPr lang="en-ZA" dirty="0" smtClean="0"/>
            <a:t>Institution</a:t>
          </a:r>
          <a:endParaRPr lang="en-US" dirty="0"/>
        </a:p>
      </dgm:t>
    </dgm:pt>
    <dgm:pt modelId="{D05305CB-90BD-4409-B3C8-74BCE9D3D352}" type="parTrans" cxnId="{DA6900C8-4DCA-4A06-939D-C68CFD557E30}">
      <dgm:prSet/>
      <dgm:spPr/>
      <dgm:t>
        <a:bodyPr/>
        <a:lstStyle/>
        <a:p>
          <a:endParaRPr lang="en-US"/>
        </a:p>
      </dgm:t>
    </dgm:pt>
    <dgm:pt modelId="{F8A87DA0-6530-4892-AA21-7E0FAAA1C129}" type="sibTrans" cxnId="{DA6900C8-4DCA-4A06-939D-C68CFD557E30}">
      <dgm:prSet/>
      <dgm:spPr/>
      <dgm:t>
        <a:bodyPr/>
        <a:lstStyle/>
        <a:p>
          <a:endParaRPr lang="en-US"/>
        </a:p>
      </dgm:t>
    </dgm:pt>
    <dgm:pt modelId="{D136015F-C7C8-4682-9FF6-5CA7F048726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Research Office</a:t>
          </a:r>
          <a:endParaRPr lang="en-US" dirty="0"/>
        </a:p>
      </dgm:t>
    </dgm:pt>
    <dgm:pt modelId="{51D8E487-BFD1-43FA-819D-AAE775412F57}" type="parTrans" cxnId="{A967761F-856E-4057-9BEC-E7609AA7A3D9}">
      <dgm:prSet/>
      <dgm:spPr/>
      <dgm:t>
        <a:bodyPr/>
        <a:lstStyle/>
        <a:p>
          <a:endParaRPr lang="en-US"/>
        </a:p>
      </dgm:t>
    </dgm:pt>
    <dgm:pt modelId="{81EA14A9-9086-42CF-BB31-E2C628178FA2}" type="sibTrans" cxnId="{A967761F-856E-4057-9BEC-E7609AA7A3D9}">
      <dgm:prSet/>
      <dgm:spPr/>
      <dgm:t>
        <a:bodyPr/>
        <a:lstStyle/>
        <a:p>
          <a:endParaRPr lang="en-US"/>
        </a:p>
      </dgm:t>
    </dgm:pt>
    <dgm:pt modelId="{DBAA8F58-8CA0-4B47-B924-EE324744A667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Academics &amp; Researchers</a:t>
          </a:r>
          <a:endParaRPr lang="en-US" dirty="0"/>
        </a:p>
      </dgm:t>
    </dgm:pt>
    <dgm:pt modelId="{3D9EBD62-A1FC-4057-9ED5-75D7D3A3ACFA}" type="parTrans" cxnId="{E244FCC2-D3BC-4E77-9B09-6201F253EB02}">
      <dgm:prSet/>
      <dgm:spPr/>
      <dgm:t>
        <a:bodyPr/>
        <a:lstStyle/>
        <a:p>
          <a:endParaRPr lang="en-US"/>
        </a:p>
      </dgm:t>
    </dgm:pt>
    <dgm:pt modelId="{B245928B-1A95-45E1-BA67-1A8A490B5122}" type="sibTrans" cxnId="{E244FCC2-D3BC-4E77-9B09-6201F253EB02}">
      <dgm:prSet/>
      <dgm:spPr/>
      <dgm:t>
        <a:bodyPr/>
        <a:lstStyle/>
        <a:p>
          <a:endParaRPr lang="en-US"/>
        </a:p>
      </dgm:t>
    </dgm:pt>
    <dgm:pt modelId="{8FE05F88-E759-4EAC-8603-D22683DC7927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Library</a:t>
          </a:r>
          <a:endParaRPr lang="en-US" dirty="0"/>
        </a:p>
      </dgm:t>
    </dgm:pt>
    <dgm:pt modelId="{8FBA3439-11EB-45B7-8C87-7F8A08E32569}" type="parTrans" cxnId="{3F44EDD2-CFB2-4EDD-8E5E-06A11421E0FE}">
      <dgm:prSet/>
      <dgm:spPr/>
      <dgm:t>
        <a:bodyPr/>
        <a:lstStyle/>
        <a:p>
          <a:endParaRPr lang="en-US"/>
        </a:p>
      </dgm:t>
    </dgm:pt>
    <dgm:pt modelId="{98216F32-F714-42E4-BD88-BDDABD3BB1F9}" type="sibTrans" cxnId="{3F44EDD2-CFB2-4EDD-8E5E-06A11421E0FE}">
      <dgm:prSet/>
      <dgm:spPr/>
      <dgm:t>
        <a:bodyPr/>
        <a:lstStyle/>
        <a:p>
          <a:endParaRPr lang="en-US"/>
        </a:p>
      </dgm:t>
    </dgm:pt>
    <dgm:pt modelId="{40BBF5F7-9C8C-4C0F-9745-530AF22AE90D}">
      <dgm:prSet/>
      <dgm:spPr/>
      <dgm:t>
        <a:bodyPr/>
        <a:lstStyle/>
        <a:p>
          <a:r>
            <a:rPr lang="en-US" dirty="0" smtClean="0"/>
            <a:t>Open Access Policy</a:t>
          </a:r>
          <a:endParaRPr lang="en-US" dirty="0"/>
        </a:p>
      </dgm:t>
    </dgm:pt>
    <dgm:pt modelId="{D53EAED7-52F1-417F-91A3-1830FD926C6B}" type="parTrans" cxnId="{5DF2DE12-2FAC-4C4D-80CF-CF5B3AD41943}">
      <dgm:prSet/>
      <dgm:spPr/>
      <dgm:t>
        <a:bodyPr/>
        <a:lstStyle/>
        <a:p>
          <a:endParaRPr lang="en-US"/>
        </a:p>
      </dgm:t>
    </dgm:pt>
    <dgm:pt modelId="{680B607A-765B-4207-ABC3-42F630586DE0}" type="sibTrans" cxnId="{5DF2DE12-2FAC-4C4D-80CF-CF5B3AD41943}">
      <dgm:prSet/>
      <dgm:spPr/>
      <dgm:t>
        <a:bodyPr/>
        <a:lstStyle/>
        <a:p>
          <a:endParaRPr lang="en-US"/>
        </a:p>
      </dgm:t>
    </dgm:pt>
    <dgm:pt modelId="{165EABB3-05F5-4B52-BEE0-F7F8F535C767}">
      <dgm:prSet/>
      <dgm:spPr/>
      <dgm:t>
        <a:bodyPr/>
        <a:lstStyle/>
        <a:p>
          <a:r>
            <a:rPr lang="en-ZA" smtClean="0"/>
            <a:t>Advocacy of researchers to deposit their research output into the IR; Annual Research Reports</a:t>
          </a:r>
          <a:endParaRPr lang="en-US"/>
        </a:p>
      </dgm:t>
    </dgm:pt>
    <dgm:pt modelId="{EBB3BD26-84A9-463A-854A-051DFCD465B3}" type="parTrans" cxnId="{86473E4A-EC8D-4B36-9016-82C7F64D3301}">
      <dgm:prSet/>
      <dgm:spPr/>
      <dgm:t>
        <a:bodyPr/>
        <a:lstStyle/>
        <a:p>
          <a:endParaRPr lang="en-US"/>
        </a:p>
      </dgm:t>
    </dgm:pt>
    <dgm:pt modelId="{AB0693B2-4C1B-41A4-9063-09020E823831}" type="sibTrans" cxnId="{86473E4A-EC8D-4B36-9016-82C7F64D3301}">
      <dgm:prSet/>
      <dgm:spPr/>
      <dgm:t>
        <a:bodyPr/>
        <a:lstStyle/>
        <a:p>
          <a:endParaRPr lang="en-US"/>
        </a:p>
      </dgm:t>
    </dgm:pt>
    <dgm:pt modelId="{EBF4A278-51FB-4D5D-88F8-3E7FC546045A}">
      <dgm:prSet/>
      <dgm:spPr/>
      <dgm:t>
        <a:bodyPr/>
        <a:lstStyle/>
        <a:p>
          <a:r>
            <a:rPr lang="en-US" dirty="0" smtClean="0"/>
            <a:t>To take up the advocacy</a:t>
          </a:r>
          <a:endParaRPr lang="en-US" dirty="0"/>
        </a:p>
      </dgm:t>
    </dgm:pt>
    <dgm:pt modelId="{5F4739C1-503C-49B0-8973-9BB982FCFE29}" type="parTrans" cxnId="{D426E601-9BBB-4821-A947-20902009583C}">
      <dgm:prSet/>
      <dgm:spPr/>
      <dgm:t>
        <a:bodyPr/>
        <a:lstStyle/>
        <a:p>
          <a:endParaRPr lang="en-US"/>
        </a:p>
      </dgm:t>
    </dgm:pt>
    <dgm:pt modelId="{0D1FB574-FE0D-46C1-BB29-5132E9E99658}" type="sibTrans" cxnId="{D426E601-9BBB-4821-A947-20902009583C}">
      <dgm:prSet/>
      <dgm:spPr/>
      <dgm:t>
        <a:bodyPr/>
        <a:lstStyle/>
        <a:p>
          <a:endParaRPr lang="en-US"/>
        </a:p>
      </dgm:t>
    </dgm:pt>
    <dgm:pt modelId="{FF2FEA66-8AA9-4228-A776-C84FDCD70A44}" type="pres">
      <dgm:prSet presAssocID="{9889F8C1-10C8-469E-B94C-E10B29027C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13C04-B5EE-4D36-ABDD-151C1201B3EC}" type="pres">
      <dgm:prSet presAssocID="{1D8EA370-6891-45C5-AEA8-8E79DBBEFC6C}" presName="parentLin" presStyleCnt="0"/>
      <dgm:spPr/>
    </dgm:pt>
    <dgm:pt modelId="{9AA49088-156B-4523-B1CD-3379FD155500}" type="pres">
      <dgm:prSet presAssocID="{1D8EA370-6891-45C5-AEA8-8E79DBBEFC6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03174AB-2063-4957-812A-06C039BC9B34}" type="pres">
      <dgm:prSet presAssocID="{1D8EA370-6891-45C5-AEA8-8E79DBBEFC6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593FF-F04F-4DD3-9B74-C35F6DC0917B}" type="pres">
      <dgm:prSet presAssocID="{1D8EA370-6891-45C5-AEA8-8E79DBBEFC6C}" presName="negativeSpace" presStyleCnt="0"/>
      <dgm:spPr/>
    </dgm:pt>
    <dgm:pt modelId="{A57A76BC-61D6-4315-97F8-6D5FD37BA282}" type="pres">
      <dgm:prSet presAssocID="{1D8EA370-6891-45C5-AEA8-8E79DBBEFC6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587F4-D20D-4CAE-B455-489D3C503F4A}" type="pres">
      <dgm:prSet presAssocID="{F8A87DA0-6530-4892-AA21-7E0FAAA1C129}" presName="spaceBetweenRectangles" presStyleCnt="0"/>
      <dgm:spPr/>
    </dgm:pt>
    <dgm:pt modelId="{174E0EB7-5E80-421F-8E63-F33838422357}" type="pres">
      <dgm:prSet presAssocID="{D136015F-C7C8-4682-9FF6-5CA7F0487260}" presName="parentLin" presStyleCnt="0"/>
      <dgm:spPr/>
    </dgm:pt>
    <dgm:pt modelId="{BE405ED4-4015-4CC6-9B7D-F90617134480}" type="pres">
      <dgm:prSet presAssocID="{D136015F-C7C8-4682-9FF6-5CA7F048726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EEFE9A3-3151-42C9-B80E-24A60E9041E6}" type="pres">
      <dgm:prSet presAssocID="{D136015F-C7C8-4682-9FF6-5CA7F04872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C328B-C05C-40E9-8244-C6C205493F47}" type="pres">
      <dgm:prSet presAssocID="{D136015F-C7C8-4682-9FF6-5CA7F0487260}" presName="negativeSpace" presStyleCnt="0"/>
      <dgm:spPr/>
    </dgm:pt>
    <dgm:pt modelId="{B21802A1-9CE9-4701-9A32-D42B0FE99718}" type="pres">
      <dgm:prSet presAssocID="{D136015F-C7C8-4682-9FF6-5CA7F048726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64AB6-716D-430C-9458-AB57243CAAE8}" type="pres">
      <dgm:prSet presAssocID="{81EA14A9-9086-42CF-BB31-E2C628178FA2}" presName="spaceBetweenRectangles" presStyleCnt="0"/>
      <dgm:spPr/>
    </dgm:pt>
    <dgm:pt modelId="{3975CBED-7FC5-4C75-9389-C04DAB445AF6}" type="pres">
      <dgm:prSet presAssocID="{DBAA8F58-8CA0-4B47-B924-EE324744A667}" presName="parentLin" presStyleCnt="0"/>
      <dgm:spPr/>
    </dgm:pt>
    <dgm:pt modelId="{ECF631E5-D995-49D7-92F5-E41CF1884757}" type="pres">
      <dgm:prSet presAssocID="{DBAA8F58-8CA0-4B47-B924-EE324744A66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BB8E926-6BEA-412E-AEB8-70B32919B2CD}" type="pres">
      <dgm:prSet presAssocID="{DBAA8F58-8CA0-4B47-B924-EE324744A66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6C340-FC5B-491A-93D9-4CA14ECA42DF}" type="pres">
      <dgm:prSet presAssocID="{DBAA8F58-8CA0-4B47-B924-EE324744A667}" presName="negativeSpace" presStyleCnt="0"/>
      <dgm:spPr/>
    </dgm:pt>
    <dgm:pt modelId="{458311F2-3636-4BCE-9885-F09EDD042DB4}" type="pres">
      <dgm:prSet presAssocID="{DBAA8F58-8CA0-4B47-B924-EE324744A66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99A69-0087-4504-89E4-DB2866E124E7}" type="pres">
      <dgm:prSet presAssocID="{B245928B-1A95-45E1-BA67-1A8A490B5122}" presName="spaceBetweenRectangles" presStyleCnt="0"/>
      <dgm:spPr/>
    </dgm:pt>
    <dgm:pt modelId="{94C641CC-7B09-4AD7-BC9C-6A682313150D}" type="pres">
      <dgm:prSet presAssocID="{8FE05F88-E759-4EAC-8603-D22683DC7927}" presName="parentLin" presStyleCnt="0"/>
      <dgm:spPr/>
    </dgm:pt>
    <dgm:pt modelId="{5BB4FE6B-4B09-4DA9-83FB-69AEB5FCDBC7}" type="pres">
      <dgm:prSet presAssocID="{8FE05F88-E759-4EAC-8603-D22683DC792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62A6F31-7A19-4148-B569-BBBF967A29E3}" type="pres">
      <dgm:prSet presAssocID="{8FE05F88-E759-4EAC-8603-D22683DC79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F5002-0B38-4865-9001-A631946CCB1D}" type="pres">
      <dgm:prSet presAssocID="{8FE05F88-E759-4EAC-8603-D22683DC7927}" presName="negativeSpace" presStyleCnt="0"/>
      <dgm:spPr/>
    </dgm:pt>
    <dgm:pt modelId="{6A3F06E1-6053-4FC7-B181-D8C8354CA901}" type="pres">
      <dgm:prSet presAssocID="{8FE05F88-E759-4EAC-8603-D22683DC792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6473E4A-EC8D-4B36-9016-82C7F64D3301}" srcId="{D136015F-C7C8-4682-9FF6-5CA7F0487260}" destId="{165EABB3-05F5-4B52-BEE0-F7F8F535C767}" srcOrd="0" destOrd="0" parTransId="{EBB3BD26-84A9-463A-854A-051DFCD465B3}" sibTransId="{AB0693B2-4C1B-41A4-9063-09020E823831}"/>
    <dgm:cxn modelId="{D426E601-9BBB-4821-A947-20902009583C}" srcId="{DBAA8F58-8CA0-4B47-B924-EE324744A667}" destId="{EBF4A278-51FB-4D5D-88F8-3E7FC546045A}" srcOrd="0" destOrd="0" parTransId="{5F4739C1-503C-49B0-8973-9BB982FCFE29}" sibTransId="{0D1FB574-FE0D-46C1-BB29-5132E9E99658}"/>
    <dgm:cxn modelId="{5980481E-04DC-4EC1-B611-213DA3390A0F}" type="presOf" srcId="{165EABB3-05F5-4B52-BEE0-F7F8F535C767}" destId="{B21802A1-9CE9-4701-9A32-D42B0FE99718}" srcOrd="0" destOrd="0" presId="urn:microsoft.com/office/officeart/2005/8/layout/list1"/>
    <dgm:cxn modelId="{EDA9AF24-E7AF-43CD-806F-EF552FC1694C}" type="presOf" srcId="{D136015F-C7C8-4682-9FF6-5CA7F0487260}" destId="{8EEFE9A3-3151-42C9-B80E-24A60E9041E6}" srcOrd="1" destOrd="0" presId="urn:microsoft.com/office/officeart/2005/8/layout/list1"/>
    <dgm:cxn modelId="{F374DF38-1EEF-476B-9C8B-00D82CECCD4C}" type="presOf" srcId="{9889F8C1-10C8-469E-B94C-E10B29027C53}" destId="{FF2FEA66-8AA9-4228-A776-C84FDCD70A44}" srcOrd="0" destOrd="0" presId="urn:microsoft.com/office/officeart/2005/8/layout/list1"/>
    <dgm:cxn modelId="{5FA285E8-7A67-4EE5-83EF-B71B342322F5}" type="presOf" srcId="{40BBF5F7-9C8C-4C0F-9745-530AF22AE90D}" destId="{A57A76BC-61D6-4315-97F8-6D5FD37BA282}" srcOrd="0" destOrd="0" presId="urn:microsoft.com/office/officeart/2005/8/layout/list1"/>
    <dgm:cxn modelId="{A967761F-856E-4057-9BEC-E7609AA7A3D9}" srcId="{9889F8C1-10C8-469E-B94C-E10B29027C53}" destId="{D136015F-C7C8-4682-9FF6-5CA7F0487260}" srcOrd="1" destOrd="0" parTransId="{51D8E487-BFD1-43FA-819D-AAE775412F57}" sibTransId="{81EA14A9-9086-42CF-BB31-E2C628178FA2}"/>
    <dgm:cxn modelId="{DA6900C8-4DCA-4A06-939D-C68CFD557E30}" srcId="{9889F8C1-10C8-469E-B94C-E10B29027C53}" destId="{1D8EA370-6891-45C5-AEA8-8E79DBBEFC6C}" srcOrd="0" destOrd="0" parTransId="{D05305CB-90BD-4409-B3C8-74BCE9D3D352}" sibTransId="{F8A87DA0-6530-4892-AA21-7E0FAAA1C129}"/>
    <dgm:cxn modelId="{51B7313A-3118-4648-BBCA-248D2A521532}" type="presOf" srcId="{DBAA8F58-8CA0-4B47-B924-EE324744A667}" destId="{3BB8E926-6BEA-412E-AEB8-70B32919B2CD}" srcOrd="1" destOrd="0" presId="urn:microsoft.com/office/officeart/2005/8/layout/list1"/>
    <dgm:cxn modelId="{842E3FF7-7FE4-4952-B2CB-AD8CA480994C}" type="presOf" srcId="{D136015F-C7C8-4682-9FF6-5CA7F0487260}" destId="{BE405ED4-4015-4CC6-9B7D-F90617134480}" srcOrd="0" destOrd="0" presId="urn:microsoft.com/office/officeart/2005/8/layout/list1"/>
    <dgm:cxn modelId="{1ACA9524-A1F1-4110-B6CA-3B4B4C166992}" type="presOf" srcId="{EBF4A278-51FB-4D5D-88F8-3E7FC546045A}" destId="{458311F2-3636-4BCE-9885-F09EDD042DB4}" srcOrd="0" destOrd="0" presId="urn:microsoft.com/office/officeart/2005/8/layout/list1"/>
    <dgm:cxn modelId="{EC48BE74-6897-42DC-9441-619EE59C122C}" type="presOf" srcId="{8FE05F88-E759-4EAC-8603-D22683DC7927}" destId="{5BB4FE6B-4B09-4DA9-83FB-69AEB5FCDBC7}" srcOrd="0" destOrd="0" presId="urn:microsoft.com/office/officeart/2005/8/layout/list1"/>
    <dgm:cxn modelId="{4C6309CD-1499-4CB4-AEFC-7EBE6FB15E6A}" type="presOf" srcId="{8FE05F88-E759-4EAC-8603-D22683DC7927}" destId="{662A6F31-7A19-4148-B569-BBBF967A29E3}" srcOrd="1" destOrd="0" presId="urn:microsoft.com/office/officeart/2005/8/layout/list1"/>
    <dgm:cxn modelId="{91194DFA-05E8-4039-BF3A-3632B439429A}" type="presOf" srcId="{DBAA8F58-8CA0-4B47-B924-EE324744A667}" destId="{ECF631E5-D995-49D7-92F5-E41CF1884757}" srcOrd="0" destOrd="0" presId="urn:microsoft.com/office/officeart/2005/8/layout/list1"/>
    <dgm:cxn modelId="{68447854-32C7-446B-A2ED-FDE26FBFAE47}" type="presOf" srcId="{1D8EA370-6891-45C5-AEA8-8E79DBBEFC6C}" destId="{9AA49088-156B-4523-B1CD-3379FD155500}" srcOrd="0" destOrd="0" presId="urn:microsoft.com/office/officeart/2005/8/layout/list1"/>
    <dgm:cxn modelId="{3F44EDD2-CFB2-4EDD-8E5E-06A11421E0FE}" srcId="{9889F8C1-10C8-469E-B94C-E10B29027C53}" destId="{8FE05F88-E759-4EAC-8603-D22683DC7927}" srcOrd="3" destOrd="0" parTransId="{8FBA3439-11EB-45B7-8C87-7F8A08E32569}" sibTransId="{98216F32-F714-42E4-BD88-BDDABD3BB1F9}"/>
    <dgm:cxn modelId="{E244FCC2-D3BC-4E77-9B09-6201F253EB02}" srcId="{9889F8C1-10C8-469E-B94C-E10B29027C53}" destId="{DBAA8F58-8CA0-4B47-B924-EE324744A667}" srcOrd="2" destOrd="0" parTransId="{3D9EBD62-A1FC-4057-9ED5-75D7D3A3ACFA}" sibTransId="{B245928B-1A95-45E1-BA67-1A8A490B5122}"/>
    <dgm:cxn modelId="{5DF2DE12-2FAC-4C4D-80CF-CF5B3AD41943}" srcId="{1D8EA370-6891-45C5-AEA8-8E79DBBEFC6C}" destId="{40BBF5F7-9C8C-4C0F-9745-530AF22AE90D}" srcOrd="0" destOrd="0" parTransId="{D53EAED7-52F1-417F-91A3-1830FD926C6B}" sibTransId="{680B607A-765B-4207-ABC3-42F630586DE0}"/>
    <dgm:cxn modelId="{5C47DEEF-ED66-4973-94EA-BCF0A94BA533}" type="presOf" srcId="{1D8EA370-6891-45C5-AEA8-8E79DBBEFC6C}" destId="{403174AB-2063-4957-812A-06C039BC9B34}" srcOrd="1" destOrd="0" presId="urn:microsoft.com/office/officeart/2005/8/layout/list1"/>
    <dgm:cxn modelId="{E85988F8-626B-4EA3-A371-80F176838C7D}" type="presParOf" srcId="{FF2FEA66-8AA9-4228-A776-C84FDCD70A44}" destId="{B5413C04-B5EE-4D36-ABDD-151C1201B3EC}" srcOrd="0" destOrd="0" presId="urn:microsoft.com/office/officeart/2005/8/layout/list1"/>
    <dgm:cxn modelId="{0D41B4A2-577C-4DA4-9044-85DE3C8D0ED7}" type="presParOf" srcId="{B5413C04-B5EE-4D36-ABDD-151C1201B3EC}" destId="{9AA49088-156B-4523-B1CD-3379FD155500}" srcOrd="0" destOrd="0" presId="urn:microsoft.com/office/officeart/2005/8/layout/list1"/>
    <dgm:cxn modelId="{E842A680-DBE5-4CD2-A06C-4BDB894CB597}" type="presParOf" srcId="{B5413C04-B5EE-4D36-ABDD-151C1201B3EC}" destId="{403174AB-2063-4957-812A-06C039BC9B34}" srcOrd="1" destOrd="0" presId="urn:microsoft.com/office/officeart/2005/8/layout/list1"/>
    <dgm:cxn modelId="{FD18B1CF-3D71-46A9-B179-92DF7A76463E}" type="presParOf" srcId="{FF2FEA66-8AA9-4228-A776-C84FDCD70A44}" destId="{9CD593FF-F04F-4DD3-9B74-C35F6DC0917B}" srcOrd="1" destOrd="0" presId="urn:microsoft.com/office/officeart/2005/8/layout/list1"/>
    <dgm:cxn modelId="{D5C40279-103E-42A4-B1FB-BA0393A9BEE2}" type="presParOf" srcId="{FF2FEA66-8AA9-4228-A776-C84FDCD70A44}" destId="{A57A76BC-61D6-4315-97F8-6D5FD37BA282}" srcOrd="2" destOrd="0" presId="urn:microsoft.com/office/officeart/2005/8/layout/list1"/>
    <dgm:cxn modelId="{3A9B982F-8DC5-48D1-8221-ADE152D18B99}" type="presParOf" srcId="{FF2FEA66-8AA9-4228-A776-C84FDCD70A44}" destId="{033587F4-D20D-4CAE-B455-489D3C503F4A}" srcOrd="3" destOrd="0" presId="urn:microsoft.com/office/officeart/2005/8/layout/list1"/>
    <dgm:cxn modelId="{5FF419A5-40D4-41A7-B6D0-9C2BA7700D6C}" type="presParOf" srcId="{FF2FEA66-8AA9-4228-A776-C84FDCD70A44}" destId="{174E0EB7-5E80-421F-8E63-F33838422357}" srcOrd="4" destOrd="0" presId="urn:microsoft.com/office/officeart/2005/8/layout/list1"/>
    <dgm:cxn modelId="{23E17CAF-DA57-4D27-89A0-35CEF1C8414E}" type="presParOf" srcId="{174E0EB7-5E80-421F-8E63-F33838422357}" destId="{BE405ED4-4015-4CC6-9B7D-F90617134480}" srcOrd="0" destOrd="0" presId="urn:microsoft.com/office/officeart/2005/8/layout/list1"/>
    <dgm:cxn modelId="{EC937094-0C63-4E45-A380-DA839A6507B4}" type="presParOf" srcId="{174E0EB7-5E80-421F-8E63-F33838422357}" destId="{8EEFE9A3-3151-42C9-B80E-24A60E9041E6}" srcOrd="1" destOrd="0" presId="urn:microsoft.com/office/officeart/2005/8/layout/list1"/>
    <dgm:cxn modelId="{BDCF1947-F79B-43C5-B204-55862CBFD9A2}" type="presParOf" srcId="{FF2FEA66-8AA9-4228-A776-C84FDCD70A44}" destId="{7E9C328B-C05C-40E9-8244-C6C205493F47}" srcOrd="5" destOrd="0" presId="urn:microsoft.com/office/officeart/2005/8/layout/list1"/>
    <dgm:cxn modelId="{629F1305-E7EC-4A00-BD44-927BAA5F4F7C}" type="presParOf" srcId="{FF2FEA66-8AA9-4228-A776-C84FDCD70A44}" destId="{B21802A1-9CE9-4701-9A32-D42B0FE99718}" srcOrd="6" destOrd="0" presId="urn:microsoft.com/office/officeart/2005/8/layout/list1"/>
    <dgm:cxn modelId="{116BBE56-048B-4CF3-8BD7-91883EC66571}" type="presParOf" srcId="{FF2FEA66-8AA9-4228-A776-C84FDCD70A44}" destId="{8E764AB6-716D-430C-9458-AB57243CAAE8}" srcOrd="7" destOrd="0" presId="urn:microsoft.com/office/officeart/2005/8/layout/list1"/>
    <dgm:cxn modelId="{649739D0-2018-4D84-898E-888DD775C2B3}" type="presParOf" srcId="{FF2FEA66-8AA9-4228-A776-C84FDCD70A44}" destId="{3975CBED-7FC5-4C75-9389-C04DAB445AF6}" srcOrd="8" destOrd="0" presId="urn:microsoft.com/office/officeart/2005/8/layout/list1"/>
    <dgm:cxn modelId="{8E2C8788-EFEF-4FFE-9E72-53095270B8F7}" type="presParOf" srcId="{3975CBED-7FC5-4C75-9389-C04DAB445AF6}" destId="{ECF631E5-D995-49D7-92F5-E41CF1884757}" srcOrd="0" destOrd="0" presId="urn:microsoft.com/office/officeart/2005/8/layout/list1"/>
    <dgm:cxn modelId="{88997F09-7882-4FB5-B4E4-C8606C373B20}" type="presParOf" srcId="{3975CBED-7FC5-4C75-9389-C04DAB445AF6}" destId="{3BB8E926-6BEA-412E-AEB8-70B32919B2CD}" srcOrd="1" destOrd="0" presId="urn:microsoft.com/office/officeart/2005/8/layout/list1"/>
    <dgm:cxn modelId="{744D863C-5434-429B-8C45-1FF12DD970AA}" type="presParOf" srcId="{FF2FEA66-8AA9-4228-A776-C84FDCD70A44}" destId="{D5F6C340-FC5B-491A-93D9-4CA14ECA42DF}" srcOrd="9" destOrd="0" presId="urn:microsoft.com/office/officeart/2005/8/layout/list1"/>
    <dgm:cxn modelId="{B52C04A3-5A53-412E-8CCD-3FE76234EE08}" type="presParOf" srcId="{FF2FEA66-8AA9-4228-A776-C84FDCD70A44}" destId="{458311F2-3636-4BCE-9885-F09EDD042DB4}" srcOrd="10" destOrd="0" presId="urn:microsoft.com/office/officeart/2005/8/layout/list1"/>
    <dgm:cxn modelId="{F4C5707D-5C68-4EE2-8CF0-4ADC92BFD095}" type="presParOf" srcId="{FF2FEA66-8AA9-4228-A776-C84FDCD70A44}" destId="{D8399A69-0087-4504-89E4-DB2866E124E7}" srcOrd="11" destOrd="0" presId="urn:microsoft.com/office/officeart/2005/8/layout/list1"/>
    <dgm:cxn modelId="{0E62B214-8246-4FCD-8A4F-5F03CC751438}" type="presParOf" srcId="{FF2FEA66-8AA9-4228-A776-C84FDCD70A44}" destId="{94C641CC-7B09-4AD7-BC9C-6A682313150D}" srcOrd="12" destOrd="0" presId="urn:microsoft.com/office/officeart/2005/8/layout/list1"/>
    <dgm:cxn modelId="{EB4A514C-E3C4-4A81-A00D-D4338F0CD64C}" type="presParOf" srcId="{94C641CC-7B09-4AD7-BC9C-6A682313150D}" destId="{5BB4FE6B-4B09-4DA9-83FB-69AEB5FCDBC7}" srcOrd="0" destOrd="0" presId="urn:microsoft.com/office/officeart/2005/8/layout/list1"/>
    <dgm:cxn modelId="{4DD87C41-37D7-492B-A943-EDBC1270CC4A}" type="presParOf" srcId="{94C641CC-7B09-4AD7-BC9C-6A682313150D}" destId="{662A6F31-7A19-4148-B569-BBBF967A29E3}" srcOrd="1" destOrd="0" presId="urn:microsoft.com/office/officeart/2005/8/layout/list1"/>
    <dgm:cxn modelId="{8B8FDFF2-0840-4DA1-8345-1715C42A70CC}" type="presParOf" srcId="{FF2FEA66-8AA9-4228-A776-C84FDCD70A44}" destId="{8E0F5002-0B38-4865-9001-A631946CCB1D}" srcOrd="13" destOrd="0" presId="urn:microsoft.com/office/officeart/2005/8/layout/list1"/>
    <dgm:cxn modelId="{35D00C42-844C-46CE-961C-36E5191F4517}" type="presParOf" srcId="{FF2FEA66-8AA9-4228-A776-C84FDCD70A44}" destId="{6A3F06E1-6053-4FC7-B181-D8C8354CA90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D12548-59AD-4376-98C6-49AC3497B61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B4E1C16-F1FB-4BDC-94C5-9D132678BB43}">
      <dgm:prSet phldrT="[Text]" phldr="1"/>
      <dgm:spPr/>
      <dgm:t>
        <a:bodyPr/>
        <a:lstStyle/>
        <a:p>
          <a:endParaRPr lang="en-US" dirty="0"/>
        </a:p>
      </dgm:t>
    </dgm:pt>
    <dgm:pt modelId="{02B99FDB-2A52-4D15-8F2C-340215D29074}" type="parTrans" cxnId="{69CBD50A-B7BF-402D-9B4D-0D05E73C1474}">
      <dgm:prSet/>
      <dgm:spPr/>
      <dgm:t>
        <a:bodyPr/>
        <a:lstStyle/>
        <a:p>
          <a:endParaRPr lang="en-US"/>
        </a:p>
      </dgm:t>
    </dgm:pt>
    <dgm:pt modelId="{5FEF4FB4-147E-4635-9CE5-DBED994D6A37}" type="sibTrans" cxnId="{69CBD50A-B7BF-402D-9B4D-0D05E73C1474}">
      <dgm:prSet/>
      <dgm:spPr/>
      <dgm:t>
        <a:bodyPr/>
        <a:lstStyle/>
        <a:p>
          <a:endParaRPr lang="en-US"/>
        </a:p>
      </dgm:t>
    </dgm:pt>
    <dgm:pt modelId="{2FDF7A01-6E1F-4672-81A9-E0DAD04C9388}">
      <dgm:prSet phldrT="[Text]" phldr="1"/>
      <dgm:spPr/>
      <dgm:t>
        <a:bodyPr/>
        <a:lstStyle/>
        <a:p>
          <a:endParaRPr lang="en-US" dirty="0"/>
        </a:p>
      </dgm:t>
    </dgm:pt>
    <dgm:pt modelId="{F4E59B4A-20D6-4C34-93FD-A21AE65C6A4C}" type="parTrans" cxnId="{33A6872E-7222-424C-936C-2B5C7B5062DE}">
      <dgm:prSet/>
      <dgm:spPr/>
      <dgm:t>
        <a:bodyPr/>
        <a:lstStyle/>
        <a:p>
          <a:endParaRPr lang="en-US"/>
        </a:p>
      </dgm:t>
    </dgm:pt>
    <dgm:pt modelId="{30B331F8-6764-49A4-81D4-23815A0FB0A0}" type="sibTrans" cxnId="{33A6872E-7222-424C-936C-2B5C7B5062DE}">
      <dgm:prSet/>
      <dgm:spPr/>
      <dgm:t>
        <a:bodyPr/>
        <a:lstStyle/>
        <a:p>
          <a:endParaRPr lang="en-US"/>
        </a:p>
      </dgm:t>
    </dgm:pt>
    <dgm:pt modelId="{8B456658-D58B-4F11-93DE-27D004D9F0D4}">
      <dgm:prSet phldrT="[Text]" phldr="1"/>
      <dgm:spPr/>
      <dgm:t>
        <a:bodyPr/>
        <a:lstStyle/>
        <a:p>
          <a:endParaRPr lang="en-US"/>
        </a:p>
      </dgm:t>
    </dgm:pt>
    <dgm:pt modelId="{8CA9A9B6-B24B-46AA-817F-60E5F35D1A45}" type="parTrans" cxnId="{A120E63F-4C18-4CC0-A873-19F1200AAD84}">
      <dgm:prSet/>
      <dgm:spPr/>
      <dgm:t>
        <a:bodyPr/>
        <a:lstStyle/>
        <a:p>
          <a:endParaRPr lang="en-US"/>
        </a:p>
      </dgm:t>
    </dgm:pt>
    <dgm:pt modelId="{1531092B-50DE-4D04-BD42-65D9DCBDB807}" type="sibTrans" cxnId="{A120E63F-4C18-4CC0-A873-19F1200AAD84}">
      <dgm:prSet/>
      <dgm:spPr/>
      <dgm:t>
        <a:bodyPr/>
        <a:lstStyle/>
        <a:p>
          <a:endParaRPr lang="en-US"/>
        </a:p>
      </dgm:t>
    </dgm:pt>
    <dgm:pt modelId="{18A6342E-9A45-4EB6-8BE7-152980032AD4}">
      <dgm:prSet phldrT="[Text]" phldr="1"/>
      <dgm:spPr/>
      <dgm:t>
        <a:bodyPr/>
        <a:lstStyle/>
        <a:p>
          <a:endParaRPr lang="en-US" dirty="0"/>
        </a:p>
      </dgm:t>
    </dgm:pt>
    <dgm:pt modelId="{AA5BC655-719E-407B-9D01-6BD7BC60F3A3}" type="parTrans" cxnId="{D14A2B4B-301C-4CFA-BE07-77F038A90D27}">
      <dgm:prSet/>
      <dgm:spPr/>
      <dgm:t>
        <a:bodyPr/>
        <a:lstStyle/>
        <a:p>
          <a:endParaRPr lang="en-US"/>
        </a:p>
      </dgm:t>
    </dgm:pt>
    <dgm:pt modelId="{F701741C-3178-40B8-B28E-B43F1EAAE804}" type="sibTrans" cxnId="{D14A2B4B-301C-4CFA-BE07-77F038A90D27}">
      <dgm:prSet/>
      <dgm:spPr/>
      <dgm:t>
        <a:bodyPr/>
        <a:lstStyle/>
        <a:p>
          <a:endParaRPr lang="en-US"/>
        </a:p>
      </dgm:t>
    </dgm:pt>
    <dgm:pt modelId="{3B95879C-BC39-40DC-B120-E19768357FB5}" type="pres">
      <dgm:prSet presAssocID="{1BD12548-59AD-4376-98C6-49AC3497B61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DEAA08-B763-4799-8F8E-21DF7E350322}" type="pres">
      <dgm:prSet presAssocID="{1BD12548-59AD-4376-98C6-49AC3497B614}" presName="diamond" presStyleLbl="bgShp" presStyleIdx="0" presStyleCnt="1"/>
      <dgm:spPr/>
    </dgm:pt>
    <dgm:pt modelId="{5156E86B-9B61-48A3-A4BC-AF5A0EF6CF4A}" type="pres">
      <dgm:prSet presAssocID="{1BD12548-59AD-4376-98C6-49AC3497B61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3BE2D-C279-4E21-BDC5-B0F2DA95312E}" type="pres">
      <dgm:prSet presAssocID="{1BD12548-59AD-4376-98C6-49AC3497B61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70C53-2D0B-46B4-9C9E-C794B891EF5A}" type="pres">
      <dgm:prSet presAssocID="{1BD12548-59AD-4376-98C6-49AC3497B61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222BC-57D3-4EC5-BF68-999E58FA16F0}" type="pres">
      <dgm:prSet presAssocID="{1BD12548-59AD-4376-98C6-49AC3497B61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920EF3-F690-48DA-A7B8-8970336983CA}" type="presOf" srcId="{8B4E1C16-F1FB-4BDC-94C5-9D132678BB43}" destId="{5156E86B-9B61-48A3-A4BC-AF5A0EF6CF4A}" srcOrd="0" destOrd="0" presId="urn:microsoft.com/office/officeart/2005/8/layout/matrix3"/>
    <dgm:cxn modelId="{69CBD50A-B7BF-402D-9B4D-0D05E73C1474}" srcId="{1BD12548-59AD-4376-98C6-49AC3497B614}" destId="{8B4E1C16-F1FB-4BDC-94C5-9D132678BB43}" srcOrd="0" destOrd="0" parTransId="{02B99FDB-2A52-4D15-8F2C-340215D29074}" sibTransId="{5FEF4FB4-147E-4635-9CE5-DBED994D6A37}"/>
    <dgm:cxn modelId="{D14A2B4B-301C-4CFA-BE07-77F038A90D27}" srcId="{1BD12548-59AD-4376-98C6-49AC3497B614}" destId="{18A6342E-9A45-4EB6-8BE7-152980032AD4}" srcOrd="3" destOrd="0" parTransId="{AA5BC655-719E-407B-9D01-6BD7BC60F3A3}" sibTransId="{F701741C-3178-40B8-B28E-B43F1EAAE804}"/>
    <dgm:cxn modelId="{660AA2B1-1FC6-405C-9456-DF135D8816FB}" type="presOf" srcId="{18A6342E-9A45-4EB6-8BE7-152980032AD4}" destId="{D63222BC-57D3-4EC5-BF68-999E58FA16F0}" srcOrd="0" destOrd="0" presId="urn:microsoft.com/office/officeart/2005/8/layout/matrix3"/>
    <dgm:cxn modelId="{A120E63F-4C18-4CC0-A873-19F1200AAD84}" srcId="{1BD12548-59AD-4376-98C6-49AC3497B614}" destId="{8B456658-D58B-4F11-93DE-27D004D9F0D4}" srcOrd="2" destOrd="0" parTransId="{8CA9A9B6-B24B-46AA-817F-60E5F35D1A45}" sibTransId="{1531092B-50DE-4D04-BD42-65D9DCBDB807}"/>
    <dgm:cxn modelId="{62BB1EC1-541E-4FBF-9855-72CD57EA3914}" type="presOf" srcId="{1BD12548-59AD-4376-98C6-49AC3497B614}" destId="{3B95879C-BC39-40DC-B120-E19768357FB5}" srcOrd="0" destOrd="0" presId="urn:microsoft.com/office/officeart/2005/8/layout/matrix3"/>
    <dgm:cxn modelId="{33A6872E-7222-424C-936C-2B5C7B5062DE}" srcId="{1BD12548-59AD-4376-98C6-49AC3497B614}" destId="{2FDF7A01-6E1F-4672-81A9-E0DAD04C9388}" srcOrd="1" destOrd="0" parTransId="{F4E59B4A-20D6-4C34-93FD-A21AE65C6A4C}" sibTransId="{30B331F8-6764-49A4-81D4-23815A0FB0A0}"/>
    <dgm:cxn modelId="{0C5AACDD-1647-47E4-A811-7EA9FBCB9457}" type="presOf" srcId="{2FDF7A01-6E1F-4672-81A9-E0DAD04C9388}" destId="{DA03BE2D-C279-4E21-BDC5-B0F2DA95312E}" srcOrd="0" destOrd="0" presId="urn:microsoft.com/office/officeart/2005/8/layout/matrix3"/>
    <dgm:cxn modelId="{54524D66-F763-4D54-9FB7-421C7F35C9BB}" type="presOf" srcId="{8B456658-D58B-4F11-93DE-27D004D9F0D4}" destId="{8FD70C53-2D0B-46B4-9C9E-C794B891EF5A}" srcOrd="0" destOrd="0" presId="urn:microsoft.com/office/officeart/2005/8/layout/matrix3"/>
    <dgm:cxn modelId="{76008BB3-8D2F-4A51-88D0-0A43EA130884}" type="presParOf" srcId="{3B95879C-BC39-40DC-B120-E19768357FB5}" destId="{78DEAA08-B763-4799-8F8E-21DF7E350322}" srcOrd="0" destOrd="0" presId="urn:microsoft.com/office/officeart/2005/8/layout/matrix3"/>
    <dgm:cxn modelId="{383868C1-1FBF-40AE-B8CF-0BCD675ED0F2}" type="presParOf" srcId="{3B95879C-BC39-40DC-B120-E19768357FB5}" destId="{5156E86B-9B61-48A3-A4BC-AF5A0EF6CF4A}" srcOrd="1" destOrd="0" presId="urn:microsoft.com/office/officeart/2005/8/layout/matrix3"/>
    <dgm:cxn modelId="{80EA0C26-9E59-4D88-8C8B-BA0312DDAE61}" type="presParOf" srcId="{3B95879C-BC39-40DC-B120-E19768357FB5}" destId="{DA03BE2D-C279-4E21-BDC5-B0F2DA95312E}" srcOrd="2" destOrd="0" presId="urn:microsoft.com/office/officeart/2005/8/layout/matrix3"/>
    <dgm:cxn modelId="{7A587FDE-DE34-48D7-834E-84794C00C298}" type="presParOf" srcId="{3B95879C-BC39-40DC-B120-E19768357FB5}" destId="{8FD70C53-2D0B-46B4-9C9E-C794B891EF5A}" srcOrd="3" destOrd="0" presId="urn:microsoft.com/office/officeart/2005/8/layout/matrix3"/>
    <dgm:cxn modelId="{71BC0251-2C5C-4A51-8949-B021397A310D}" type="presParOf" srcId="{3B95879C-BC39-40DC-B120-E19768357FB5}" destId="{D63222BC-57D3-4EC5-BF68-999E58FA16F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279A4-9175-4B84-9238-684E8B79F52E}">
      <dsp:nvSpPr>
        <dsp:cNvPr id="0" name=""/>
        <dsp:cNvSpPr/>
      </dsp:nvSpPr>
      <dsp:spPr>
        <a:xfrm>
          <a:off x="0" y="0"/>
          <a:ext cx="1784939" cy="3694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kern="1200" dirty="0" smtClean="0"/>
            <a:t>Providing a rich collection of information resources (print and electronic)</a:t>
          </a:r>
          <a:endParaRPr lang="en-US" sz="1700" kern="1200" dirty="0"/>
        </a:p>
      </dsp:txBody>
      <dsp:txXfrm>
        <a:off x="0" y="1477771"/>
        <a:ext cx="1784939" cy="1477771"/>
      </dsp:txXfrm>
    </dsp:sp>
    <dsp:sp modelId="{0B5FF776-E853-4305-B2D2-53F0248F9826}">
      <dsp:nvSpPr>
        <dsp:cNvPr id="0" name=""/>
        <dsp:cNvSpPr/>
      </dsp:nvSpPr>
      <dsp:spPr>
        <a:xfrm>
          <a:off x="337228" y="318399"/>
          <a:ext cx="1230244" cy="12302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78BE8-E1BC-4A5D-BF0D-33DA93C38294}">
      <dsp:nvSpPr>
        <dsp:cNvPr id="0" name=""/>
        <dsp:cNvSpPr/>
      </dsp:nvSpPr>
      <dsp:spPr>
        <a:xfrm>
          <a:off x="1840191" y="0"/>
          <a:ext cx="1784939" cy="3694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kern="1200" dirty="0" smtClean="0"/>
            <a:t>Advocating trends to enhance research practices</a:t>
          </a:r>
          <a:endParaRPr lang="en-US" sz="1700" kern="1200" dirty="0"/>
        </a:p>
      </dsp:txBody>
      <dsp:txXfrm>
        <a:off x="1840191" y="1477771"/>
        <a:ext cx="1784939" cy="1477771"/>
      </dsp:txXfrm>
    </dsp:sp>
    <dsp:sp modelId="{EC58CCB1-8E5D-411D-9E8F-55AAD4A9EE07}">
      <dsp:nvSpPr>
        <dsp:cNvPr id="0" name=""/>
        <dsp:cNvSpPr/>
      </dsp:nvSpPr>
      <dsp:spPr>
        <a:xfrm>
          <a:off x="2117538" y="221665"/>
          <a:ext cx="1230244" cy="12302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95C00-0D63-40E1-8498-01F371398B2D}">
      <dsp:nvSpPr>
        <dsp:cNvPr id="0" name=""/>
        <dsp:cNvSpPr/>
      </dsp:nvSpPr>
      <dsp:spPr>
        <a:xfrm>
          <a:off x="3678679" y="0"/>
          <a:ext cx="1784939" cy="3694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kern="1200" dirty="0" smtClean="0"/>
            <a:t>Sustaining the information portal</a:t>
          </a:r>
          <a:endParaRPr lang="en-US" sz="1700" kern="1200" dirty="0"/>
        </a:p>
      </dsp:txBody>
      <dsp:txXfrm>
        <a:off x="3678679" y="1477771"/>
        <a:ext cx="1784939" cy="1477771"/>
      </dsp:txXfrm>
    </dsp:sp>
    <dsp:sp modelId="{F1EA91BB-4991-4D95-9A56-58A36671A25B}">
      <dsp:nvSpPr>
        <dsp:cNvPr id="0" name=""/>
        <dsp:cNvSpPr/>
      </dsp:nvSpPr>
      <dsp:spPr>
        <a:xfrm>
          <a:off x="3956026" y="221665"/>
          <a:ext cx="1230244" cy="123024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62BBC-8ED2-4868-827A-1C723A811123}">
      <dsp:nvSpPr>
        <dsp:cNvPr id="0" name=""/>
        <dsp:cNvSpPr/>
      </dsp:nvSpPr>
      <dsp:spPr>
        <a:xfrm>
          <a:off x="5517167" y="0"/>
          <a:ext cx="1784939" cy="3694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kern="1200" dirty="0" smtClean="0"/>
            <a:t>Managing the Institutional Repository</a:t>
          </a:r>
          <a:endParaRPr lang="en-US" sz="1700" kern="1200" dirty="0"/>
        </a:p>
      </dsp:txBody>
      <dsp:txXfrm>
        <a:off x="5517167" y="1477771"/>
        <a:ext cx="1784939" cy="1477771"/>
      </dsp:txXfrm>
    </dsp:sp>
    <dsp:sp modelId="{24C3DC69-1156-4D4E-B9D3-7CF9DCE45DB7}">
      <dsp:nvSpPr>
        <dsp:cNvPr id="0" name=""/>
        <dsp:cNvSpPr/>
      </dsp:nvSpPr>
      <dsp:spPr>
        <a:xfrm>
          <a:off x="5794514" y="221665"/>
          <a:ext cx="1230244" cy="123024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4DF0B-BC66-4BEF-A60B-AB19A66F3F60}">
      <dsp:nvSpPr>
        <dsp:cNvPr id="0" name=""/>
        <dsp:cNvSpPr/>
      </dsp:nvSpPr>
      <dsp:spPr>
        <a:xfrm>
          <a:off x="292152" y="2955542"/>
          <a:ext cx="6719505" cy="5541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A76BC-61D6-4315-97F8-6D5FD37BA282}">
      <dsp:nvSpPr>
        <dsp:cNvPr id="0" name=""/>
        <dsp:cNvSpPr/>
      </dsp:nvSpPr>
      <dsp:spPr>
        <a:xfrm>
          <a:off x="0" y="290656"/>
          <a:ext cx="607101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178" tIns="333248" rIns="47117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Open Access Policy</a:t>
          </a:r>
          <a:endParaRPr lang="en-US" sz="1600" kern="1200" dirty="0"/>
        </a:p>
      </dsp:txBody>
      <dsp:txXfrm>
        <a:off x="0" y="290656"/>
        <a:ext cx="6071016" cy="680400"/>
      </dsp:txXfrm>
    </dsp:sp>
    <dsp:sp modelId="{403174AB-2063-4957-812A-06C039BC9B34}">
      <dsp:nvSpPr>
        <dsp:cNvPr id="0" name=""/>
        <dsp:cNvSpPr/>
      </dsp:nvSpPr>
      <dsp:spPr>
        <a:xfrm>
          <a:off x="303550" y="54496"/>
          <a:ext cx="4249711" cy="47232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29" tIns="0" rIns="160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Institution</a:t>
          </a:r>
          <a:endParaRPr lang="en-US" sz="1600" kern="1200" dirty="0"/>
        </a:p>
      </dsp:txBody>
      <dsp:txXfrm>
        <a:off x="326607" y="77553"/>
        <a:ext cx="4203597" cy="426206"/>
      </dsp:txXfrm>
    </dsp:sp>
    <dsp:sp modelId="{B21802A1-9CE9-4701-9A32-D42B0FE99718}">
      <dsp:nvSpPr>
        <dsp:cNvPr id="0" name=""/>
        <dsp:cNvSpPr/>
      </dsp:nvSpPr>
      <dsp:spPr>
        <a:xfrm>
          <a:off x="0" y="1293616"/>
          <a:ext cx="607101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178" tIns="333248" rIns="47117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smtClean="0"/>
            <a:t>Advocacy of researchers to deposit their research output into the IR; Annual Research Reports</a:t>
          </a:r>
          <a:endParaRPr lang="en-US" sz="1600" kern="1200"/>
        </a:p>
      </dsp:txBody>
      <dsp:txXfrm>
        <a:off x="0" y="1293616"/>
        <a:ext cx="6071016" cy="907200"/>
      </dsp:txXfrm>
    </dsp:sp>
    <dsp:sp modelId="{8EEFE9A3-3151-42C9-B80E-24A60E9041E6}">
      <dsp:nvSpPr>
        <dsp:cNvPr id="0" name=""/>
        <dsp:cNvSpPr/>
      </dsp:nvSpPr>
      <dsp:spPr>
        <a:xfrm>
          <a:off x="303550" y="1057456"/>
          <a:ext cx="4249711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29" tIns="0" rIns="160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Research Office</a:t>
          </a:r>
          <a:endParaRPr lang="en-US" sz="1600" kern="1200" dirty="0"/>
        </a:p>
      </dsp:txBody>
      <dsp:txXfrm>
        <a:off x="326607" y="1080513"/>
        <a:ext cx="4203597" cy="426206"/>
      </dsp:txXfrm>
    </dsp:sp>
    <dsp:sp modelId="{458311F2-3636-4BCE-9885-F09EDD042DB4}">
      <dsp:nvSpPr>
        <dsp:cNvPr id="0" name=""/>
        <dsp:cNvSpPr/>
      </dsp:nvSpPr>
      <dsp:spPr>
        <a:xfrm>
          <a:off x="0" y="2523376"/>
          <a:ext cx="607101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178" tIns="333248" rIns="47117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 take up the advocacy</a:t>
          </a:r>
          <a:endParaRPr lang="en-US" sz="1600" kern="1200" dirty="0"/>
        </a:p>
      </dsp:txBody>
      <dsp:txXfrm>
        <a:off x="0" y="2523376"/>
        <a:ext cx="6071016" cy="680400"/>
      </dsp:txXfrm>
    </dsp:sp>
    <dsp:sp modelId="{3BB8E926-6BEA-412E-AEB8-70B32919B2CD}">
      <dsp:nvSpPr>
        <dsp:cNvPr id="0" name=""/>
        <dsp:cNvSpPr/>
      </dsp:nvSpPr>
      <dsp:spPr>
        <a:xfrm>
          <a:off x="303550" y="2287217"/>
          <a:ext cx="4249711" cy="47232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29" tIns="0" rIns="160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Academics &amp; Researchers</a:t>
          </a:r>
          <a:endParaRPr lang="en-US" sz="1600" kern="1200" dirty="0"/>
        </a:p>
      </dsp:txBody>
      <dsp:txXfrm>
        <a:off x="326607" y="2310274"/>
        <a:ext cx="4203597" cy="426206"/>
      </dsp:txXfrm>
    </dsp:sp>
    <dsp:sp modelId="{6A3F06E1-6053-4FC7-B181-D8C8354CA901}">
      <dsp:nvSpPr>
        <dsp:cNvPr id="0" name=""/>
        <dsp:cNvSpPr/>
      </dsp:nvSpPr>
      <dsp:spPr>
        <a:xfrm>
          <a:off x="0" y="3526337"/>
          <a:ext cx="607101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A6F31-7A19-4148-B569-BBBF967A29E3}">
      <dsp:nvSpPr>
        <dsp:cNvPr id="0" name=""/>
        <dsp:cNvSpPr/>
      </dsp:nvSpPr>
      <dsp:spPr>
        <a:xfrm>
          <a:off x="303550" y="3290177"/>
          <a:ext cx="4249711" cy="47232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29" tIns="0" rIns="160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Library</a:t>
          </a:r>
          <a:endParaRPr lang="en-US" sz="1600" kern="1200" dirty="0"/>
        </a:p>
      </dsp:txBody>
      <dsp:txXfrm>
        <a:off x="326607" y="3313234"/>
        <a:ext cx="4203597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EAA08-B763-4799-8F8E-21DF7E350322}">
      <dsp:nvSpPr>
        <dsp:cNvPr id="0" name=""/>
        <dsp:cNvSpPr/>
      </dsp:nvSpPr>
      <dsp:spPr>
        <a:xfrm>
          <a:off x="1221897" y="0"/>
          <a:ext cx="3652205" cy="365220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6E86B-9B61-48A3-A4BC-AF5A0EF6CF4A}">
      <dsp:nvSpPr>
        <dsp:cNvPr id="0" name=""/>
        <dsp:cNvSpPr/>
      </dsp:nvSpPr>
      <dsp:spPr>
        <a:xfrm>
          <a:off x="1568856" y="346959"/>
          <a:ext cx="1424359" cy="1424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1638387" y="416490"/>
        <a:ext cx="1285297" cy="1285297"/>
      </dsp:txXfrm>
    </dsp:sp>
    <dsp:sp modelId="{DA03BE2D-C279-4E21-BDC5-B0F2DA95312E}">
      <dsp:nvSpPr>
        <dsp:cNvPr id="0" name=""/>
        <dsp:cNvSpPr/>
      </dsp:nvSpPr>
      <dsp:spPr>
        <a:xfrm>
          <a:off x="3102783" y="346959"/>
          <a:ext cx="1424359" cy="1424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172314" y="416490"/>
        <a:ext cx="1285297" cy="1285297"/>
      </dsp:txXfrm>
    </dsp:sp>
    <dsp:sp modelId="{8FD70C53-2D0B-46B4-9C9E-C794B891EF5A}">
      <dsp:nvSpPr>
        <dsp:cNvPr id="0" name=""/>
        <dsp:cNvSpPr/>
      </dsp:nvSpPr>
      <dsp:spPr>
        <a:xfrm>
          <a:off x="1568856" y="1880885"/>
          <a:ext cx="1424359" cy="1424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1638387" y="1950416"/>
        <a:ext cx="1285297" cy="1285297"/>
      </dsp:txXfrm>
    </dsp:sp>
    <dsp:sp modelId="{D63222BC-57D3-4EC5-BF68-999E58FA16F0}">
      <dsp:nvSpPr>
        <dsp:cNvPr id="0" name=""/>
        <dsp:cNvSpPr/>
      </dsp:nvSpPr>
      <dsp:spPr>
        <a:xfrm>
          <a:off x="3102783" y="1880885"/>
          <a:ext cx="1424359" cy="1424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172314" y="1950416"/>
        <a:ext cx="1285297" cy="128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95E2A-498A-453A-8F92-88020493E304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DBC25-C044-4148-A117-5C4129C04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03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91DA5-8F95-4EF2-875F-ABAB546A0B7C}" type="datetimeFigureOut">
              <a:rPr lang="en-ZA" smtClean="0"/>
              <a:pPr/>
              <a:t>2017-05-11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84452-ADDB-4AB5-A162-BAA5917C97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546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4452-ADDB-4AB5-A162-BAA5917C97F6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835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792" y="2065904"/>
            <a:ext cx="5220978" cy="1620205"/>
          </a:xfrm>
          <a:prstGeom prst="rect">
            <a:avLst/>
          </a:prstGeom>
          <a:solidFill>
            <a:srgbClr val="FD7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4118157"/>
            <a:ext cx="5217393" cy="2739842"/>
          </a:xfrm>
        </p:spPr>
        <p:txBody>
          <a:bodyPr lIns="90000" bIns="684000" anchor="b" anchorCtr="1">
            <a:normAutofit/>
          </a:bodyPr>
          <a:lstStyle>
            <a:lvl1pPr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219185" y="1"/>
            <a:ext cx="3932979" cy="3686108"/>
          </a:xfrm>
        </p:spPr>
        <p:txBody>
          <a:bodyPr lIns="90000" bIns="684000" anchor="b" anchorCtr="1">
            <a:normAutofit/>
          </a:bodyPr>
          <a:lstStyle>
            <a:lvl1pPr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793" y="3686109"/>
            <a:ext cx="9144000" cy="432048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005756" y="3719571"/>
            <a:ext cx="4644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601" y="4820074"/>
            <a:ext cx="2139047" cy="1336008"/>
          </a:xfrm>
          <a:prstGeom prst="rect">
            <a:avLst/>
          </a:prstGeom>
          <a:noFill/>
        </p:spPr>
      </p:pic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684022" y="3171825"/>
            <a:ext cx="4212019" cy="514284"/>
          </a:xfrm>
        </p:spPr>
        <p:txBody>
          <a:bodyPr anchor="t">
            <a:normAutofit/>
          </a:bodyPr>
          <a:lstStyle>
            <a:lvl1pPr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Faculty Name</a:t>
            </a:r>
            <a:endParaRPr lang="en-ZA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683508" y="2132835"/>
            <a:ext cx="4212533" cy="1038989"/>
          </a:xfrm>
        </p:spPr>
        <p:txBody>
          <a:bodyPr anchor="b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Main Title Heading</a:t>
            </a:r>
            <a:endParaRPr lang="en-ZA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84022" y="3686109"/>
            <a:ext cx="4212019" cy="432048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Department Name in full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-1793" y="3593182"/>
            <a:ext cx="5224563" cy="92927"/>
          </a:xfrm>
          <a:prstGeom prst="rect">
            <a:avLst/>
          </a:prstGeom>
          <a:solidFill>
            <a:srgbClr val="009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836672"/>
            <a:ext cx="9144000" cy="5289808"/>
          </a:xfrm>
          <a:prstGeom prst="rect">
            <a:avLst/>
          </a:prstGeom>
          <a:solidFill>
            <a:srgbClr val="FD761D">
              <a:alpha val="1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noFill/>
              </a:ln>
              <a:solidFill>
                <a:srgbClr val="0099D0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2"/>
          </p:nvPr>
        </p:nvSpPr>
        <p:spPr>
          <a:xfrm>
            <a:off x="1007548" y="1160713"/>
            <a:ext cx="2268288" cy="449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10"/>
          </p:nvPr>
        </p:nvSpPr>
        <p:spPr>
          <a:xfrm>
            <a:off x="3599877" y="1160714"/>
            <a:ext cx="4860616" cy="442112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buFont typeface="Arial" panose="020B0604020202020204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◦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452943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/>
          <p:cNvSpPr>
            <a:spLocks noGrp="1"/>
          </p:cNvSpPr>
          <p:nvPr>
            <p:ph type="body" idx="2"/>
          </p:nvPr>
        </p:nvSpPr>
        <p:spPr>
          <a:xfrm>
            <a:off x="1007548" y="1160712"/>
            <a:ext cx="2268288" cy="449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10"/>
          </p:nvPr>
        </p:nvSpPr>
        <p:spPr>
          <a:xfrm>
            <a:off x="3599877" y="1160713"/>
            <a:ext cx="4860616" cy="442112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buFont typeface="Arial" panose="020B0604020202020204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◦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021328"/>
            <a:ext cx="9144000" cy="0"/>
          </a:xfrm>
          <a:prstGeom prst="line">
            <a:avLst/>
          </a:prstGeom>
          <a:ln w="63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452943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836672"/>
            <a:ext cx="9144000" cy="5289808"/>
          </a:xfrm>
          <a:prstGeom prst="rect">
            <a:avLst/>
          </a:prstGeom>
          <a:solidFill>
            <a:srgbClr val="FD761D">
              <a:alpha val="1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noFill/>
              </a:ln>
              <a:solidFill>
                <a:srgbClr val="0099D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4800600"/>
            <a:ext cx="7452943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484753"/>
            <a:ext cx="9144000" cy="3242821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549" y="5367338"/>
            <a:ext cx="7452943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 userDrawn="1"/>
        </p:nvSpPr>
        <p:spPr>
          <a:xfrm>
            <a:off x="1007549" y="0"/>
            <a:ext cx="7452943" cy="83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7B12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4800600"/>
            <a:ext cx="7452943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484753"/>
            <a:ext cx="9144000" cy="3242821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549" y="5367338"/>
            <a:ext cx="7452943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1007549" y="-135451"/>
            <a:ext cx="7632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Text slide heading set in Arial</a:t>
            </a:r>
            <a:endParaRPr kumimoji="0" lang="en-ZA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36672"/>
            <a:ext cx="9144000" cy="5289808"/>
          </a:xfrm>
          <a:prstGeom prst="rect">
            <a:avLst/>
          </a:prstGeom>
          <a:solidFill>
            <a:srgbClr val="FD761D">
              <a:alpha val="1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noFill/>
              </a:ln>
              <a:solidFill>
                <a:srgbClr val="0099D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 rot="5400000">
            <a:off x="2465732" y="-297470"/>
            <a:ext cx="4536575" cy="74529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400"/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2000"/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/>
            </a:lvl3pPr>
            <a:lvl4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•"/>
              <a:defRPr sz="1600"/>
            </a:lvl4pPr>
            <a:lvl5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◦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452943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 rot="5400000">
            <a:off x="2465732" y="-297470"/>
            <a:ext cx="4536575" cy="74529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400"/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2000"/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/>
            </a:lvl3pPr>
            <a:lvl4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•"/>
              <a:defRPr sz="1600"/>
            </a:lvl4pPr>
            <a:lvl5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◦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021328"/>
            <a:ext cx="9144000" cy="0"/>
          </a:xfrm>
          <a:prstGeom prst="line">
            <a:avLst/>
          </a:prstGeom>
          <a:ln w="63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452943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8635" y="1469026"/>
            <a:ext cx="1601155" cy="5327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83770" y="0"/>
            <a:ext cx="7352681" cy="6858000"/>
          </a:xfrm>
          <a:prstGeom prst="rect">
            <a:avLst/>
          </a:prstGeom>
          <a:solidFill>
            <a:srgbClr val="FD761D">
              <a:alpha val="1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noFill/>
              </a:ln>
              <a:solidFill>
                <a:srgbClr val="0099D0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 rot="5400000">
            <a:off x="2037713" y="246635"/>
            <a:ext cx="5068574" cy="64808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400"/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2000"/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/>
            </a:lvl3pPr>
            <a:lvl4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•"/>
              <a:defRPr sz="1600"/>
            </a:lvl4pPr>
            <a:lvl5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◦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647272" y="5289549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136451" y="0"/>
            <a:ext cx="0" cy="685800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6011544" y="3059752"/>
            <a:ext cx="5086486" cy="83667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 rot="5400000">
            <a:off x="1713672" y="246635"/>
            <a:ext cx="5068574" cy="64808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400"/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2000"/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/>
            </a:lvl3pPr>
            <a:lvl4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•"/>
              <a:defRPr sz="1600"/>
            </a:lvl4pPr>
            <a:lvl5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◦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647272" y="5289549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136451" y="0"/>
            <a:ext cx="0" cy="685800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97804" y="0"/>
            <a:ext cx="0" cy="6858000"/>
          </a:xfrm>
          <a:prstGeom prst="line">
            <a:avLst/>
          </a:prstGeom>
          <a:ln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8635" y="1469026"/>
            <a:ext cx="1601155" cy="532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6011544" y="3059752"/>
            <a:ext cx="5086486" cy="83667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836672"/>
            <a:ext cx="9144000" cy="5289808"/>
          </a:xfrm>
          <a:prstGeom prst="rect">
            <a:avLst/>
          </a:prstGeom>
          <a:solidFill>
            <a:srgbClr val="FD761D">
              <a:alpha val="1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noFill/>
              </a:ln>
              <a:solidFill>
                <a:srgbClr val="0099D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632848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07548" y="1160712"/>
            <a:ext cx="7452943" cy="4536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·"/>
              <a:defRPr sz="2400" b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○"/>
              <a:defRPr sz="2000" b="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"/>
              <a:defRPr sz="1800" b="0" u="none" cap="none" spc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600" b="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◦"/>
              <a:defRPr sz="16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632848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07548" y="1160712"/>
            <a:ext cx="7452943" cy="4536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·"/>
              <a:defRPr sz="2400" b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○"/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"/>
              <a:defRPr sz="1800" b="0" u="none" cap="none" spc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◦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021328"/>
            <a:ext cx="9144000" cy="0"/>
          </a:xfrm>
          <a:prstGeom prst="line">
            <a:avLst/>
          </a:prstGeom>
          <a:ln w="63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792" y="2065904"/>
            <a:ext cx="5220978" cy="1620205"/>
          </a:xfrm>
          <a:prstGeom prst="rect">
            <a:avLst/>
          </a:prstGeom>
          <a:solidFill>
            <a:srgbClr val="FD7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 userDrawn="1"/>
        </p:nvSpPr>
        <p:spPr>
          <a:xfrm>
            <a:off x="-1793" y="3686109"/>
            <a:ext cx="9144000" cy="432048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 userDrawn="1"/>
        </p:nvSpPr>
        <p:spPr>
          <a:xfrm>
            <a:off x="-1793" y="3593182"/>
            <a:ext cx="5224563" cy="92927"/>
          </a:xfrm>
          <a:prstGeom prst="rect">
            <a:avLst/>
          </a:prstGeom>
          <a:solidFill>
            <a:srgbClr val="009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21" y="2065904"/>
            <a:ext cx="3887787" cy="97212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22" y="2780918"/>
            <a:ext cx="3887787" cy="71494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601" y="4820074"/>
            <a:ext cx="2139047" cy="13360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836672"/>
            <a:ext cx="9144000" cy="5289808"/>
          </a:xfrm>
          <a:prstGeom prst="rect">
            <a:avLst/>
          </a:prstGeom>
          <a:solidFill>
            <a:srgbClr val="FD761D">
              <a:alpha val="1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noFill/>
              </a:ln>
              <a:solidFill>
                <a:srgbClr val="0099D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1795" y="1160714"/>
            <a:ext cx="5508698" cy="4536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◦"/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0" y="1160714"/>
            <a:ext cx="2609850" cy="4536574"/>
          </a:xfrm>
        </p:spPr>
        <p:txBody>
          <a:bodyPr anchor="t">
            <a:normAutofit/>
          </a:bodyPr>
          <a:lstStyle>
            <a:lvl1pPr algn="ctr"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632848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2951795" y="1160714"/>
            <a:ext cx="5508698" cy="4536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◦"/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12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0" y="1160714"/>
            <a:ext cx="2609850" cy="4536574"/>
          </a:xfrm>
        </p:spPr>
        <p:txBody>
          <a:bodyPr anchor="t">
            <a:normAutofit/>
          </a:bodyPr>
          <a:lstStyle>
            <a:lvl1pPr algn="ctr"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endParaRPr lang="en-Z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021328"/>
            <a:ext cx="9144000" cy="0"/>
          </a:xfrm>
          <a:prstGeom prst="line">
            <a:avLst/>
          </a:prstGeom>
          <a:ln w="63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632848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836672"/>
            <a:ext cx="9144000" cy="5289808"/>
          </a:xfrm>
          <a:prstGeom prst="rect">
            <a:avLst/>
          </a:prstGeom>
          <a:solidFill>
            <a:srgbClr val="FD761D">
              <a:alpha val="1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noFill/>
              </a:ln>
              <a:solidFill>
                <a:srgbClr val="0099D0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007548" y="1160713"/>
            <a:ext cx="3564451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6041" y="1160713"/>
            <a:ext cx="3564451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1007548" y="2132836"/>
            <a:ext cx="3564451" cy="35644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000" b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○"/>
              <a:defRPr sz="1800" b="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600" b="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400" b="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◦"/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3"/>
          </p:nvPr>
        </p:nvSpPr>
        <p:spPr>
          <a:xfrm>
            <a:off x="4896041" y="2132836"/>
            <a:ext cx="3564451" cy="35644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000" b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○"/>
              <a:defRPr sz="1800" b="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600" b="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400" b="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◦"/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452943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007548" y="1160713"/>
            <a:ext cx="3564451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6041" y="1160713"/>
            <a:ext cx="3564451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1007548" y="2132836"/>
            <a:ext cx="3488251" cy="35644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200" b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○"/>
              <a:defRPr sz="2000" b="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 b="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600" b="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◦"/>
              <a:defRPr sz="16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896041" y="2132836"/>
            <a:ext cx="3564452" cy="3564451"/>
          </a:xfrm>
        </p:spPr>
        <p:txBody>
          <a:bodyPr/>
          <a:lstStyle>
            <a:lvl1pPr>
              <a:lnSpc>
                <a:spcPct val="100000"/>
              </a:lnSpc>
              <a:buClr>
                <a:srgbClr val="7B1272"/>
              </a:buClr>
              <a:buFont typeface="Arial" panose="020B0604020202020204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◦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021328"/>
            <a:ext cx="9144000" cy="0"/>
          </a:xfrm>
          <a:prstGeom prst="line">
            <a:avLst/>
          </a:prstGeom>
          <a:ln w="63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452943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021328"/>
            <a:ext cx="9144000" cy="0"/>
          </a:xfrm>
          <a:prstGeom prst="line">
            <a:avLst/>
          </a:prstGeom>
          <a:ln w="63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452943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9756656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30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0BC5C-321D-4B3E-8D50-BD1FF25B0B25}" type="datetime1">
              <a:rPr lang="en-ZA" smtClean="0"/>
              <a:pPr/>
              <a:t>2017-05-11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63" r:id="rId6"/>
    <p:sldLayoutId id="2147483660" r:id="rId7"/>
    <p:sldLayoutId id="2147483664" r:id="rId8"/>
    <p:sldLayoutId id="2147483654" r:id="rId9"/>
    <p:sldLayoutId id="2147483661" r:id="rId10"/>
    <p:sldLayoutId id="2147483656" r:id="rId11"/>
    <p:sldLayoutId id="2147483665" r:id="rId12"/>
    <p:sldLayoutId id="2147483657" r:id="rId13"/>
    <p:sldLayoutId id="2147483666" r:id="rId14"/>
    <p:sldLayoutId id="2147483658" r:id="rId15"/>
    <p:sldLayoutId id="2147483667" r:id="rId16"/>
    <p:sldLayoutId id="2147483659" r:id="rId17"/>
    <p:sldLayoutId id="2147483668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vital.seals.ac.za:8080/vital/access/manager/statistics/Index/50?query=kunju&amp;amp;queryType=vitalDisma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.radebe@ru.ac.z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jpg"/><Relationship Id="rId4" Type="http://schemas.openxmlformats.org/officeDocument/2006/relationships/hyperlink" Target="mailto:d.martindale@ru.ac.z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r="338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26" y="3171825"/>
            <a:ext cx="5184656" cy="514284"/>
          </a:xfrm>
        </p:spPr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988" y="1803660"/>
            <a:ext cx="4834320" cy="1836728"/>
          </a:xfrm>
        </p:spPr>
        <p:txBody>
          <a:bodyPr>
            <a:normAutofit/>
          </a:bodyPr>
          <a:lstStyle/>
          <a:p>
            <a:r>
              <a:rPr lang="en-ZA" sz="1300" dirty="0" smtClean="0"/>
              <a:t/>
            </a:r>
            <a:br>
              <a:rPr lang="en-ZA" sz="1300" dirty="0" smtClean="0"/>
            </a:br>
            <a:r>
              <a:rPr lang="en-ZA" sz="1600" dirty="0" smtClean="0"/>
              <a:t>Rhodes Digital Commons: Raising the visibility of your research</a:t>
            </a:r>
            <a:br>
              <a:rPr lang="en-ZA" sz="1600" dirty="0" smtClean="0"/>
            </a:br>
            <a:r>
              <a:rPr lang="en-ZA" sz="1600" dirty="0" smtClean="0"/>
              <a:t/>
            </a:r>
            <a:br>
              <a:rPr lang="en-ZA" sz="1600" dirty="0" smtClean="0"/>
            </a:br>
            <a:r>
              <a:rPr lang="en-ZA" sz="1400" dirty="0"/>
              <a:t>Research Week. </a:t>
            </a:r>
            <a:r>
              <a:rPr lang="en-ZA" sz="1400" dirty="0" smtClean="0"/>
              <a:t>12</a:t>
            </a:r>
            <a:r>
              <a:rPr lang="en-ZA" sz="1400" baseline="30000" dirty="0" smtClean="0"/>
              <a:t>th</a:t>
            </a:r>
            <a:r>
              <a:rPr lang="en-ZA" sz="1400" dirty="0" smtClean="0"/>
              <a:t> </a:t>
            </a:r>
            <a:r>
              <a:rPr lang="en-ZA" sz="1400" dirty="0"/>
              <a:t>May </a:t>
            </a:r>
            <a:r>
              <a:rPr lang="en-ZA" sz="1400" dirty="0" smtClean="0"/>
              <a:t>2017</a:t>
            </a:r>
            <a:br>
              <a:rPr lang="en-ZA" sz="1400" dirty="0" smtClean="0"/>
            </a:br>
            <a:r>
              <a:rPr lang="en-ZA" sz="1300" dirty="0" smtClean="0"/>
              <a:t>Khawulile Radebe: Librarian: Repository &amp; Metadata</a:t>
            </a:r>
            <a:br>
              <a:rPr lang="en-ZA" sz="1300" dirty="0" smtClean="0"/>
            </a:br>
            <a:r>
              <a:rPr lang="en-ZA" sz="1300" dirty="0" smtClean="0"/>
              <a:t>Debbie Martindale: Librarian: Scholarly Communication</a:t>
            </a:r>
            <a:endParaRPr lang="en-ZA" sz="13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</p:txBody>
      </p:sp>
      <p:pic>
        <p:nvPicPr>
          <p:cNvPr id="7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b="10618"/>
          <a:stretch>
            <a:fillRect/>
          </a:stretch>
        </p:blipFill>
        <p:spPr>
          <a:xfrm>
            <a:off x="0" y="4355336"/>
            <a:ext cx="5217393" cy="2456876"/>
          </a:xfrm>
        </p:spPr>
      </p:pic>
    </p:spTree>
    <p:extLst>
      <p:ext uri="{BB962C8B-B14F-4D97-AF65-F5344CB8AC3E}">
        <p14:creationId xmlns:p14="http://schemas.microsoft.com/office/powerpoint/2010/main" val="11678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Rhodes Digital Commons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66" y="1160712"/>
            <a:ext cx="8258068" cy="453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966" y="188590"/>
            <a:ext cx="6158307" cy="772551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Rhodes Digital Commons</a:t>
            </a:r>
            <a:r>
              <a:rPr lang="en-US" sz="3200" dirty="0"/>
              <a:t/>
            </a:r>
            <a:br>
              <a:rPr lang="en-US" sz="3200" dirty="0"/>
            </a:b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Use the metadata to create:</a:t>
            </a:r>
          </a:p>
          <a:p>
            <a:endParaRPr lang="en-ZA" dirty="0"/>
          </a:p>
          <a:p>
            <a:r>
              <a:rPr lang="en-ZA" dirty="0" smtClean="0"/>
              <a:t>Authority profiles for each researcher</a:t>
            </a:r>
          </a:p>
          <a:p>
            <a:endParaRPr lang="en-ZA" dirty="0" smtClean="0"/>
          </a:p>
          <a:p>
            <a:r>
              <a:rPr lang="en-ZA" dirty="0" smtClean="0"/>
              <a:t>Lists of researcher’s supervision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1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Rhodes Digital Commons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74182" y="1160712"/>
            <a:ext cx="6938228" cy="4536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Authority profiles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92" y="1648899"/>
            <a:ext cx="8276451" cy="46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Is publicly accessible digital </a:t>
            </a:r>
            <a:r>
              <a:rPr lang="en-ZA" dirty="0"/>
              <a:t>research archive consisting </a:t>
            </a:r>
            <a:r>
              <a:rPr lang="en-ZA" dirty="0" smtClean="0"/>
              <a:t>of more than 12 000 unique items including:</a:t>
            </a:r>
          </a:p>
          <a:p>
            <a:pPr lvl="1"/>
            <a:r>
              <a:rPr lang="en-ZA" dirty="0" smtClean="0"/>
              <a:t>Rhodes Research output</a:t>
            </a:r>
          </a:p>
          <a:p>
            <a:pPr lvl="2"/>
            <a:r>
              <a:rPr lang="en-ZA" dirty="0"/>
              <a:t>Theses and </a:t>
            </a:r>
            <a:r>
              <a:rPr lang="en-ZA" dirty="0" smtClean="0"/>
              <a:t>Dissertations (oldest 1928)</a:t>
            </a:r>
            <a:endParaRPr lang="en-ZA" dirty="0"/>
          </a:p>
          <a:p>
            <a:pPr lvl="2"/>
            <a:r>
              <a:rPr lang="en-ZA" dirty="0"/>
              <a:t>Articles and conference </a:t>
            </a:r>
            <a:r>
              <a:rPr lang="en-ZA" dirty="0" smtClean="0"/>
              <a:t>papers</a:t>
            </a:r>
          </a:p>
          <a:p>
            <a:pPr lvl="2"/>
            <a:r>
              <a:rPr lang="en-ZA" dirty="0" smtClean="0"/>
              <a:t>Inaugural lectures</a:t>
            </a:r>
          </a:p>
          <a:p>
            <a:pPr lvl="2"/>
            <a:r>
              <a:rPr lang="en-ZA" dirty="0" err="1" smtClean="0"/>
              <a:t>Tebello</a:t>
            </a:r>
            <a:r>
              <a:rPr lang="en-ZA" dirty="0" smtClean="0"/>
              <a:t> </a:t>
            </a:r>
            <a:r>
              <a:rPr lang="en-ZA" dirty="0" err="1" smtClean="0"/>
              <a:t>Nyokong</a:t>
            </a:r>
            <a:r>
              <a:rPr lang="en-ZA" dirty="0" smtClean="0"/>
              <a:t> collection</a:t>
            </a:r>
            <a:endParaRPr lang="en-ZA" dirty="0"/>
          </a:p>
          <a:p>
            <a:pPr lvl="2"/>
            <a:r>
              <a:rPr lang="en-ZA" dirty="0" smtClean="0"/>
              <a:t>Reports, </a:t>
            </a:r>
          </a:p>
          <a:p>
            <a:pPr lvl="2"/>
            <a:r>
              <a:rPr lang="en-ZA" dirty="0" smtClean="0"/>
              <a:t>Etc. 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Rhodes Digital Commons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484754"/>
            <a:ext cx="1461632" cy="39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Is publicly accessible digital </a:t>
            </a:r>
            <a:r>
              <a:rPr lang="en-ZA" dirty="0"/>
              <a:t>research archive consisting </a:t>
            </a:r>
            <a:r>
              <a:rPr lang="en-ZA" dirty="0" smtClean="0"/>
              <a:t>of more than 12 000 unique items including:</a:t>
            </a:r>
          </a:p>
          <a:p>
            <a:pPr lvl="1"/>
            <a:r>
              <a:rPr lang="en-ZA" dirty="0" smtClean="0"/>
              <a:t>Primary resources</a:t>
            </a:r>
          </a:p>
          <a:p>
            <a:pPr lvl="2"/>
            <a:r>
              <a:rPr lang="en-ZA" dirty="0" smtClean="0"/>
              <a:t>Historical </a:t>
            </a:r>
            <a:r>
              <a:rPr lang="en-ZA" dirty="0" smtClean="0"/>
              <a:t>Manuscripts and Images</a:t>
            </a:r>
            <a:endParaRPr lang="en-ZA" dirty="0" smtClean="0"/>
          </a:p>
          <a:p>
            <a:pPr lvl="2"/>
            <a:r>
              <a:rPr lang="en-ZA" dirty="0" smtClean="0"/>
              <a:t>Books published by Rhodes (e.g. ISER collection)</a:t>
            </a:r>
          </a:p>
          <a:p>
            <a:pPr lvl="2"/>
            <a:r>
              <a:rPr lang="en-ZA" dirty="0" smtClean="0"/>
              <a:t>Images (e.g. </a:t>
            </a:r>
            <a:r>
              <a:rPr lang="en-ZA" dirty="0" err="1" smtClean="0"/>
              <a:t>Skead</a:t>
            </a:r>
            <a:r>
              <a:rPr lang="en-ZA" dirty="0" smtClean="0"/>
              <a:t> collection)</a:t>
            </a:r>
          </a:p>
          <a:p>
            <a:pPr lvl="2"/>
            <a:r>
              <a:rPr lang="en-ZA" dirty="0"/>
              <a:t>S</a:t>
            </a:r>
            <a:r>
              <a:rPr lang="en-ZA" dirty="0" smtClean="0"/>
              <a:t>ound (e.g. </a:t>
            </a:r>
            <a:r>
              <a:rPr lang="en-ZA" dirty="0" smtClean="0"/>
              <a:t>Hugh Tracy Collections</a:t>
            </a:r>
            <a:r>
              <a:rPr lang="en-ZA" dirty="0" smtClean="0"/>
              <a:t>)</a:t>
            </a:r>
          </a:p>
          <a:p>
            <a:pPr lvl="2"/>
            <a:r>
              <a:rPr lang="en-ZA" dirty="0" smtClean="0"/>
              <a:t>Vice-Chancellors collections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Rhodes Digital Commons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61" y="3151545"/>
            <a:ext cx="14001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7675" y="1641508"/>
            <a:ext cx="7457060" cy="4536574"/>
          </a:xfrm>
        </p:spPr>
        <p:txBody>
          <a:bodyPr>
            <a:normAutofit/>
          </a:bodyPr>
          <a:lstStyle/>
          <a:p>
            <a:r>
              <a:rPr lang="en-ZA" dirty="0" smtClean="0"/>
              <a:t>Complemented by Open </a:t>
            </a:r>
            <a:r>
              <a:rPr lang="en-ZA" dirty="0"/>
              <a:t>Journal Systems (OJS</a:t>
            </a:r>
            <a:r>
              <a:rPr lang="en-ZA" dirty="0" smtClean="0"/>
              <a:t>)</a:t>
            </a:r>
          </a:p>
          <a:p>
            <a:pPr lvl="1"/>
            <a:r>
              <a:rPr lang="en-ZA" dirty="0" smtClean="0"/>
              <a:t>Journal hosting platform</a:t>
            </a:r>
            <a:endParaRPr lang="en-ZA" dirty="0"/>
          </a:p>
          <a:p>
            <a:pPr lvl="2"/>
            <a:r>
              <a:rPr lang="en-ZA" sz="2200" dirty="0"/>
              <a:t>African Music: Journal of the International Library of African Music and</a:t>
            </a:r>
            <a:endParaRPr lang="en-ZA" sz="2200" b="1" dirty="0"/>
          </a:p>
          <a:p>
            <a:pPr lvl="2"/>
            <a:r>
              <a:rPr lang="en-ZA" sz="2200" dirty="0"/>
              <a:t>Southern African </a:t>
            </a:r>
            <a:r>
              <a:rPr lang="en-ZA" sz="2200" dirty="0" smtClean="0"/>
              <a:t>Journal</a:t>
            </a:r>
          </a:p>
          <a:p>
            <a:pPr marL="914400" lvl="2" indent="0">
              <a:buNone/>
            </a:pPr>
            <a:r>
              <a:rPr lang="en-ZA" sz="2200" dirty="0" smtClean="0"/>
              <a:t>   of Gerontology</a:t>
            </a:r>
            <a:endParaRPr lang="en-ZA" sz="2200" b="1" dirty="0"/>
          </a:p>
          <a:p>
            <a:pPr marL="457200" lvl="1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Rhodes Digital Commons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843" y="2848496"/>
            <a:ext cx="2110914" cy="332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ZA" dirty="0"/>
              <a:t>Increasing visibility and prestige of both the institution and the </a:t>
            </a:r>
            <a:r>
              <a:rPr lang="en-ZA" dirty="0" smtClean="0"/>
              <a:t>author</a:t>
            </a:r>
            <a:endParaRPr lang="en-ZA" dirty="0"/>
          </a:p>
          <a:p>
            <a:pPr lvl="0"/>
            <a:r>
              <a:rPr lang="en-ZA" dirty="0"/>
              <a:t>Increasing </a:t>
            </a:r>
            <a:r>
              <a:rPr lang="en-ZA" dirty="0" smtClean="0"/>
              <a:t>citation rates </a:t>
            </a:r>
            <a:r>
              <a:rPr lang="en-ZA" dirty="0"/>
              <a:t>compared to non-open access research output</a:t>
            </a:r>
          </a:p>
          <a:p>
            <a:pPr lvl="0"/>
            <a:r>
              <a:rPr lang="en-ZA" dirty="0" smtClean="0"/>
              <a:t>The RDC serves </a:t>
            </a:r>
            <a:r>
              <a:rPr lang="en-ZA" dirty="0"/>
              <a:t>as a central archive of a researcher's work.</a:t>
            </a:r>
          </a:p>
          <a:p>
            <a:pPr lvl="0"/>
            <a:r>
              <a:rPr lang="en-ZA" dirty="0" smtClean="0"/>
              <a:t>Assists in building a </a:t>
            </a:r>
            <a:r>
              <a:rPr lang="en-ZA" dirty="0"/>
              <a:t>researcher’s profile</a:t>
            </a:r>
            <a:r>
              <a:rPr lang="en-ZA" dirty="0" smtClean="0"/>
              <a:t>.</a:t>
            </a:r>
          </a:p>
          <a:p>
            <a:r>
              <a:rPr lang="en-ZA" dirty="0"/>
              <a:t>Increase readership, re-use and dissemination of research outputs</a:t>
            </a:r>
          </a:p>
          <a:p>
            <a:pPr marL="0" lv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Value of </a:t>
            </a:r>
            <a:r>
              <a:rPr lang="en-ZA" dirty="0" smtClean="0"/>
              <a:t>the Rhodes Digital Commons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74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ZA" dirty="0" smtClean="0"/>
              <a:t>It is used to support </a:t>
            </a:r>
            <a:r>
              <a:rPr lang="en-ZA" dirty="0"/>
              <a:t>marketing activities to attract high quality staff, students and funding.</a:t>
            </a:r>
          </a:p>
          <a:p>
            <a:pPr lvl="0"/>
            <a:r>
              <a:rPr lang="en-ZA" dirty="0"/>
              <a:t>Centralisation and storage of all types of institutional research output.</a:t>
            </a:r>
          </a:p>
          <a:p>
            <a:pPr lvl="0"/>
            <a:r>
              <a:rPr lang="en-ZA" dirty="0"/>
              <a:t>Ability to keep track of and analyse research performance.</a:t>
            </a:r>
          </a:p>
          <a:p>
            <a:pPr lvl="0"/>
            <a:r>
              <a:rPr lang="en-ZA" dirty="0" smtClean="0"/>
              <a:t>Breaking </a:t>
            </a:r>
            <a:r>
              <a:rPr lang="en-ZA" dirty="0"/>
              <a:t>down of publishers’ costs and permissions barriers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Value of the Rhodes Digital Commons</a:t>
            </a:r>
          </a:p>
        </p:txBody>
      </p:sp>
    </p:spTree>
    <p:extLst>
      <p:ext uri="{BB962C8B-B14F-4D97-AF65-F5344CB8AC3E}">
        <p14:creationId xmlns:p14="http://schemas.microsoft.com/office/powerpoint/2010/main" val="27790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Access and exposure</a:t>
            </a:r>
          </a:p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vital.seals.ac.za:8080/vital/access/manager/statistics/Index/50?query=kunju&amp;amp;queryType=vitalDismax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3576637"/>
            <a:ext cx="66579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683508" y="1160713"/>
            <a:ext cx="3564450" cy="4495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Khawulile Radebe</a:t>
            </a:r>
          </a:p>
          <a:p>
            <a:r>
              <a:rPr lang="en-US" sz="2000" dirty="0" smtClean="0"/>
              <a:t>Librarian: Repository &amp; Metadata</a:t>
            </a:r>
          </a:p>
          <a:p>
            <a:r>
              <a:rPr lang="en-US" sz="2000" dirty="0" smtClean="0">
                <a:hlinkClick r:id="rId3"/>
              </a:rPr>
              <a:t>k.radebe@ru.ac.za</a:t>
            </a:r>
            <a:endParaRPr lang="en-US" sz="2000" dirty="0" smtClean="0"/>
          </a:p>
          <a:p>
            <a:r>
              <a:rPr lang="en-US" sz="2000" dirty="0" smtClean="0"/>
              <a:t>046-6037681</a:t>
            </a:r>
          </a:p>
          <a:p>
            <a:r>
              <a:rPr lang="en-US" sz="2000" dirty="0" smtClean="0"/>
              <a:t>(Level 4)</a:t>
            </a:r>
          </a:p>
          <a:p>
            <a:endParaRPr lang="en-US" sz="2000" dirty="0" smtClean="0"/>
          </a:p>
          <a:p>
            <a:r>
              <a:rPr lang="en-US" sz="2000" dirty="0" smtClean="0"/>
              <a:t>Debbie Martindale</a:t>
            </a:r>
          </a:p>
          <a:p>
            <a:r>
              <a:rPr lang="en-US" sz="2000" dirty="0" smtClean="0"/>
              <a:t>Librarian: Scholarly Communication</a:t>
            </a:r>
          </a:p>
          <a:p>
            <a:r>
              <a:rPr lang="en-US" sz="2000" dirty="0" smtClean="0">
                <a:hlinkClick r:id="rId4"/>
              </a:rPr>
              <a:t>d.martindale@ru.ac.za</a:t>
            </a:r>
            <a:endParaRPr lang="en-US" sz="2000" dirty="0" smtClean="0"/>
          </a:p>
          <a:p>
            <a:r>
              <a:rPr lang="en-US" sz="2000" dirty="0" smtClean="0"/>
              <a:t>046- 6037307</a:t>
            </a:r>
          </a:p>
          <a:p>
            <a:r>
              <a:rPr lang="en-US" sz="2000" dirty="0" smtClean="0"/>
              <a:t>(Level 3)</a:t>
            </a:r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58" y="1548805"/>
            <a:ext cx="4211829" cy="364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OUTLINE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331590" y="1808795"/>
            <a:ext cx="73552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 smtClean="0"/>
              <a:t>The role of RUL in supporting the </a:t>
            </a:r>
            <a:r>
              <a:rPr lang="en-US" sz="3600" dirty="0"/>
              <a:t>academic and research </a:t>
            </a:r>
            <a:r>
              <a:rPr lang="en-US" sz="3600" dirty="0" err="1"/>
              <a:t>programme</a:t>
            </a:r>
            <a:endParaRPr lang="en-US" sz="3600" dirty="0"/>
          </a:p>
          <a:p>
            <a:pPr marL="342900" indent="-342900">
              <a:buAutoNum type="arabicPeriod"/>
            </a:pPr>
            <a:r>
              <a:rPr lang="en-US" sz="3600" dirty="0" smtClean="0"/>
              <a:t>Institutional Repository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Library role of the IR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User Services’ role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Technical Services’ role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Value of the IR</a:t>
            </a:r>
          </a:p>
        </p:txBody>
      </p:sp>
    </p:spTree>
    <p:extLst>
      <p:ext uri="{BB962C8B-B14F-4D97-AF65-F5344CB8AC3E}">
        <p14:creationId xmlns:p14="http://schemas.microsoft.com/office/powerpoint/2010/main" val="30143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8" y="0"/>
            <a:ext cx="8101025" cy="836672"/>
          </a:xfrm>
        </p:spPr>
        <p:txBody>
          <a:bodyPr>
            <a:normAutofit/>
          </a:bodyPr>
          <a:lstStyle/>
          <a:p>
            <a:r>
              <a:rPr lang="en-ZA" sz="2400" dirty="0" smtClean="0"/>
              <a:t>RUL supports the academic &amp; research programme</a:t>
            </a:r>
            <a:endParaRPr lang="en-Z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7548" y="1160713"/>
            <a:ext cx="7452943" cy="1296164"/>
          </a:xfrm>
        </p:spPr>
        <p:txBody>
          <a:bodyPr/>
          <a:lstStyle/>
          <a:p>
            <a:r>
              <a:rPr lang="en-ZA" dirty="0" smtClean="0"/>
              <a:t>The Rhodes Library’s primary function is to support the scholarly values and objectives of Rhodes University</a:t>
            </a:r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3</a:t>
            </a:fld>
            <a:endParaRPr lang="en-ZA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60256236"/>
              </p:ext>
            </p:extLst>
          </p:nvPr>
        </p:nvGraphicFramePr>
        <p:xfrm>
          <a:off x="1331590" y="2456877"/>
          <a:ext cx="7303810" cy="369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0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Repository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“Institutional </a:t>
            </a:r>
            <a:r>
              <a:rPr lang="en-US" dirty="0"/>
              <a:t>repositories are </a:t>
            </a:r>
            <a:r>
              <a:rPr lang="en-US" b="1" dirty="0"/>
              <a:t>digital collections </a:t>
            </a:r>
            <a:r>
              <a:rPr lang="en-US" dirty="0"/>
              <a:t>of the </a:t>
            </a:r>
            <a:r>
              <a:rPr lang="en-US" b="1" dirty="0"/>
              <a:t>outputs</a:t>
            </a:r>
            <a:r>
              <a:rPr lang="en-US" dirty="0"/>
              <a:t> created within a </a:t>
            </a:r>
            <a:r>
              <a:rPr lang="en-US" b="1" dirty="0"/>
              <a:t>university or </a:t>
            </a:r>
            <a:r>
              <a:rPr lang="en-US" b="1" dirty="0" smtClean="0"/>
              <a:t>research institution</a:t>
            </a:r>
            <a:r>
              <a:rPr lang="en-US" dirty="0" smtClean="0"/>
              <a:t>” </a:t>
            </a:r>
            <a:r>
              <a:rPr lang="en-US" dirty="0"/>
              <a:t>(www.openscholarship.org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95" y="3428999"/>
            <a:ext cx="4810504" cy="29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7" y="188590"/>
            <a:ext cx="7128902" cy="6480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Institutional Repository: Stakeholders</a:t>
            </a:r>
            <a:r>
              <a:rPr lang="en-US" sz="3200" dirty="0"/>
              <a:t/>
            </a:r>
            <a:br>
              <a:rPr lang="en-US" sz="3200" dirty="0"/>
            </a:b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 smtClean="0"/>
              <a:t>The IR is a collective responsibility of the: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5</a:t>
            </a:fld>
            <a:endParaRPr lang="en-Z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89439471"/>
              </p:ext>
            </p:extLst>
          </p:nvPr>
        </p:nvGraphicFramePr>
        <p:xfrm>
          <a:off x="1527954" y="1811737"/>
          <a:ext cx="6071016" cy="398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24" y="41960"/>
            <a:ext cx="2033969" cy="120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The role of Rhodes University </a:t>
            </a:r>
            <a:r>
              <a:rPr lang="en-US" sz="3200" dirty="0"/>
              <a:t>Library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/>
              <a:t>Library: hosting and managing the 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6</a:t>
            </a:fld>
            <a:endParaRPr lang="en-Z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283598"/>
              </p:ext>
            </p:extLst>
          </p:nvPr>
        </p:nvGraphicFramePr>
        <p:xfrm>
          <a:off x="1524000" y="1808794"/>
          <a:ext cx="6096000" cy="365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07" y="2387341"/>
            <a:ext cx="1805178" cy="940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2" y="2451207"/>
            <a:ext cx="2229041" cy="668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74" y="3802335"/>
            <a:ext cx="2665311" cy="1056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20" y="3802335"/>
            <a:ext cx="1715180" cy="11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188590"/>
            <a:ext cx="7632848" cy="64808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User </a:t>
            </a:r>
            <a:r>
              <a:rPr lang="en-US" sz="3200" dirty="0"/>
              <a:t>Services’ </a:t>
            </a:r>
            <a:r>
              <a:rPr lang="en-US" sz="3200" dirty="0" smtClean="0"/>
              <a:t>roles</a:t>
            </a:r>
            <a:r>
              <a:rPr lang="en-US" sz="3200" dirty="0"/>
              <a:t/>
            </a:r>
            <a:br>
              <a:rPr lang="en-US" sz="3200" dirty="0"/>
            </a:b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1535" y="1052550"/>
            <a:ext cx="7452943" cy="4536575"/>
          </a:xfrm>
        </p:spPr>
        <p:txBody>
          <a:bodyPr>
            <a:normAutofit/>
          </a:bodyPr>
          <a:lstStyle/>
          <a:p>
            <a:r>
              <a:rPr lang="en-ZA" dirty="0"/>
              <a:t>Focus on Articles and conference papers </a:t>
            </a:r>
            <a:r>
              <a:rPr lang="en-ZA" dirty="0" err="1"/>
              <a:t>etc</a:t>
            </a:r>
            <a:r>
              <a:rPr lang="en-ZA" dirty="0"/>
              <a:t> – but not exclusive</a:t>
            </a:r>
          </a:p>
          <a:p>
            <a:r>
              <a:rPr lang="en-ZA" dirty="0" smtClean="0"/>
              <a:t>Collection Development of Rhodes research output</a:t>
            </a:r>
          </a:p>
          <a:p>
            <a:r>
              <a:rPr lang="en-ZA" dirty="0" smtClean="0"/>
              <a:t>Archival and Preservation for re-use</a:t>
            </a:r>
          </a:p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59" y="2934351"/>
            <a:ext cx="1571625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57" y="344600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32" y="4267850"/>
            <a:ext cx="2781300" cy="164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6" y="3963051"/>
            <a:ext cx="2019300" cy="2257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89" y="3315904"/>
            <a:ext cx="1657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188590"/>
            <a:ext cx="7632848" cy="64808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User Services: Item Pre-upload</a:t>
            </a:r>
            <a:r>
              <a:rPr lang="en-US" sz="3200" dirty="0"/>
              <a:t/>
            </a:r>
            <a:br>
              <a:rPr lang="en-US" sz="3200" dirty="0"/>
            </a:b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Source the article</a:t>
            </a:r>
          </a:p>
          <a:p>
            <a:r>
              <a:rPr lang="en-ZA" dirty="0" smtClean="0"/>
              <a:t>Check for Copyright compliancy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 smtClean="0"/>
              <a:t> </a:t>
            </a:r>
          </a:p>
          <a:p>
            <a:endParaRPr lang="en-ZA" dirty="0"/>
          </a:p>
          <a:p>
            <a:endParaRPr lang="en-ZA" dirty="0" smtClean="0"/>
          </a:p>
          <a:p>
            <a:r>
              <a:rPr lang="en-US" dirty="0" smtClean="0"/>
              <a:t>Pre-prints </a:t>
            </a:r>
            <a:r>
              <a:rPr lang="en-US" dirty="0"/>
              <a:t>/ last version before publication</a:t>
            </a:r>
          </a:p>
          <a:p>
            <a:r>
              <a:rPr lang="en-US" dirty="0"/>
              <a:t>Publisher’s </a:t>
            </a:r>
            <a:r>
              <a:rPr lang="en-US" dirty="0" smtClean="0"/>
              <a:t>PDF</a:t>
            </a: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9" y="2414057"/>
            <a:ext cx="213360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81" y="2128167"/>
            <a:ext cx="2620034" cy="1265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57" y="3594183"/>
            <a:ext cx="3078486" cy="7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6" y="105717"/>
            <a:ext cx="9397189" cy="64808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User Services: Upload into Rhodes Digital Commons</a:t>
            </a:r>
            <a:r>
              <a:rPr lang="en-US" sz="3200" dirty="0"/>
              <a:t/>
            </a:r>
            <a:br>
              <a:rPr lang="en-US" sz="3200" dirty="0"/>
            </a:b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Metadata</a:t>
            </a:r>
          </a:p>
          <a:p>
            <a:r>
              <a:rPr lang="en-ZA" dirty="0" smtClean="0"/>
              <a:t>- creator (author)</a:t>
            </a:r>
          </a:p>
          <a:p>
            <a:r>
              <a:rPr lang="en-ZA" dirty="0" smtClean="0"/>
              <a:t>- article title</a:t>
            </a:r>
          </a:p>
          <a:p>
            <a:r>
              <a:rPr lang="en-ZA" dirty="0" smtClean="0"/>
              <a:t>- journal title, volume, </a:t>
            </a:r>
            <a:r>
              <a:rPr lang="en-ZA" dirty="0" err="1" smtClean="0"/>
              <a:t>etc</a:t>
            </a:r>
            <a:endParaRPr lang="en-ZA" dirty="0" smtClean="0"/>
          </a:p>
          <a:p>
            <a:r>
              <a:rPr lang="en-ZA" dirty="0" smtClean="0"/>
              <a:t>- co-authors</a:t>
            </a:r>
          </a:p>
          <a:p>
            <a:r>
              <a:rPr lang="en-ZA" dirty="0" smtClean="0"/>
              <a:t>- Digital Object Identifier (DOI) or </a:t>
            </a:r>
            <a:r>
              <a:rPr lang="en-ZA" dirty="0" err="1" smtClean="0"/>
              <a:t>url</a:t>
            </a:r>
            <a:r>
              <a:rPr lang="en-ZA" dirty="0" smtClean="0"/>
              <a:t> </a:t>
            </a:r>
            <a:r>
              <a:rPr lang="en-ZA" dirty="0" err="1" smtClean="0"/>
              <a:t>etc</a:t>
            </a:r>
            <a:endParaRPr lang="en-ZA" dirty="0"/>
          </a:p>
          <a:p>
            <a:r>
              <a:rPr lang="en-ZA" dirty="0" smtClean="0"/>
              <a:t>- Integration of ORCID</a:t>
            </a:r>
          </a:p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82" y="1484754"/>
            <a:ext cx="3772548" cy="1620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81" y="4401123"/>
            <a:ext cx="3190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6586</TotalTime>
  <Words>538</Words>
  <Application>Microsoft Office PowerPoint</Application>
  <PresentationFormat>On-screen Show (4:3)</PresentationFormat>
  <Paragraphs>129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Rhodes Digital Commons: Raising the visibility of your research  Research Week. 12th May 2017 Khawulile Radebe: Librarian: Repository &amp; Metadata Debbie Martindale: Librarian: Scholarly Communication</vt:lpstr>
      <vt:lpstr>OUTLINE</vt:lpstr>
      <vt:lpstr>RUL supports the academic &amp; research programme</vt:lpstr>
      <vt:lpstr>Institutional Repository</vt:lpstr>
      <vt:lpstr>Institutional Repository: Stakeholders </vt:lpstr>
      <vt:lpstr>The role of Rhodes University Library </vt:lpstr>
      <vt:lpstr>User Services’ roles </vt:lpstr>
      <vt:lpstr>User Services: Item Pre-upload </vt:lpstr>
      <vt:lpstr> User Services: Upload into Rhodes Digital Commons </vt:lpstr>
      <vt:lpstr>Rhodes Digital Commons</vt:lpstr>
      <vt:lpstr>Rhodes Digital Commons </vt:lpstr>
      <vt:lpstr>Rhodes Digital Commons</vt:lpstr>
      <vt:lpstr>The Rhodes Digital Commons</vt:lpstr>
      <vt:lpstr>The Rhodes Digital Commons</vt:lpstr>
      <vt:lpstr>The Rhodes Digital Commons</vt:lpstr>
      <vt:lpstr>Value of the Rhodes Digital Commons</vt:lpstr>
      <vt:lpstr>Value of the Rhodes Digital Commons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Juliana</dc:creator>
  <cp:lastModifiedBy>Library</cp:lastModifiedBy>
  <cp:revision>361</cp:revision>
  <cp:lastPrinted>2017-01-25T09:56:06Z</cp:lastPrinted>
  <dcterms:created xsi:type="dcterms:W3CDTF">2013-04-19T06:18:45Z</dcterms:created>
  <dcterms:modified xsi:type="dcterms:W3CDTF">2017-05-11T13:57:02Z</dcterms:modified>
</cp:coreProperties>
</file>