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4" r:id="rId3"/>
    <p:sldId id="276" r:id="rId4"/>
    <p:sldId id="302" r:id="rId5"/>
    <p:sldId id="320" r:id="rId6"/>
    <p:sldId id="279" r:id="rId7"/>
    <p:sldId id="321" r:id="rId8"/>
    <p:sldId id="322" r:id="rId9"/>
    <p:sldId id="323" r:id="rId10"/>
    <p:sldId id="297" r:id="rId11"/>
    <p:sldId id="304" r:id="rId12"/>
    <p:sldId id="306" r:id="rId13"/>
    <p:sldId id="305" r:id="rId14"/>
    <p:sldId id="307" r:id="rId15"/>
    <p:sldId id="286" r:id="rId16"/>
    <p:sldId id="324" r:id="rId17"/>
    <p:sldId id="309" r:id="rId18"/>
    <p:sldId id="310" r:id="rId19"/>
    <p:sldId id="311" r:id="rId20"/>
    <p:sldId id="313" r:id="rId21"/>
    <p:sldId id="314" r:id="rId22"/>
    <p:sldId id="315" r:id="rId23"/>
    <p:sldId id="325" r:id="rId24"/>
    <p:sldId id="327" r:id="rId25"/>
    <p:sldId id="287" r:id="rId26"/>
    <p:sldId id="277" r:id="rId27"/>
    <p:sldId id="289" r:id="rId28"/>
    <p:sldId id="318" r:id="rId29"/>
    <p:sldId id="278" r:id="rId30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1272"/>
    <a:srgbClr val="FD761D"/>
    <a:srgbClr val="0099D0"/>
    <a:srgbClr val="E62626"/>
    <a:srgbClr val="4CA4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09" autoAdjust="0"/>
  </p:normalViewPr>
  <p:slideViewPr>
    <p:cSldViewPr snapToObjects="1">
      <p:cViewPr varScale="1">
        <p:scale>
          <a:sx n="67" d="100"/>
          <a:sy n="67" d="100"/>
        </p:scale>
        <p:origin x="4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9" d="100"/>
          <a:sy n="89" d="100"/>
        </p:scale>
        <p:origin x="-3762" y="-108"/>
      </p:cViewPr>
      <p:guideLst>
        <p:guide orient="horz" pos="3127"/>
        <p:guide pos="2101"/>
      </p:guideLst>
    </p:cSldViewPr>
  </p:notesViewPr>
  <p:gridSpacing cx="324041" cy="32404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B6567D-979B-4AB3-B962-951F5AE54062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ZA"/>
        </a:p>
      </dgm:t>
    </dgm:pt>
    <dgm:pt modelId="{23978D2A-F2EC-4E57-8309-C805A836032F}">
      <dgm:prSet phldrT="[Text]"/>
      <dgm:spPr/>
      <dgm:t>
        <a:bodyPr/>
        <a:lstStyle/>
        <a:p>
          <a:r>
            <a:rPr lang="en-ZA" dirty="0" smtClean="0"/>
            <a:t>Researcher</a:t>
          </a:r>
          <a:endParaRPr lang="en-ZA" dirty="0"/>
        </a:p>
      </dgm:t>
    </dgm:pt>
    <dgm:pt modelId="{ACBD3A2F-D2B2-48AC-8A31-D91DFDC23B3A}" type="parTrans" cxnId="{F4119147-6766-4648-A945-51C0C26DD448}">
      <dgm:prSet/>
      <dgm:spPr/>
      <dgm:t>
        <a:bodyPr/>
        <a:lstStyle/>
        <a:p>
          <a:endParaRPr lang="en-ZA"/>
        </a:p>
      </dgm:t>
    </dgm:pt>
    <dgm:pt modelId="{393FA801-3B31-41B0-85C0-707AAA99C118}" type="sibTrans" cxnId="{F4119147-6766-4648-A945-51C0C26DD448}">
      <dgm:prSet/>
      <dgm:spPr/>
      <dgm:t>
        <a:bodyPr/>
        <a:lstStyle/>
        <a:p>
          <a:endParaRPr lang="en-ZA"/>
        </a:p>
      </dgm:t>
    </dgm:pt>
    <dgm:pt modelId="{38658FCA-E26A-4276-B59E-D9BEC029CFB0}">
      <dgm:prSet phldrT="[Text]" custT="1"/>
      <dgm:spPr/>
      <dgm:t>
        <a:bodyPr/>
        <a:lstStyle/>
        <a:p>
          <a:r>
            <a:rPr lang="en-ZA" sz="1800" dirty="0" smtClean="0"/>
            <a:t>ID</a:t>
          </a:r>
        </a:p>
      </dgm:t>
    </dgm:pt>
    <dgm:pt modelId="{F75AC9E1-8E58-4802-A40C-CEBB78FB4E00}" type="parTrans" cxnId="{A6601BA1-D0FB-40CD-B33D-5E5A0A9463D8}">
      <dgm:prSet/>
      <dgm:spPr/>
      <dgm:t>
        <a:bodyPr/>
        <a:lstStyle/>
        <a:p>
          <a:endParaRPr lang="en-ZA"/>
        </a:p>
      </dgm:t>
    </dgm:pt>
    <dgm:pt modelId="{E967F934-0273-45D1-A37F-D2EC2889F790}" type="sibTrans" cxnId="{A6601BA1-D0FB-40CD-B33D-5E5A0A9463D8}">
      <dgm:prSet/>
      <dgm:spPr/>
      <dgm:t>
        <a:bodyPr/>
        <a:lstStyle/>
        <a:p>
          <a:endParaRPr lang="en-ZA"/>
        </a:p>
      </dgm:t>
    </dgm:pt>
    <dgm:pt modelId="{56EDAE6E-4637-431A-871B-B9B03A0A94E5}">
      <dgm:prSet phldrT="[Text]" custT="1"/>
      <dgm:spPr/>
      <dgm:t>
        <a:bodyPr/>
        <a:lstStyle/>
        <a:p>
          <a:endParaRPr lang="en-ZA" sz="2000" dirty="0" smtClean="0"/>
        </a:p>
      </dgm:t>
    </dgm:pt>
    <dgm:pt modelId="{62DD924F-3891-493E-915F-C1DA20105643}" type="parTrans" cxnId="{07B0E415-6934-485A-BC8A-D4E0C78624F6}">
      <dgm:prSet/>
      <dgm:spPr/>
      <dgm:t>
        <a:bodyPr/>
        <a:lstStyle/>
        <a:p>
          <a:endParaRPr lang="en-ZA"/>
        </a:p>
      </dgm:t>
    </dgm:pt>
    <dgm:pt modelId="{09CBA6FD-0E89-45B9-B8A4-5F08DF60AA4F}" type="sibTrans" cxnId="{07B0E415-6934-485A-BC8A-D4E0C78624F6}">
      <dgm:prSet/>
      <dgm:spPr/>
      <dgm:t>
        <a:bodyPr/>
        <a:lstStyle/>
        <a:p>
          <a:endParaRPr lang="en-ZA"/>
        </a:p>
      </dgm:t>
    </dgm:pt>
    <dgm:pt modelId="{7020A649-08F6-4F93-B316-115DB78BBCAF}">
      <dgm:prSet phldrT="[Text]" custT="1"/>
      <dgm:spPr/>
      <dgm:t>
        <a:bodyPr/>
        <a:lstStyle/>
        <a:p>
          <a:endParaRPr lang="en-ZA" sz="1800" dirty="0"/>
        </a:p>
      </dgm:t>
    </dgm:pt>
    <dgm:pt modelId="{AAE68606-6AD9-44F6-94B3-DF2EFB8B1586}" type="parTrans" cxnId="{4B96A52D-E007-4EA8-96CF-79A7B7CCA54E}">
      <dgm:prSet/>
      <dgm:spPr/>
      <dgm:t>
        <a:bodyPr/>
        <a:lstStyle/>
        <a:p>
          <a:endParaRPr lang="en-ZA"/>
        </a:p>
      </dgm:t>
    </dgm:pt>
    <dgm:pt modelId="{75E49748-E8C9-4BA5-AFF8-25049F12D69E}" type="sibTrans" cxnId="{4B96A52D-E007-4EA8-96CF-79A7B7CCA54E}">
      <dgm:prSet/>
      <dgm:spPr/>
      <dgm:t>
        <a:bodyPr/>
        <a:lstStyle/>
        <a:p>
          <a:endParaRPr lang="en-ZA"/>
        </a:p>
      </dgm:t>
    </dgm:pt>
    <dgm:pt modelId="{7339E9D7-54BA-4889-84ED-7BCDE11B9001}">
      <dgm:prSet phldrT="[Text]"/>
      <dgm:spPr/>
      <dgm:t>
        <a:bodyPr/>
        <a:lstStyle/>
        <a:p>
          <a:endParaRPr lang="en-ZA" dirty="0"/>
        </a:p>
      </dgm:t>
    </dgm:pt>
    <dgm:pt modelId="{A6E3AC02-E58A-42C8-9E36-E1C5EB1BB523}" type="parTrans" cxnId="{9C0C55BC-7C65-4210-B203-1B163C5E1DD7}">
      <dgm:prSet/>
      <dgm:spPr/>
      <dgm:t>
        <a:bodyPr/>
        <a:lstStyle/>
        <a:p>
          <a:endParaRPr lang="en-ZA"/>
        </a:p>
      </dgm:t>
    </dgm:pt>
    <dgm:pt modelId="{F7EF88A3-D9ED-4549-8364-D9D2B57F9547}" type="sibTrans" cxnId="{9C0C55BC-7C65-4210-B203-1B163C5E1DD7}">
      <dgm:prSet/>
      <dgm:spPr/>
      <dgm:t>
        <a:bodyPr/>
        <a:lstStyle/>
        <a:p>
          <a:endParaRPr lang="en-ZA"/>
        </a:p>
      </dgm:t>
    </dgm:pt>
    <dgm:pt modelId="{DB114AFD-06BF-4EB7-8B34-A274735CDC65}">
      <dgm:prSet phldrT="[Text]" custT="1"/>
      <dgm:spPr/>
      <dgm:t>
        <a:bodyPr/>
        <a:lstStyle/>
        <a:p>
          <a:endParaRPr lang="en-ZA" sz="2400" dirty="0"/>
        </a:p>
      </dgm:t>
    </dgm:pt>
    <dgm:pt modelId="{33D65F4F-F42A-41A4-8185-B8D2AD4DC26A}" type="parTrans" cxnId="{3489A70E-81B2-4EFC-8539-57566263085F}">
      <dgm:prSet/>
      <dgm:spPr/>
      <dgm:t>
        <a:bodyPr/>
        <a:lstStyle/>
        <a:p>
          <a:endParaRPr lang="en-ZA"/>
        </a:p>
      </dgm:t>
    </dgm:pt>
    <dgm:pt modelId="{B76675DA-24B9-49D2-989E-27EE6007B9F2}" type="sibTrans" cxnId="{3489A70E-81B2-4EFC-8539-57566263085F}">
      <dgm:prSet/>
      <dgm:spPr/>
      <dgm:t>
        <a:bodyPr/>
        <a:lstStyle/>
        <a:p>
          <a:endParaRPr lang="en-ZA"/>
        </a:p>
      </dgm:t>
    </dgm:pt>
    <dgm:pt modelId="{ACD7DE0D-E8BD-40D1-97C9-CE144EB5854A}" type="pres">
      <dgm:prSet presAssocID="{F0B6567D-979B-4AB3-B962-951F5AE5406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0079C3-F6A7-4A67-A581-E79D633F2A65}" type="pres">
      <dgm:prSet presAssocID="{23978D2A-F2EC-4E57-8309-C805A836032F}" presName="centerShape" presStyleLbl="node0" presStyleIdx="0" presStyleCnt="1"/>
      <dgm:spPr/>
      <dgm:t>
        <a:bodyPr/>
        <a:lstStyle/>
        <a:p>
          <a:endParaRPr lang="en-US"/>
        </a:p>
      </dgm:t>
    </dgm:pt>
    <dgm:pt modelId="{9496675B-AC83-4C9D-A31C-BC210B6D0127}" type="pres">
      <dgm:prSet presAssocID="{38658FCA-E26A-4276-B59E-D9BEC029CFB0}" presName="node" presStyleLbl="node1" presStyleIdx="0" presStyleCnt="5" custRadScaleRad="100255" custRadScaleInc="-9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7A01B-0CC6-4D11-B4D1-34B03654DC29}" type="pres">
      <dgm:prSet presAssocID="{38658FCA-E26A-4276-B59E-D9BEC029CFB0}" presName="dummy" presStyleCnt="0"/>
      <dgm:spPr/>
    </dgm:pt>
    <dgm:pt modelId="{195FB5E9-C1A0-4932-A1C7-3FA6B32939B1}" type="pres">
      <dgm:prSet presAssocID="{E967F934-0273-45D1-A37F-D2EC2889F79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FBF2CD8-AA94-4D0C-91C7-3DDFC8469D97}" type="pres">
      <dgm:prSet presAssocID="{56EDAE6E-4637-431A-871B-B9B03A0A94E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9DB0C-DBEE-43E3-93DC-3AE4129EF779}" type="pres">
      <dgm:prSet presAssocID="{56EDAE6E-4637-431A-871B-B9B03A0A94E5}" presName="dummy" presStyleCnt="0"/>
      <dgm:spPr/>
    </dgm:pt>
    <dgm:pt modelId="{EE5638E7-5783-4173-AC4E-2C021B8F8234}" type="pres">
      <dgm:prSet presAssocID="{09CBA6FD-0E89-45B9-B8A4-5F08DF60AA4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672C1BB3-D91B-4980-9C7F-0476D4FD88A9}" type="pres">
      <dgm:prSet presAssocID="{7020A649-08F6-4F93-B316-115DB78BBCA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04473-9FB1-48E3-9B76-6ABA8422ED5E}" type="pres">
      <dgm:prSet presAssocID="{7020A649-08F6-4F93-B316-115DB78BBCAF}" presName="dummy" presStyleCnt="0"/>
      <dgm:spPr/>
    </dgm:pt>
    <dgm:pt modelId="{772883F6-7F34-4A8E-AF6F-2F9FD73CC6D4}" type="pres">
      <dgm:prSet presAssocID="{75E49748-E8C9-4BA5-AFF8-25049F12D69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1C043D1-A560-4405-B446-BFF67B6CC86F}" type="pres">
      <dgm:prSet presAssocID="{7339E9D7-54BA-4889-84ED-7BCDE11B900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199B2-295B-4BA2-BCCD-A51A59A481F8}" type="pres">
      <dgm:prSet presAssocID="{7339E9D7-54BA-4889-84ED-7BCDE11B9001}" presName="dummy" presStyleCnt="0"/>
      <dgm:spPr/>
    </dgm:pt>
    <dgm:pt modelId="{581F9F2C-0650-4650-9350-18B3E1803551}" type="pres">
      <dgm:prSet presAssocID="{F7EF88A3-D9ED-4549-8364-D9D2B57F954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35E9799-2C27-498B-B2A7-16E67EC0FB8E}" type="pres">
      <dgm:prSet presAssocID="{DB114AFD-06BF-4EB7-8B34-A274735CDC6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170D5-DB80-468E-A615-B1109B6F6B9D}" type="pres">
      <dgm:prSet presAssocID="{DB114AFD-06BF-4EB7-8B34-A274735CDC65}" presName="dummy" presStyleCnt="0"/>
      <dgm:spPr/>
    </dgm:pt>
    <dgm:pt modelId="{31BB1A67-69D2-47DA-BE8B-8BB58D3E9746}" type="pres">
      <dgm:prSet presAssocID="{B76675DA-24B9-49D2-989E-27EE6007B9F2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361DD14-93B6-4CE4-84F3-F513156B5168}" type="presOf" srcId="{E967F934-0273-45D1-A37F-D2EC2889F790}" destId="{195FB5E9-C1A0-4932-A1C7-3FA6B32939B1}" srcOrd="0" destOrd="0" presId="urn:microsoft.com/office/officeart/2005/8/layout/radial6"/>
    <dgm:cxn modelId="{2E287794-8393-44E2-9EC2-3AE76CE1A64C}" type="presOf" srcId="{75E49748-E8C9-4BA5-AFF8-25049F12D69E}" destId="{772883F6-7F34-4A8E-AF6F-2F9FD73CC6D4}" srcOrd="0" destOrd="0" presId="urn:microsoft.com/office/officeart/2005/8/layout/radial6"/>
    <dgm:cxn modelId="{3489A70E-81B2-4EFC-8539-57566263085F}" srcId="{23978D2A-F2EC-4E57-8309-C805A836032F}" destId="{DB114AFD-06BF-4EB7-8B34-A274735CDC65}" srcOrd="4" destOrd="0" parTransId="{33D65F4F-F42A-41A4-8185-B8D2AD4DC26A}" sibTransId="{B76675DA-24B9-49D2-989E-27EE6007B9F2}"/>
    <dgm:cxn modelId="{16EC57CC-0996-44E3-ADDC-5A967CF37F3C}" type="presOf" srcId="{F7EF88A3-D9ED-4549-8364-D9D2B57F9547}" destId="{581F9F2C-0650-4650-9350-18B3E1803551}" srcOrd="0" destOrd="0" presId="urn:microsoft.com/office/officeart/2005/8/layout/radial6"/>
    <dgm:cxn modelId="{5FC9E204-0F99-4BBB-B4C7-EE3BF6FF7937}" type="presOf" srcId="{F0B6567D-979B-4AB3-B962-951F5AE54062}" destId="{ACD7DE0D-E8BD-40D1-97C9-CE144EB5854A}" srcOrd="0" destOrd="0" presId="urn:microsoft.com/office/officeart/2005/8/layout/radial6"/>
    <dgm:cxn modelId="{56932C05-8743-47C9-8DA5-013E298C4CA8}" type="presOf" srcId="{7339E9D7-54BA-4889-84ED-7BCDE11B9001}" destId="{71C043D1-A560-4405-B446-BFF67B6CC86F}" srcOrd="0" destOrd="0" presId="urn:microsoft.com/office/officeart/2005/8/layout/radial6"/>
    <dgm:cxn modelId="{07B0E415-6934-485A-BC8A-D4E0C78624F6}" srcId="{23978D2A-F2EC-4E57-8309-C805A836032F}" destId="{56EDAE6E-4637-431A-871B-B9B03A0A94E5}" srcOrd="1" destOrd="0" parTransId="{62DD924F-3891-493E-915F-C1DA20105643}" sibTransId="{09CBA6FD-0E89-45B9-B8A4-5F08DF60AA4F}"/>
    <dgm:cxn modelId="{4B96A52D-E007-4EA8-96CF-79A7B7CCA54E}" srcId="{23978D2A-F2EC-4E57-8309-C805A836032F}" destId="{7020A649-08F6-4F93-B316-115DB78BBCAF}" srcOrd="2" destOrd="0" parTransId="{AAE68606-6AD9-44F6-94B3-DF2EFB8B1586}" sibTransId="{75E49748-E8C9-4BA5-AFF8-25049F12D69E}"/>
    <dgm:cxn modelId="{F4119147-6766-4648-A945-51C0C26DD448}" srcId="{F0B6567D-979B-4AB3-B962-951F5AE54062}" destId="{23978D2A-F2EC-4E57-8309-C805A836032F}" srcOrd="0" destOrd="0" parTransId="{ACBD3A2F-D2B2-48AC-8A31-D91DFDC23B3A}" sibTransId="{393FA801-3B31-41B0-85C0-707AAA99C118}"/>
    <dgm:cxn modelId="{FD98F708-BBE4-4043-9395-9496CEEE9FFF}" type="presOf" srcId="{DB114AFD-06BF-4EB7-8B34-A274735CDC65}" destId="{435E9799-2C27-498B-B2A7-16E67EC0FB8E}" srcOrd="0" destOrd="0" presId="urn:microsoft.com/office/officeart/2005/8/layout/radial6"/>
    <dgm:cxn modelId="{9C0C55BC-7C65-4210-B203-1B163C5E1DD7}" srcId="{23978D2A-F2EC-4E57-8309-C805A836032F}" destId="{7339E9D7-54BA-4889-84ED-7BCDE11B9001}" srcOrd="3" destOrd="0" parTransId="{A6E3AC02-E58A-42C8-9E36-E1C5EB1BB523}" sibTransId="{F7EF88A3-D9ED-4549-8364-D9D2B57F9547}"/>
    <dgm:cxn modelId="{B3936E9A-92AD-45B0-8893-63EB847323A9}" type="presOf" srcId="{38658FCA-E26A-4276-B59E-D9BEC029CFB0}" destId="{9496675B-AC83-4C9D-A31C-BC210B6D0127}" srcOrd="0" destOrd="0" presId="urn:microsoft.com/office/officeart/2005/8/layout/radial6"/>
    <dgm:cxn modelId="{EAB5A91A-CEF3-4E14-924F-68CC83F81E6E}" type="presOf" srcId="{7020A649-08F6-4F93-B316-115DB78BBCAF}" destId="{672C1BB3-D91B-4980-9C7F-0476D4FD88A9}" srcOrd="0" destOrd="0" presId="urn:microsoft.com/office/officeart/2005/8/layout/radial6"/>
    <dgm:cxn modelId="{B0A79B5E-F2DC-4863-A6D8-887C5A5C93B6}" type="presOf" srcId="{23978D2A-F2EC-4E57-8309-C805A836032F}" destId="{510079C3-F6A7-4A67-A581-E79D633F2A65}" srcOrd="0" destOrd="0" presId="urn:microsoft.com/office/officeart/2005/8/layout/radial6"/>
    <dgm:cxn modelId="{A6601BA1-D0FB-40CD-B33D-5E5A0A9463D8}" srcId="{23978D2A-F2EC-4E57-8309-C805A836032F}" destId="{38658FCA-E26A-4276-B59E-D9BEC029CFB0}" srcOrd="0" destOrd="0" parTransId="{F75AC9E1-8E58-4802-A40C-CEBB78FB4E00}" sibTransId="{E967F934-0273-45D1-A37F-D2EC2889F790}"/>
    <dgm:cxn modelId="{B4990592-850A-4D15-A22F-523CCFA8CA1F}" type="presOf" srcId="{09CBA6FD-0E89-45B9-B8A4-5F08DF60AA4F}" destId="{EE5638E7-5783-4173-AC4E-2C021B8F8234}" srcOrd="0" destOrd="0" presId="urn:microsoft.com/office/officeart/2005/8/layout/radial6"/>
    <dgm:cxn modelId="{1A42C257-A0F2-492F-9B7B-F2D902F6AB93}" type="presOf" srcId="{B76675DA-24B9-49D2-989E-27EE6007B9F2}" destId="{31BB1A67-69D2-47DA-BE8B-8BB58D3E9746}" srcOrd="0" destOrd="0" presId="urn:microsoft.com/office/officeart/2005/8/layout/radial6"/>
    <dgm:cxn modelId="{DA49009A-1947-437B-B1E7-2D3ECB2ECD19}" type="presOf" srcId="{56EDAE6E-4637-431A-871B-B9B03A0A94E5}" destId="{BFBF2CD8-AA94-4D0C-91C7-3DDFC8469D97}" srcOrd="0" destOrd="0" presId="urn:microsoft.com/office/officeart/2005/8/layout/radial6"/>
    <dgm:cxn modelId="{74AB6B67-BD42-4DB3-915A-6D8B3E280E61}" type="presParOf" srcId="{ACD7DE0D-E8BD-40D1-97C9-CE144EB5854A}" destId="{510079C3-F6A7-4A67-A581-E79D633F2A65}" srcOrd="0" destOrd="0" presId="urn:microsoft.com/office/officeart/2005/8/layout/radial6"/>
    <dgm:cxn modelId="{F5237BB2-F93E-41DA-8DF9-1423E6CAB940}" type="presParOf" srcId="{ACD7DE0D-E8BD-40D1-97C9-CE144EB5854A}" destId="{9496675B-AC83-4C9D-A31C-BC210B6D0127}" srcOrd="1" destOrd="0" presId="urn:microsoft.com/office/officeart/2005/8/layout/radial6"/>
    <dgm:cxn modelId="{D9A6081A-AA82-4275-B30E-783EF1E2E3E4}" type="presParOf" srcId="{ACD7DE0D-E8BD-40D1-97C9-CE144EB5854A}" destId="{DA47A01B-0CC6-4D11-B4D1-34B03654DC29}" srcOrd="2" destOrd="0" presId="urn:microsoft.com/office/officeart/2005/8/layout/radial6"/>
    <dgm:cxn modelId="{481158D3-59FF-4FCB-B58F-D561689D29A4}" type="presParOf" srcId="{ACD7DE0D-E8BD-40D1-97C9-CE144EB5854A}" destId="{195FB5E9-C1A0-4932-A1C7-3FA6B32939B1}" srcOrd="3" destOrd="0" presId="urn:microsoft.com/office/officeart/2005/8/layout/radial6"/>
    <dgm:cxn modelId="{BC5A03B5-4712-425B-88A0-65CE9028B864}" type="presParOf" srcId="{ACD7DE0D-E8BD-40D1-97C9-CE144EB5854A}" destId="{BFBF2CD8-AA94-4D0C-91C7-3DDFC8469D97}" srcOrd="4" destOrd="0" presId="urn:microsoft.com/office/officeart/2005/8/layout/radial6"/>
    <dgm:cxn modelId="{F77D1D0C-4CF5-459F-9843-CA9C7BE3642A}" type="presParOf" srcId="{ACD7DE0D-E8BD-40D1-97C9-CE144EB5854A}" destId="{A6A9DB0C-DBEE-43E3-93DC-3AE4129EF779}" srcOrd="5" destOrd="0" presId="urn:microsoft.com/office/officeart/2005/8/layout/radial6"/>
    <dgm:cxn modelId="{EBEC6AD4-AB79-4CAE-AAB1-F21BCEE6246A}" type="presParOf" srcId="{ACD7DE0D-E8BD-40D1-97C9-CE144EB5854A}" destId="{EE5638E7-5783-4173-AC4E-2C021B8F8234}" srcOrd="6" destOrd="0" presId="urn:microsoft.com/office/officeart/2005/8/layout/radial6"/>
    <dgm:cxn modelId="{0C417FC9-D820-46B0-839E-CE84F2BFBBD4}" type="presParOf" srcId="{ACD7DE0D-E8BD-40D1-97C9-CE144EB5854A}" destId="{672C1BB3-D91B-4980-9C7F-0476D4FD88A9}" srcOrd="7" destOrd="0" presId="urn:microsoft.com/office/officeart/2005/8/layout/radial6"/>
    <dgm:cxn modelId="{1D8C461D-BD60-45B6-961C-5F93B0F7CC8E}" type="presParOf" srcId="{ACD7DE0D-E8BD-40D1-97C9-CE144EB5854A}" destId="{1E704473-9FB1-48E3-9B76-6ABA8422ED5E}" srcOrd="8" destOrd="0" presId="urn:microsoft.com/office/officeart/2005/8/layout/radial6"/>
    <dgm:cxn modelId="{A39A3398-F1FF-4A9A-A86D-BAD3C56CA939}" type="presParOf" srcId="{ACD7DE0D-E8BD-40D1-97C9-CE144EB5854A}" destId="{772883F6-7F34-4A8E-AF6F-2F9FD73CC6D4}" srcOrd="9" destOrd="0" presId="urn:microsoft.com/office/officeart/2005/8/layout/radial6"/>
    <dgm:cxn modelId="{E5B94249-BF99-4E21-B5B4-FF883BA93860}" type="presParOf" srcId="{ACD7DE0D-E8BD-40D1-97C9-CE144EB5854A}" destId="{71C043D1-A560-4405-B446-BFF67B6CC86F}" srcOrd="10" destOrd="0" presId="urn:microsoft.com/office/officeart/2005/8/layout/radial6"/>
    <dgm:cxn modelId="{C70688A7-3644-437D-90F9-767F85CAEF92}" type="presParOf" srcId="{ACD7DE0D-E8BD-40D1-97C9-CE144EB5854A}" destId="{DD4199B2-295B-4BA2-BCCD-A51A59A481F8}" srcOrd="11" destOrd="0" presId="urn:microsoft.com/office/officeart/2005/8/layout/radial6"/>
    <dgm:cxn modelId="{5396BE81-84D1-4BE2-B772-3DC6D6EF9C9E}" type="presParOf" srcId="{ACD7DE0D-E8BD-40D1-97C9-CE144EB5854A}" destId="{581F9F2C-0650-4650-9350-18B3E1803551}" srcOrd="12" destOrd="0" presId="urn:microsoft.com/office/officeart/2005/8/layout/radial6"/>
    <dgm:cxn modelId="{85C01EBB-BB83-46B5-ABC4-4DFE2E2FF13C}" type="presParOf" srcId="{ACD7DE0D-E8BD-40D1-97C9-CE144EB5854A}" destId="{435E9799-2C27-498B-B2A7-16E67EC0FB8E}" srcOrd="13" destOrd="0" presId="urn:microsoft.com/office/officeart/2005/8/layout/radial6"/>
    <dgm:cxn modelId="{BC5B3110-BB09-4A49-9619-EB7B434D9E57}" type="presParOf" srcId="{ACD7DE0D-E8BD-40D1-97C9-CE144EB5854A}" destId="{969170D5-DB80-468E-A615-B1109B6F6B9D}" srcOrd="14" destOrd="0" presId="urn:microsoft.com/office/officeart/2005/8/layout/radial6"/>
    <dgm:cxn modelId="{5FE949CE-33FC-4CD8-895A-3A64D3D1AB5C}" type="presParOf" srcId="{ACD7DE0D-E8BD-40D1-97C9-CE144EB5854A}" destId="{31BB1A67-69D2-47DA-BE8B-8BB58D3E974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B6567D-979B-4AB3-B962-951F5AE54062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ZA"/>
        </a:p>
      </dgm:t>
    </dgm:pt>
    <dgm:pt modelId="{23978D2A-F2EC-4E57-8309-C805A836032F}">
      <dgm:prSet phldrT="[Text]"/>
      <dgm:spPr/>
      <dgm:t>
        <a:bodyPr/>
        <a:lstStyle/>
        <a:p>
          <a:r>
            <a:rPr lang="en-ZA" dirty="0" smtClean="0"/>
            <a:t>Researcher</a:t>
          </a:r>
          <a:endParaRPr lang="en-ZA" dirty="0"/>
        </a:p>
      </dgm:t>
    </dgm:pt>
    <dgm:pt modelId="{ACBD3A2F-D2B2-48AC-8A31-D91DFDC23B3A}" type="parTrans" cxnId="{F4119147-6766-4648-A945-51C0C26DD448}">
      <dgm:prSet/>
      <dgm:spPr/>
      <dgm:t>
        <a:bodyPr/>
        <a:lstStyle/>
        <a:p>
          <a:endParaRPr lang="en-ZA"/>
        </a:p>
      </dgm:t>
    </dgm:pt>
    <dgm:pt modelId="{393FA801-3B31-41B0-85C0-707AAA99C118}" type="sibTrans" cxnId="{F4119147-6766-4648-A945-51C0C26DD448}">
      <dgm:prSet/>
      <dgm:spPr/>
      <dgm:t>
        <a:bodyPr/>
        <a:lstStyle/>
        <a:p>
          <a:endParaRPr lang="en-ZA"/>
        </a:p>
      </dgm:t>
    </dgm:pt>
    <dgm:pt modelId="{38658FCA-E26A-4276-B59E-D9BEC029CFB0}">
      <dgm:prSet phldrT="[Text]" custT="1"/>
      <dgm:spPr/>
      <dgm:t>
        <a:bodyPr/>
        <a:lstStyle/>
        <a:p>
          <a:r>
            <a:rPr lang="en-ZA" sz="1800" dirty="0" smtClean="0"/>
            <a:t>ID</a:t>
          </a:r>
        </a:p>
      </dgm:t>
    </dgm:pt>
    <dgm:pt modelId="{F75AC9E1-8E58-4802-A40C-CEBB78FB4E00}" type="parTrans" cxnId="{A6601BA1-D0FB-40CD-B33D-5E5A0A9463D8}">
      <dgm:prSet/>
      <dgm:spPr/>
      <dgm:t>
        <a:bodyPr/>
        <a:lstStyle/>
        <a:p>
          <a:endParaRPr lang="en-ZA"/>
        </a:p>
      </dgm:t>
    </dgm:pt>
    <dgm:pt modelId="{E967F934-0273-45D1-A37F-D2EC2889F790}" type="sibTrans" cxnId="{A6601BA1-D0FB-40CD-B33D-5E5A0A9463D8}">
      <dgm:prSet/>
      <dgm:spPr/>
      <dgm:t>
        <a:bodyPr/>
        <a:lstStyle/>
        <a:p>
          <a:endParaRPr lang="en-ZA"/>
        </a:p>
      </dgm:t>
    </dgm:pt>
    <dgm:pt modelId="{56EDAE6E-4637-431A-871B-B9B03A0A94E5}">
      <dgm:prSet phldrT="[Text]" custT="1"/>
      <dgm:spPr/>
      <dgm:t>
        <a:bodyPr/>
        <a:lstStyle/>
        <a:p>
          <a:r>
            <a:rPr lang="en-ZA" sz="2000" dirty="0" smtClean="0"/>
            <a:t>Drivers License</a:t>
          </a:r>
        </a:p>
      </dgm:t>
    </dgm:pt>
    <dgm:pt modelId="{62DD924F-3891-493E-915F-C1DA20105643}" type="parTrans" cxnId="{07B0E415-6934-485A-BC8A-D4E0C78624F6}">
      <dgm:prSet/>
      <dgm:spPr/>
      <dgm:t>
        <a:bodyPr/>
        <a:lstStyle/>
        <a:p>
          <a:endParaRPr lang="en-ZA"/>
        </a:p>
      </dgm:t>
    </dgm:pt>
    <dgm:pt modelId="{09CBA6FD-0E89-45B9-B8A4-5F08DF60AA4F}" type="sibTrans" cxnId="{07B0E415-6934-485A-BC8A-D4E0C78624F6}">
      <dgm:prSet/>
      <dgm:spPr/>
      <dgm:t>
        <a:bodyPr/>
        <a:lstStyle/>
        <a:p>
          <a:endParaRPr lang="en-ZA"/>
        </a:p>
      </dgm:t>
    </dgm:pt>
    <dgm:pt modelId="{7020A649-08F6-4F93-B316-115DB78BBCAF}">
      <dgm:prSet phldrT="[Text]" custT="1"/>
      <dgm:spPr/>
      <dgm:t>
        <a:bodyPr/>
        <a:lstStyle/>
        <a:p>
          <a:r>
            <a:rPr lang="en-ZA" sz="1800" dirty="0" smtClean="0"/>
            <a:t>Passport</a:t>
          </a:r>
          <a:endParaRPr lang="en-ZA" sz="1800" dirty="0"/>
        </a:p>
      </dgm:t>
    </dgm:pt>
    <dgm:pt modelId="{AAE68606-6AD9-44F6-94B3-DF2EFB8B1586}" type="parTrans" cxnId="{4B96A52D-E007-4EA8-96CF-79A7B7CCA54E}">
      <dgm:prSet/>
      <dgm:spPr/>
      <dgm:t>
        <a:bodyPr/>
        <a:lstStyle/>
        <a:p>
          <a:endParaRPr lang="en-ZA"/>
        </a:p>
      </dgm:t>
    </dgm:pt>
    <dgm:pt modelId="{75E49748-E8C9-4BA5-AFF8-25049F12D69E}" type="sibTrans" cxnId="{4B96A52D-E007-4EA8-96CF-79A7B7CCA54E}">
      <dgm:prSet/>
      <dgm:spPr/>
      <dgm:t>
        <a:bodyPr/>
        <a:lstStyle/>
        <a:p>
          <a:endParaRPr lang="en-ZA"/>
        </a:p>
      </dgm:t>
    </dgm:pt>
    <dgm:pt modelId="{7339E9D7-54BA-4889-84ED-7BCDE11B9001}">
      <dgm:prSet phldrT="[Text]"/>
      <dgm:spPr/>
      <dgm:t>
        <a:bodyPr/>
        <a:lstStyle/>
        <a:p>
          <a:r>
            <a:rPr lang="en-ZA" dirty="0" smtClean="0"/>
            <a:t>Bank Card</a:t>
          </a:r>
          <a:endParaRPr lang="en-ZA" dirty="0"/>
        </a:p>
      </dgm:t>
    </dgm:pt>
    <dgm:pt modelId="{A6E3AC02-E58A-42C8-9E36-E1C5EB1BB523}" type="parTrans" cxnId="{9C0C55BC-7C65-4210-B203-1B163C5E1DD7}">
      <dgm:prSet/>
      <dgm:spPr/>
      <dgm:t>
        <a:bodyPr/>
        <a:lstStyle/>
        <a:p>
          <a:endParaRPr lang="en-ZA"/>
        </a:p>
      </dgm:t>
    </dgm:pt>
    <dgm:pt modelId="{F7EF88A3-D9ED-4549-8364-D9D2B57F9547}" type="sibTrans" cxnId="{9C0C55BC-7C65-4210-B203-1B163C5E1DD7}">
      <dgm:prSet/>
      <dgm:spPr/>
      <dgm:t>
        <a:bodyPr/>
        <a:lstStyle/>
        <a:p>
          <a:endParaRPr lang="en-ZA"/>
        </a:p>
      </dgm:t>
    </dgm:pt>
    <dgm:pt modelId="{DB114AFD-06BF-4EB7-8B34-A274735CDC65}">
      <dgm:prSet phldrT="[Text]" custT="1"/>
      <dgm:spPr/>
      <dgm:t>
        <a:bodyPr/>
        <a:lstStyle/>
        <a:p>
          <a:r>
            <a:rPr lang="en-ZA" sz="2400" dirty="0" smtClean="0"/>
            <a:t>Staff card</a:t>
          </a:r>
          <a:endParaRPr lang="en-ZA" sz="2400" dirty="0"/>
        </a:p>
      </dgm:t>
    </dgm:pt>
    <dgm:pt modelId="{33D65F4F-F42A-41A4-8185-B8D2AD4DC26A}" type="parTrans" cxnId="{3489A70E-81B2-4EFC-8539-57566263085F}">
      <dgm:prSet/>
      <dgm:spPr/>
      <dgm:t>
        <a:bodyPr/>
        <a:lstStyle/>
        <a:p>
          <a:endParaRPr lang="en-ZA"/>
        </a:p>
      </dgm:t>
    </dgm:pt>
    <dgm:pt modelId="{B76675DA-24B9-49D2-989E-27EE6007B9F2}" type="sibTrans" cxnId="{3489A70E-81B2-4EFC-8539-57566263085F}">
      <dgm:prSet/>
      <dgm:spPr/>
      <dgm:t>
        <a:bodyPr/>
        <a:lstStyle/>
        <a:p>
          <a:endParaRPr lang="en-ZA"/>
        </a:p>
      </dgm:t>
    </dgm:pt>
    <dgm:pt modelId="{ACD7DE0D-E8BD-40D1-97C9-CE144EB5854A}" type="pres">
      <dgm:prSet presAssocID="{F0B6567D-979B-4AB3-B962-951F5AE5406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0079C3-F6A7-4A67-A581-E79D633F2A65}" type="pres">
      <dgm:prSet presAssocID="{23978D2A-F2EC-4E57-8309-C805A836032F}" presName="centerShape" presStyleLbl="node0" presStyleIdx="0" presStyleCnt="1"/>
      <dgm:spPr/>
      <dgm:t>
        <a:bodyPr/>
        <a:lstStyle/>
        <a:p>
          <a:endParaRPr lang="en-US"/>
        </a:p>
      </dgm:t>
    </dgm:pt>
    <dgm:pt modelId="{9496675B-AC83-4C9D-A31C-BC210B6D0127}" type="pres">
      <dgm:prSet presAssocID="{38658FCA-E26A-4276-B59E-D9BEC029CFB0}" presName="node" presStyleLbl="node1" presStyleIdx="0" presStyleCnt="5" custRadScaleRad="100255" custRadScaleInc="-9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7A01B-0CC6-4D11-B4D1-34B03654DC29}" type="pres">
      <dgm:prSet presAssocID="{38658FCA-E26A-4276-B59E-D9BEC029CFB0}" presName="dummy" presStyleCnt="0"/>
      <dgm:spPr/>
    </dgm:pt>
    <dgm:pt modelId="{195FB5E9-C1A0-4932-A1C7-3FA6B32939B1}" type="pres">
      <dgm:prSet presAssocID="{E967F934-0273-45D1-A37F-D2EC2889F79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FBF2CD8-AA94-4D0C-91C7-3DDFC8469D97}" type="pres">
      <dgm:prSet presAssocID="{56EDAE6E-4637-431A-871B-B9B03A0A94E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9DB0C-DBEE-43E3-93DC-3AE4129EF779}" type="pres">
      <dgm:prSet presAssocID="{56EDAE6E-4637-431A-871B-B9B03A0A94E5}" presName="dummy" presStyleCnt="0"/>
      <dgm:spPr/>
    </dgm:pt>
    <dgm:pt modelId="{EE5638E7-5783-4173-AC4E-2C021B8F8234}" type="pres">
      <dgm:prSet presAssocID="{09CBA6FD-0E89-45B9-B8A4-5F08DF60AA4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672C1BB3-D91B-4980-9C7F-0476D4FD88A9}" type="pres">
      <dgm:prSet presAssocID="{7020A649-08F6-4F93-B316-115DB78BBCA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04473-9FB1-48E3-9B76-6ABA8422ED5E}" type="pres">
      <dgm:prSet presAssocID="{7020A649-08F6-4F93-B316-115DB78BBCAF}" presName="dummy" presStyleCnt="0"/>
      <dgm:spPr/>
    </dgm:pt>
    <dgm:pt modelId="{772883F6-7F34-4A8E-AF6F-2F9FD73CC6D4}" type="pres">
      <dgm:prSet presAssocID="{75E49748-E8C9-4BA5-AFF8-25049F12D69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1C043D1-A560-4405-B446-BFF67B6CC86F}" type="pres">
      <dgm:prSet presAssocID="{7339E9D7-54BA-4889-84ED-7BCDE11B900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199B2-295B-4BA2-BCCD-A51A59A481F8}" type="pres">
      <dgm:prSet presAssocID="{7339E9D7-54BA-4889-84ED-7BCDE11B9001}" presName="dummy" presStyleCnt="0"/>
      <dgm:spPr/>
    </dgm:pt>
    <dgm:pt modelId="{581F9F2C-0650-4650-9350-18B3E1803551}" type="pres">
      <dgm:prSet presAssocID="{F7EF88A3-D9ED-4549-8364-D9D2B57F954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35E9799-2C27-498B-B2A7-16E67EC0FB8E}" type="pres">
      <dgm:prSet presAssocID="{DB114AFD-06BF-4EB7-8B34-A274735CDC6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170D5-DB80-468E-A615-B1109B6F6B9D}" type="pres">
      <dgm:prSet presAssocID="{DB114AFD-06BF-4EB7-8B34-A274735CDC65}" presName="dummy" presStyleCnt="0"/>
      <dgm:spPr/>
    </dgm:pt>
    <dgm:pt modelId="{31BB1A67-69D2-47DA-BE8B-8BB58D3E9746}" type="pres">
      <dgm:prSet presAssocID="{B76675DA-24B9-49D2-989E-27EE6007B9F2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361DD14-93B6-4CE4-84F3-F513156B5168}" type="presOf" srcId="{E967F934-0273-45D1-A37F-D2EC2889F790}" destId="{195FB5E9-C1A0-4932-A1C7-3FA6B32939B1}" srcOrd="0" destOrd="0" presId="urn:microsoft.com/office/officeart/2005/8/layout/radial6"/>
    <dgm:cxn modelId="{2E287794-8393-44E2-9EC2-3AE76CE1A64C}" type="presOf" srcId="{75E49748-E8C9-4BA5-AFF8-25049F12D69E}" destId="{772883F6-7F34-4A8E-AF6F-2F9FD73CC6D4}" srcOrd="0" destOrd="0" presId="urn:microsoft.com/office/officeart/2005/8/layout/radial6"/>
    <dgm:cxn modelId="{3489A70E-81B2-4EFC-8539-57566263085F}" srcId="{23978D2A-F2EC-4E57-8309-C805A836032F}" destId="{DB114AFD-06BF-4EB7-8B34-A274735CDC65}" srcOrd="4" destOrd="0" parTransId="{33D65F4F-F42A-41A4-8185-B8D2AD4DC26A}" sibTransId="{B76675DA-24B9-49D2-989E-27EE6007B9F2}"/>
    <dgm:cxn modelId="{16EC57CC-0996-44E3-ADDC-5A967CF37F3C}" type="presOf" srcId="{F7EF88A3-D9ED-4549-8364-D9D2B57F9547}" destId="{581F9F2C-0650-4650-9350-18B3E1803551}" srcOrd="0" destOrd="0" presId="urn:microsoft.com/office/officeart/2005/8/layout/radial6"/>
    <dgm:cxn modelId="{5FC9E204-0F99-4BBB-B4C7-EE3BF6FF7937}" type="presOf" srcId="{F0B6567D-979B-4AB3-B962-951F5AE54062}" destId="{ACD7DE0D-E8BD-40D1-97C9-CE144EB5854A}" srcOrd="0" destOrd="0" presId="urn:microsoft.com/office/officeart/2005/8/layout/radial6"/>
    <dgm:cxn modelId="{56932C05-8743-47C9-8DA5-013E298C4CA8}" type="presOf" srcId="{7339E9D7-54BA-4889-84ED-7BCDE11B9001}" destId="{71C043D1-A560-4405-B446-BFF67B6CC86F}" srcOrd="0" destOrd="0" presId="urn:microsoft.com/office/officeart/2005/8/layout/radial6"/>
    <dgm:cxn modelId="{07B0E415-6934-485A-BC8A-D4E0C78624F6}" srcId="{23978D2A-F2EC-4E57-8309-C805A836032F}" destId="{56EDAE6E-4637-431A-871B-B9B03A0A94E5}" srcOrd="1" destOrd="0" parTransId="{62DD924F-3891-493E-915F-C1DA20105643}" sibTransId="{09CBA6FD-0E89-45B9-B8A4-5F08DF60AA4F}"/>
    <dgm:cxn modelId="{4B96A52D-E007-4EA8-96CF-79A7B7CCA54E}" srcId="{23978D2A-F2EC-4E57-8309-C805A836032F}" destId="{7020A649-08F6-4F93-B316-115DB78BBCAF}" srcOrd="2" destOrd="0" parTransId="{AAE68606-6AD9-44F6-94B3-DF2EFB8B1586}" sibTransId="{75E49748-E8C9-4BA5-AFF8-25049F12D69E}"/>
    <dgm:cxn modelId="{F4119147-6766-4648-A945-51C0C26DD448}" srcId="{F0B6567D-979B-4AB3-B962-951F5AE54062}" destId="{23978D2A-F2EC-4E57-8309-C805A836032F}" srcOrd="0" destOrd="0" parTransId="{ACBD3A2F-D2B2-48AC-8A31-D91DFDC23B3A}" sibTransId="{393FA801-3B31-41B0-85C0-707AAA99C118}"/>
    <dgm:cxn modelId="{FD98F708-BBE4-4043-9395-9496CEEE9FFF}" type="presOf" srcId="{DB114AFD-06BF-4EB7-8B34-A274735CDC65}" destId="{435E9799-2C27-498B-B2A7-16E67EC0FB8E}" srcOrd="0" destOrd="0" presId="urn:microsoft.com/office/officeart/2005/8/layout/radial6"/>
    <dgm:cxn modelId="{9C0C55BC-7C65-4210-B203-1B163C5E1DD7}" srcId="{23978D2A-F2EC-4E57-8309-C805A836032F}" destId="{7339E9D7-54BA-4889-84ED-7BCDE11B9001}" srcOrd="3" destOrd="0" parTransId="{A6E3AC02-E58A-42C8-9E36-E1C5EB1BB523}" sibTransId="{F7EF88A3-D9ED-4549-8364-D9D2B57F9547}"/>
    <dgm:cxn modelId="{B3936E9A-92AD-45B0-8893-63EB847323A9}" type="presOf" srcId="{38658FCA-E26A-4276-B59E-D9BEC029CFB0}" destId="{9496675B-AC83-4C9D-A31C-BC210B6D0127}" srcOrd="0" destOrd="0" presId="urn:microsoft.com/office/officeart/2005/8/layout/radial6"/>
    <dgm:cxn modelId="{EAB5A91A-CEF3-4E14-924F-68CC83F81E6E}" type="presOf" srcId="{7020A649-08F6-4F93-B316-115DB78BBCAF}" destId="{672C1BB3-D91B-4980-9C7F-0476D4FD88A9}" srcOrd="0" destOrd="0" presId="urn:microsoft.com/office/officeart/2005/8/layout/radial6"/>
    <dgm:cxn modelId="{B0A79B5E-F2DC-4863-A6D8-887C5A5C93B6}" type="presOf" srcId="{23978D2A-F2EC-4E57-8309-C805A836032F}" destId="{510079C3-F6A7-4A67-A581-E79D633F2A65}" srcOrd="0" destOrd="0" presId="urn:microsoft.com/office/officeart/2005/8/layout/radial6"/>
    <dgm:cxn modelId="{A6601BA1-D0FB-40CD-B33D-5E5A0A9463D8}" srcId="{23978D2A-F2EC-4E57-8309-C805A836032F}" destId="{38658FCA-E26A-4276-B59E-D9BEC029CFB0}" srcOrd="0" destOrd="0" parTransId="{F75AC9E1-8E58-4802-A40C-CEBB78FB4E00}" sibTransId="{E967F934-0273-45D1-A37F-D2EC2889F790}"/>
    <dgm:cxn modelId="{B4990592-850A-4D15-A22F-523CCFA8CA1F}" type="presOf" srcId="{09CBA6FD-0E89-45B9-B8A4-5F08DF60AA4F}" destId="{EE5638E7-5783-4173-AC4E-2C021B8F8234}" srcOrd="0" destOrd="0" presId="urn:microsoft.com/office/officeart/2005/8/layout/radial6"/>
    <dgm:cxn modelId="{1A42C257-A0F2-492F-9B7B-F2D902F6AB93}" type="presOf" srcId="{B76675DA-24B9-49D2-989E-27EE6007B9F2}" destId="{31BB1A67-69D2-47DA-BE8B-8BB58D3E9746}" srcOrd="0" destOrd="0" presId="urn:microsoft.com/office/officeart/2005/8/layout/radial6"/>
    <dgm:cxn modelId="{DA49009A-1947-437B-B1E7-2D3ECB2ECD19}" type="presOf" srcId="{56EDAE6E-4637-431A-871B-B9B03A0A94E5}" destId="{BFBF2CD8-AA94-4D0C-91C7-3DDFC8469D97}" srcOrd="0" destOrd="0" presId="urn:microsoft.com/office/officeart/2005/8/layout/radial6"/>
    <dgm:cxn modelId="{74AB6B67-BD42-4DB3-915A-6D8B3E280E61}" type="presParOf" srcId="{ACD7DE0D-E8BD-40D1-97C9-CE144EB5854A}" destId="{510079C3-F6A7-4A67-A581-E79D633F2A65}" srcOrd="0" destOrd="0" presId="urn:microsoft.com/office/officeart/2005/8/layout/radial6"/>
    <dgm:cxn modelId="{F5237BB2-F93E-41DA-8DF9-1423E6CAB940}" type="presParOf" srcId="{ACD7DE0D-E8BD-40D1-97C9-CE144EB5854A}" destId="{9496675B-AC83-4C9D-A31C-BC210B6D0127}" srcOrd="1" destOrd="0" presId="urn:microsoft.com/office/officeart/2005/8/layout/radial6"/>
    <dgm:cxn modelId="{D9A6081A-AA82-4275-B30E-783EF1E2E3E4}" type="presParOf" srcId="{ACD7DE0D-E8BD-40D1-97C9-CE144EB5854A}" destId="{DA47A01B-0CC6-4D11-B4D1-34B03654DC29}" srcOrd="2" destOrd="0" presId="urn:microsoft.com/office/officeart/2005/8/layout/radial6"/>
    <dgm:cxn modelId="{481158D3-59FF-4FCB-B58F-D561689D29A4}" type="presParOf" srcId="{ACD7DE0D-E8BD-40D1-97C9-CE144EB5854A}" destId="{195FB5E9-C1A0-4932-A1C7-3FA6B32939B1}" srcOrd="3" destOrd="0" presId="urn:microsoft.com/office/officeart/2005/8/layout/radial6"/>
    <dgm:cxn modelId="{BC5A03B5-4712-425B-88A0-65CE9028B864}" type="presParOf" srcId="{ACD7DE0D-E8BD-40D1-97C9-CE144EB5854A}" destId="{BFBF2CD8-AA94-4D0C-91C7-3DDFC8469D97}" srcOrd="4" destOrd="0" presId="urn:microsoft.com/office/officeart/2005/8/layout/radial6"/>
    <dgm:cxn modelId="{F77D1D0C-4CF5-459F-9843-CA9C7BE3642A}" type="presParOf" srcId="{ACD7DE0D-E8BD-40D1-97C9-CE144EB5854A}" destId="{A6A9DB0C-DBEE-43E3-93DC-3AE4129EF779}" srcOrd="5" destOrd="0" presId="urn:microsoft.com/office/officeart/2005/8/layout/radial6"/>
    <dgm:cxn modelId="{EBEC6AD4-AB79-4CAE-AAB1-F21BCEE6246A}" type="presParOf" srcId="{ACD7DE0D-E8BD-40D1-97C9-CE144EB5854A}" destId="{EE5638E7-5783-4173-AC4E-2C021B8F8234}" srcOrd="6" destOrd="0" presId="urn:microsoft.com/office/officeart/2005/8/layout/radial6"/>
    <dgm:cxn modelId="{0C417FC9-D820-46B0-839E-CE84F2BFBBD4}" type="presParOf" srcId="{ACD7DE0D-E8BD-40D1-97C9-CE144EB5854A}" destId="{672C1BB3-D91B-4980-9C7F-0476D4FD88A9}" srcOrd="7" destOrd="0" presId="urn:microsoft.com/office/officeart/2005/8/layout/radial6"/>
    <dgm:cxn modelId="{1D8C461D-BD60-45B6-961C-5F93B0F7CC8E}" type="presParOf" srcId="{ACD7DE0D-E8BD-40D1-97C9-CE144EB5854A}" destId="{1E704473-9FB1-48E3-9B76-6ABA8422ED5E}" srcOrd="8" destOrd="0" presId="urn:microsoft.com/office/officeart/2005/8/layout/radial6"/>
    <dgm:cxn modelId="{A39A3398-F1FF-4A9A-A86D-BAD3C56CA939}" type="presParOf" srcId="{ACD7DE0D-E8BD-40D1-97C9-CE144EB5854A}" destId="{772883F6-7F34-4A8E-AF6F-2F9FD73CC6D4}" srcOrd="9" destOrd="0" presId="urn:microsoft.com/office/officeart/2005/8/layout/radial6"/>
    <dgm:cxn modelId="{E5B94249-BF99-4E21-B5B4-FF883BA93860}" type="presParOf" srcId="{ACD7DE0D-E8BD-40D1-97C9-CE144EB5854A}" destId="{71C043D1-A560-4405-B446-BFF67B6CC86F}" srcOrd="10" destOrd="0" presId="urn:microsoft.com/office/officeart/2005/8/layout/radial6"/>
    <dgm:cxn modelId="{C70688A7-3644-437D-90F9-767F85CAEF92}" type="presParOf" srcId="{ACD7DE0D-E8BD-40D1-97C9-CE144EB5854A}" destId="{DD4199B2-295B-4BA2-BCCD-A51A59A481F8}" srcOrd="11" destOrd="0" presId="urn:microsoft.com/office/officeart/2005/8/layout/radial6"/>
    <dgm:cxn modelId="{5396BE81-84D1-4BE2-B772-3DC6D6EF9C9E}" type="presParOf" srcId="{ACD7DE0D-E8BD-40D1-97C9-CE144EB5854A}" destId="{581F9F2C-0650-4650-9350-18B3E1803551}" srcOrd="12" destOrd="0" presId="urn:microsoft.com/office/officeart/2005/8/layout/radial6"/>
    <dgm:cxn modelId="{85C01EBB-BB83-46B5-ABC4-4DFE2E2FF13C}" type="presParOf" srcId="{ACD7DE0D-E8BD-40D1-97C9-CE144EB5854A}" destId="{435E9799-2C27-498B-B2A7-16E67EC0FB8E}" srcOrd="13" destOrd="0" presId="urn:microsoft.com/office/officeart/2005/8/layout/radial6"/>
    <dgm:cxn modelId="{BC5B3110-BB09-4A49-9619-EB7B434D9E57}" type="presParOf" srcId="{ACD7DE0D-E8BD-40D1-97C9-CE144EB5854A}" destId="{969170D5-DB80-468E-A615-B1109B6F6B9D}" srcOrd="14" destOrd="0" presId="urn:microsoft.com/office/officeart/2005/8/layout/radial6"/>
    <dgm:cxn modelId="{5FE949CE-33FC-4CD8-895A-3A64D3D1AB5C}" type="presParOf" srcId="{ACD7DE0D-E8BD-40D1-97C9-CE144EB5854A}" destId="{31BB1A67-69D2-47DA-BE8B-8BB58D3E974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B6567D-979B-4AB3-B962-951F5AE54062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ZA"/>
        </a:p>
      </dgm:t>
    </dgm:pt>
    <dgm:pt modelId="{23978D2A-F2EC-4E57-8309-C805A836032F}">
      <dgm:prSet phldrT="[Text]"/>
      <dgm:spPr/>
      <dgm:t>
        <a:bodyPr/>
        <a:lstStyle/>
        <a:p>
          <a:r>
            <a:rPr lang="en-ZA" dirty="0" smtClean="0"/>
            <a:t>Researcher Identity</a:t>
          </a:r>
          <a:endParaRPr lang="en-ZA" dirty="0"/>
        </a:p>
      </dgm:t>
    </dgm:pt>
    <dgm:pt modelId="{ACBD3A2F-D2B2-48AC-8A31-D91DFDC23B3A}" type="parTrans" cxnId="{F4119147-6766-4648-A945-51C0C26DD448}">
      <dgm:prSet/>
      <dgm:spPr/>
      <dgm:t>
        <a:bodyPr/>
        <a:lstStyle/>
        <a:p>
          <a:endParaRPr lang="en-ZA"/>
        </a:p>
      </dgm:t>
    </dgm:pt>
    <dgm:pt modelId="{393FA801-3B31-41B0-85C0-707AAA99C118}" type="sibTrans" cxnId="{F4119147-6766-4648-A945-51C0C26DD448}">
      <dgm:prSet/>
      <dgm:spPr/>
      <dgm:t>
        <a:bodyPr/>
        <a:lstStyle/>
        <a:p>
          <a:endParaRPr lang="en-ZA"/>
        </a:p>
      </dgm:t>
    </dgm:pt>
    <dgm:pt modelId="{38658FCA-E26A-4276-B59E-D9BEC029CFB0}">
      <dgm:prSet phldrT="[Text]" custT="1"/>
      <dgm:spPr/>
      <dgm:t>
        <a:bodyPr/>
        <a:lstStyle/>
        <a:p>
          <a:r>
            <a:rPr lang="en-ZA" sz="1800" dirty="0" smtClean="0"/>
            <a:t>Discover</a:t>
          </a:r>
        </a:p>
      </dgm:t>
    </dgm:pt>
    <dgm:pt modelId="{F75AC9E1-8E58-4802-A40C-CEBB78FB4E00}" type="parTrans" cxnId="{A6601BA1-D0FB-40CD-B33D-5E5A0A9463D8}">
      <dgm:prSet/>
      <dgm:spPr/>
      <dgm:t>
        <a:bodyPr/>
        <a:lstStyle/>
        <a:p>
          <a:endParaRPr lang="en-ZA"/>
        </a:p>
      </dgm:t>
    </dgm:pt>
    <dgm:pt modelId="{E967F934-0273-45D1-A37F-D2EC2889F790}" type="sibTrans" cxnId="{A6601BA1-D0FB-40CD-B33D-5E5A0A9463D8}">
      <dgm:prSet/>
      <dgm:spPr/>
      <dgm:t>
        <a:bodyPr/>
        <a:lstStyle/>
        <a:p>
          <a:endParaRPr lang="en-ZA"/>
        </a:p>
      </dgm:t>
    </dgm:pt>
    <dgm:pt modelId="{56EDAE6E-4637-431A-871B-B9B03A0A94E5}">
      <dgm:prSet phldrT="[Text]" custT="1"/>
      <dgm:spPr/>
      <dgm:t>
        <a:bodyPr/>
        <a:lstStyle/>
        <a:p>
          <a:r>
            <a:rPr lang="en-ZA" sz="2000" dirty="0" smtClean="0"/>
            <a:t>Create/Analysis</a:t>
          </a:r>
        </a:p>
      </dgm:t>
    </dgm:pt>
    <dgm:pt modelId="{62DD924F-3891-493E-915F-C1DA20105643}" type="parTrans" cxnId="{07B0E415-6934-485A-BC8A-D4E0C78624F6}">
      <dgm:prSet/>
      <dgm:spPr/>
      <dgm:t>
        <a:bodyPr/>
        <a:lstStyle/>
        <a:p>
          <a:endParaRPr lang="en-ZA"/>
        </a:p>
      </dgm:t>
    </dgm:pt>
    <dgm:pt modelId="{09CBA6FD-0E89-45B9-B8A4-5F08DF60AA4F}" type="sibTrans" cxnId="{07B0E415-6934-485A-BC8A-D4E0C78624F6}">
      <dgm:prSet/>
      <dgm:spPr/>
      <dgm:t>
        <a:bodyPr/>
        <a:lstStyle/>
        <a:p>
          <a:endParaRPr lang="en-ZA"/>
        </a:p>
      </dgm:t>
    </dgm:pt>
    <dgm:pt modelId="{7020A649-08F6-4F93-B316-115DB78BBCAF}">
      <dgm:prSet phldrT="[Text]" custT="1"/>
      <dgm:spPr/>
      <dgm:t>
        <a:bodyPr/>
        <a:lstStyle/>
        <a:p>
          <a:r>
            <a:rPr lang="en-ZA" sz="2000" dirty="0" smtClean="0"/>
            <a:t>Manage</a:t>
          </a:r>
          <a:endParaRPr lang="en-ZA" sz="2000" dirty="0"/>
        </a:p>
      </dgm:t>
    </dgm:pt>
    <dgm:pt modelId="{AAE68606-6AD9-44F6-94B3-DF2EFB8B1586}" type="parTrans" cxnId="{4B96A52D-E007-4EA8-96CF-79A7B7CCA54E}">
      <dgm:prSet/>
      <dgm:spPr/>
      <dgm:t>
        <a:bodyPr/>
        <a:lstStyle/>
        <a:p>
          <a:endParaRPr lang="en-ZA"/>
        </a:p>
      </dgm:t>
    </dgm:pt>
    <dgm:pt modelId="{75E49748-E8C9-4BA5-AFF8-25049F12D69E}" type="sibTrans" cxnId="{4B96A52D-E007-4EA8-96CF-79A7B7CCA54E}">
      <dgm:prSet/>
      <dgm:spPr/>
      <dgm:t>
        <a:bodyPr/>
        <a:lstStyle/>
        <a:p>
          <a:endParaRPr lang="en-ZA"/>
        </a:p>
      </dgm:t>
    </dgm:pt>
    <dgm:pt modelId="{7339E9D7-54BA-4889-84ED-7BCDE11B9001}">
      <dgm:prSet phldrT="[Text]"/>
      <dgm:spPr/>
      <dgm:t>
        <a:bodyPr/>
        <a:lstStyle/>
        <a:p>
          <a:r>
            <a:rPr lang="en-ZA" dirty="0" smtClean="0"/>
            <a:t>Publish/ Disseminate</a:t>
          </a:r>
          <a:endParaRPr lang="en-ZA" dirty="0"/>
        </a:p>
      </dgm:t>
    </dgm:pt>
    <dgm:pt modelId="{A6E3AC02-E58A-42C8-9E36-E1C5EB1BB523}" type="parTrans" cxnId="{9C0C55BC-7C65-4210-B203-1B163C5E1DD7}">
      <dgm:prSet/>
      <dgm:spPr/>
      <dgm:t>
        <a:bodyPr/>
        <a:lstStyle/>
        <a:p>
          <a:endParaRPr lang="en-ZA"/>
        </a:p>
      </dgm:t>
    </dgm:pt>
    <dgm:pt modelId="{F7EF88A3-D9ED-4549-8364-D9D2B57F9547}" type="sibTrans" cxnId="{9C0C55BC-7C65-4210-B203-1B163C5E1DD7}">
      <dgm:prSet/>
      <dgm:spPr/>
      <dgm:t>
        <a:bodyPr/>
        <a:lstStyle/>
        <a:p>
          <a:endParaRPr lang="en-ZA"/>
        </a:p>
      </dgm:t>
    </dgm:pt>
    <dgm:pt modelId="{DB114AFD-06BF-4EB7-8B34-A274735CDC65}">
      <dgm:prSet phldrT="[Text]" custT="1"/>
      <dgm:spPr/>
      <dgm:t>
        <a:bodyPr/>
        <a:lstStyle/>
        <a:p>
          <a:r>
            <a:rPr lang="en-ZA" sz="2400" dirty="0" smtClean="0"/>
            <a:t>Reuse</a:t>
          </a:r>
          <a:endParaRPr lang="en-ZA" sz="2400" dirty="0"/>
        </a:p>
      </dgm:t>
    </dgm:pt>
    <dgm:pt modelId="{33D65F4F-F42A-41A4-8185-B8D2AD4DC26A}" type="parTrans" cxnId="{3489A70E-81B2-4EFC-8539-57566263085F}">
      <dgm:prSet/>
      <dgm:spPr/>
      <dgm:t>
        <a:bodyPr/>
        <a:lstStyle/>
        <a:p>
          <a:endParaRPr lang="en-ZA"/>
        </a:p>
      </dgm:t>
    </dgm:pt>
    <dgm:pt modelId="{B76675DA-24B9-49D2-989E-27EE6007B9F2}" type="sibTrans" cxnId="{3489A70E-81B2-4EFC-8539-57566263085F}">
      <dgm:prSet/>
      <dgm:spPr/>
      <dgm:t>
        <a:bodyPr/>
        <a:lstStyle/>
        <a:p>
          <a:endParaRPr lang="en-ZA"/>
        </a:p>
      </dgm:t>
    </dgm:pt>
    <dgm:pt modelId="{ACD7DE0D-E8BD-40D1-97C9-CE144EB5854A}" type="pres">
      <dgm:prSet presAssocID="{F0B6567D-979B-4AB3-B962-951F5AE5406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0079C3-F6A7-4A67-A581-E79D633F2A65}" type="pres">
      <dgm:prSet presAssocID="{23978D2A-F2EC-4E57-8309-C805A836032F}" presName="centerShape" presStyleLbl="node0" presStyleIdx="0" presStyleCnt="1"/>
      <dgm:spPr/>
      <dgm:t>
        <a:bodyPr/>
        <a:lstStyle/>
        <a:p>
          <a:endParaRPr lang="en-US"/>
        </a:p>
      </dgm:t>
    </dgm:pt>
    <dgm:pt modelId="{9496675B-AC83-4C9D-A31C-BC210B6D0127}" type="pres">
      <dgm:prSet presAssocID="{38658FCA-E26A-4276-B59E-D9BEC029CFB0}" presName="node" presStyleLbl="node1" presStyleIdx="0" presStyleCnt="5" custRadScaleRad="100255" custRadScaleInc="-9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7A01B-0CC6-4D11-B4D1-34B03654DC29}" type="pres">
      <dgm:prSet presAssocID="{38658FCA-E26A-4276-B59E-D9BEC029CFB0}" presName="dummy" presStyleCnt="0"/>
      <dgm:spPr/>
    </dgm:pt>
    <dgm:pt modelId="{195FB5E9-C1A0-4932-A1C7-3FA6B32939B1}" type="pres">
      <dgm:prSet presAssocID="{E967F934-0273-45D1-A37F-D2EC2889F79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FBF2CD8-AA94-4D0C-91C7-3DDFC8469D97}" type="pres">
      <dgm:prSet presAssocID="{56EDAE6E-4637-431A-871B-B9B03A0A94E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9DB0C-DBEE-43E3-93DC-3AE4129EF779}" type="pres">
      <dgm:prSet presAssocID="{56EDAE6E-4637-431A-871B-B9B03A0A94E5}" presName="dummy" presStyleCnt="0"/>
      <dgm:spPr/>
    </dgm:pt>
    <dgm:pt modelId="{EE5638E7-5783-4173-AC4E-2C021B8F8234}" type="pres">
      <dgm:prSet presAssocID="{09CBA6FD-0E89-45B9-B8A4-5F08DF60AA4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672C1BB3-D91B-4980-9C7F-0476D4FD88A9}" type="pres">
      <dgm:prSet presAssocID="{7020A649-08F6-4F93-B316-115DB78BBCA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04473-9FB1-48E3-9B76-6ABA8422ED5E}" type="pres">
      <dgm:prSet presAssocID="{7020A649-08F6-4F93-B316-115DB78BBCAF}" presName="dummy" presStyleCnt="0"/>
      <dgm:spPr/>
    </dgm:pt>
    <dgm:pt modelId="{772883F6-7F34-4A8E-AF6F-2F9FD73CC6D4}" type="pres">
      <dgm:prSet presAssocID="{75E49748-E8C9-4BA5-AFF8-25049F12D69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1C043D1-A560-4405-B446-BFF67B6CC86F}" type="pres">
      <dgm:prSet presAssocID="{7339E9D7-54BA-4889-84ED-7BCDE11B900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199B2-295B-4BA2-BCCD-A51A59A481F8}" type="pres">
      <dgm:prSet presAssocID="{7339E9D7-54BA-4889-84ED-7BCDE11B9001}" presName="dummy" presStyleCnt="0"/>
      <dgm:spPr/>
    </dgm:pt>
    <dgm:pt modelId="{581F9F2C-0650-4650-9350-18B3E1803551}" type="pres">
      <dgm:prSet presAssocID="{F7EF88A3-D9ED-4549-8364-D9D2B57F954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35E9799-2C27-498B-B2A7-16E67EC0FB8E}" type="pres">
      <dgm:prSet presAssocID="{DB114AFD-06BF-4EB7-8B34-A274735CDC6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170D5-DB80-468E-A615-B1109B6F6B9D}" type="pres">
      <dgm:prSet presAssocID="{DB114AFD-06BF-4EB7-8B34-A274735CDC65}" presName="dummy" presStyleCnt="0"/>
      <dgm:spPr/>
    </dgm:pt>
    <dgm:pt modelId="{31BB1A67-69D2-47DA-BE8B-8BB58D3E9746}" type="pres">
      <dgm:prSet presAssocID="{B76675DA-24B9-49D2-989E-27EE6007B9F2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361DD14-93B6-4CE4-84F3-F513156B5168}" type="presOf" srcId="{E967F934-0273-45D1-A37F-D2EC2889F790}" destId="{195FB5E9-C1A0-4932-A1C7-3FA6B32939B1}" srcOrd="0" destOrd="0" presId="urn:microsoft.com/office/officeart/2005/8/layout/radial6"/>
    <dgm:cxn modelId="{2E287794-8393-44E2-9EC2-3AE76CE1A64C}" type="presOf" srcId="{75E49748-E8C9-4BA5-AFF8-25049F12D69E}" destId="{772883F6-7F34-4A8E-AF6F-2F9FD73CC6D4}" srcOrd="0" destOrd="0" presId="urn:microsoft.com/office/officeart/2005/8/layout/radial6"/>
    <dgm:cxn modelId="{3489A70E-81B2-4EFC-8539-57566263085F}" srcId="{23978D2A-F2EC-4E57-8309-C805A836032F}" destId="{DB114AFD-06BF-4EB7-8B34-A274735CDC65}" srcOrd="4" destOrd="0" parTransId="{33D65F4F-F42A-41A4-8185-B8D2AD4DC26A}" sibTransId="{B76675DA-24B9-49D2-989E-27EE6007B9F2}"/>
    <dgm:cxn modelId="{16EC57CC-0996-44E3-ADDC-5A967CF37F3C}" type="presOf" srcId="{F7EF88A3-D9ED-4549-8364-D9D2B57F9547}" destId="{581F9F2C-0650-4650-9350-18B3E1803551}" srcOrd="0" destOrd="0" presId="urn:microsoft.com/office/officeart/2005/8/layout/radial6"/>
    <dgm:cxn modelId="{5FC9E204-0F99-4BBB-B4C7-EE3BF6FF7937}" type="presOf" srcId="{F0B6567D-979B-4AB3-B962-951F5AE54062}" destId="{ACD7DE0D-E8BD-40D1-97C9-CE144EB5854A}" srcOrd="0" destOrd="0" presId="urn:microsoft.com/office/officeart/2005/8/layout/radial6"/>
    <dgm:cxn modelId="{56932C05-8743-47C9-8DA5-013E298C4CA8}" type="presOf" srcId="{7339E9D7-54BA-4889-84ED-7BCDE11B9001}" destId="{71C043D1-A560-4405-B446-BFF67B6CC86F}" srcOrd="0" destOrd="0" presId="urn:microsoft.com/office/officeart/2005/8/layout/radial6"/>
    <dgm:cxn modelId="{07B0E415-6934-485A-BC8A-D4E0C78624F6}" srcId="{23978D2A-F2EC-4E57-8309-C805A836032F}" destId="{56EDAE6E-4637-431A-871B-B9B03A0A94E5}" srcOrd="1" destOrd="0" parTransId="{62DD924F-3891-493E-915F-C1DA20105643}" sibTransId="{09CBA6FD-0E89-45B9-B8A4-5F08DF60AA4F}"/>
    <dgm:cxn modelId="{4B96A52D-E007-4EA8-96CF-79A7B7CCA54E}" srcId="{23978D2A-F2EC-4E57-8309-C805A836032F}" destId="{7020A649-08F6-4F93-B316-115DB78BBCAF}" srcOrd="2" destOrd="0" parTransId="{AAE68606-6AD9-44F6-94B3-DF2EFB8B1586}" sibTransId="{75E49748-E8C9-4BA5-AFF8-25049F12D69E}"/>
    <dgm:cxn modelId="{F4119147-6766-4648-A945-51C0C26DD448}" srcId="{F0B6567D-979B-4AB3-B962-951F5AE54062}" destId="{23978D2A-F2EC-4E57-8309-C805A836032F}" srcOrd="0" destOrd="0" parTransId="{ACBD3A2F-D2B2-48AC-8A31-D91DFDC23B3A}" sibTransId="{393FA801-3B31-41B0-85C0-707AAA99C118}"/>
    <dgm:cxn modelId="{FD98F708-BBE4-4043-9395-9496CEEE9FFF}" type="presOf" srcId="{DB114AFD-06BF-4EB7-8B34-A274735CDC65}" destId="{435E9799-2C27-498B-B2A7-16E67EC0FB8E}" srcOrd="0" destOrd="0" presId="urn:microsoft.com/office/officeart/2005/8/layout/radial6"/>
    <dgm:cxn modelId="{9C0C55BC-7C65-4210-B203-1B163C5E1DD7}" srcId="{23978D2A-F2EC-4E57-8309-C805A836032F}" destId="{7339E9D7-54BA-4889-84ED-7BCDE11B9001}" srcOrd="3" destOrd="0" parTransId="{A6E3AC02-E58A-42C8-9E36-E1C5EB1BB523}" sibTransId="{F7EF88A3-D9ED-4549-8364-D9D2B57F9547}"/>
    <dgm:cxn modelId="{B3936E9A-92AD-45B0-8893-63EB847323A9}" type="presOf" srcId="{38658FCA-E26A-4276-B59E-D9BEC029CFB0}" destId="{9496675B-AC83-4C9D-A31C-BC210B6D0127}" srcOrd="0" destOrd="0" presId="urn:microsoft.com/office/officeart/2005/8/layout/radial6"/>
    <dgm:cxn modelId="{EAB5A91A-CEF3-4E14-924F-68CC83F81E6E}" type="presOf" srcId="{7020A649-08F6-4F93-B316-115DB78BBCAF}" destId="{672C1BB3-D91B-4980-9C7F-0476D4FD88A9}" srcOrd="0" destOrd="0" presId="urn:microsoft.com/office/officeart/2005/8/layout/radial6"/>
    <dgm:cxn modelId="{B0A79B5E-F2DC-4863-A6D8-887C5A5C93B6}" type="presOf" srcId="{23978D2A-F2EC-4E57-8309-C805A836032F}" destId="{510079C3-F6A7-4A67-A581-E79D633F2A65}" srcOrd="0" destOrd="0" presId="urn:microsoft.com/office/officeart/2005/8/layout/radial6"/>
    <dgm:cxn modelId="{A6601BA1-D0FB-40CD-B33D-5E5A0A9463D8}" srcId="{23978D2A-F2EC-4E57-8309-C805A836032F}" destId="{38658FCA-E26A-4276-B59E-D9BEC029CFB0}" srcOrd="0" destOrd="0" parTransId="{F75AC9E1-8E58-4802-A40C-CEBB78FB4E00}" sibTransId="{E967F934-0273-45D1-A37F-D2EC2889F790}"/>
    <dgm:cxn modelId="{B4990592-850A-4D15-A22F-523CCFA8CA1F}" type="presOf" srcId="{09CBA6FD-0E89-45B9-B8A4-5F08DF60AA4F}" destId="{EE5638E7-5783-4173-AC4E-2C021B8F8234}" srcOrd="0" destOrd="0" presId="urn:microsoft.com/office/officeart/2005/8/layout/radial6"/>
    <dgm:cxn modelId="{1A42C257-A0F2-492F-9B7B-F2D902F6AB93}" type="presOf" srcId="{B76675DA-24B9-49D2-989E-27EE6007B9F2}" destId="{31BB1A67-69D2-47DA-BE8B-8BB58D3E9746}" srcOrd="0" destOrd="0" presId="urn:microsoft.com/office/officeart/2005/8/layout/radial6"/>
    <dgm:cxn modelId="{DA49009A-1947-437B-B1E7-2D3ECB2ECD19}" type="presOf" srcId="{56EDAE6E-4637-431A-871B-B9B03A0A94E5}" destId="{BFBF2CD8-AA94-4D0C-91C7-3DDFC8469D97}" srcOrd="0" destOrd="0" presId="urn:microsoft.com/office/officeart/2005/8/layout/radial6"/>
    <dgm:cxn modelId="{74AB6B67-BD42-4DB3-915A-6D8B3E280E61}" type="presParOf" srcId="{ACD7DE0D-E8BD-40D1-97C9-CE144EB5854A}" destId="{510079C3-F6A7-4A67-A581-E79D633F2A65}" srcOrd="0" destOrd="0" presId="urn:microsoft.com/office/officeart/2005/8/layout/radial6"/>
    <dgm:cxn modelId="{F5237BB2-F93E-41DA-8DF9-1423E6CAB940}" type="presParOf" srcId="{ACD7DE0D-E8BD-40D1-97C9-CE144EB5854A}" destId="{9496675B-AC83-4C9D-A31C-BC210B6D0127}" srcOrd="1" destOrd="0" presId="urn:microsoft.com/office/officeart/2005/8/layout/radial6"/>
    <dgm:cxn modelId="{D9A6081A-AA82-4275-B30E-783EF1E2E3E4}" type="presParOf" srcId="{ACD7DE0D-E8BD-40D1-97C9-CE144EB5854A}" destId="{DA47A01B-0CC6-4D11-B4D1-34B03654DC29}" srcOrd="2" destOrd="0" presId="urn:microsoft.com/office/officeart/2005/8/layout/radial6"/>
    <dgm:cxn modelId="{481158D3-59FF-4FCB-B58F-D561689D29A4}" type="presParOf" srcId="{ACD7DE0D-E8BD-40D1-97C9-CE144EB5854A}" destId="{195FB5E9-C1A0-4932-A1C7-3FA6B32939B1}" srcOrd="3" destOrd="0" presId="urn:microsoft.com/office/officeart/2005/8/layout/radial6"/>
    <dgm:cxn modelId="{BC5A03B5-4712-425B-88A0-65CE9028B864}" type="presParOf" srcId="{ACD7DE0D-E8BD-40D1-97C9-CE144EB5854A}" destId="{BFBF2CD8-AA94-4D0C-91C7-3DDFC8469D97}" srcOrd="4" destOrd="0" presId="urn:microsoft.com/office/officeart/2005/8/layout/radial6"/>
    <dgm:cxn modelId="{F77D1D0C-4CF5-459F-9843-CA9C7BE3642A}" type="presParOf" srcId="{ACD7DE0D-E8BD-40D1-97C9-CE144EB5854A}" destId="{A6A9DB0C-DBEE-43E3-93DC-3AE4129EF779}" srcOrd="5" destOrd="0" presId="urn:microsoft.com/office/officeart/2005/8/layout/radial6"/>
    <dgm:cxn modelId="{EBEC6AD4-AB79-4CAE-AAB1-F21BCEE6246A}" type="presParOf" srcId="{ACD7DE0D-E8BD-40D1-97C9-CE144EB5854A}" destId="{EE5638E7-5783-4173-AC4E-2C021B8F8234}" srcOrd="6" destOrd="0" presId="urn:microsoft.com/office/officeart/2005/8/layout/radial6"/>
    <dgm:cxn modelId="{0C417FC9-D820-46B0-839E-CE84F2BFBBD4}" type="presParOf" srcId="{ACD7DE0D-E8BD-40D1-97C9-CE144EB5854A}" destId="{672C1BB3-D91B-4980-9C7F-0476D4FD88A9}" srcOrd="7" destOrd="0" presId="urn:microsoft.com/office/officeart/2005/8/layout/radial6"/>
    <dgm:cxn modelId="{1D8C461D-BD60-45B6-961C-5F93B0F7CC8E}" type="presParOf" srcId="{ACD7DE0D-E8BD-40D1-97C9-CE144EB5854A}" destId="{1E704473-9FB1-48E3-9B76-6ABA8422ED5E}" srcOrd="8" destOrd="0" presId="urn:microsoft.com/office/officeart/2005/8/layout/radial6"/>
    <dgm:cxn modelId="{A39A3398-F1FF-4A9A-A86D-BAD3C56CA939}" type="presParOf" srcId="{ACD7DE0D-E8BD-40D1-97C9-CE144EB5854A}" destId="{772883F6-7F34-4A8E-AF6F-2F9FD73CC6D4}" srcOrd="9" destOrd="0" presId="urn:microsoft.com/office/officeart/2005/8/layout/radial6"/>
    <dgm:cxn modelId="{E5B94249-BF99-4E21-B5B4-FF883BA93860}" type="presParOf" srcId="{ACD7DE0D-E8BD-40D1-97C9-CE144EB5854A}" destId="{71C043D1-A560-4405-B446-BFF67B6CC86F}" srcOrd="10" destOrd="0" presId="urn:microsoft.com/office/officeart/2005/8/layout/radial6"/>
    <dgm:cxn modelId="{C70688A7-3644-437D-90F9-767F85CAEF92}" type="presParOf" srcId="{ACD7DE0D-E8BD-40D1-97C9-CE144EB5854A}" destId="{DD4199B2-295B-4BA2-BCCD-A51A59A481F8}" srcOrd="11" destOrd="0" presId="urn:microsoft.com/office/officeart/2005/8/layout/radial6"/>
    <dgm:cxn modelId="{5396BE81-84D1-4BE2-B772-3DC6D6EF9C9E}" type="presParOf" srcId="{ACD7DE0D-E8BD-40D1-97C9-CE144EB5854A}" destId="{581F9F2C-0650-4650-9350-18B3E1803551}" srcOrd="12" destOrd="0" presId="urn:microsoft.com/office/officeart/2005/8/layout/radial6"/>
    <dgm:cxn modelId="{85C01EBB-BB83-46B5-ABC4-4DFE2E2FF13C}" type="presParOf" srcId="{ACD7DE0D-E8BD-40D1-97C9-CE144EB5854A}" destId="{435E9799-2C27-498B-B2A7-16E67EC0FB8E}" srcOrd="13" destOrd="0" presId="urn:microsoft.com/office/officeart/2005/8/layout/radial6"/>
    <dgm:cxn modelId="{BC5B3110-BB09-4A49-9619-EB7B434D9E57}" type="presParOf" srcId="{ACD7DE0D-E8BD-40D1-97C9-CE144EB5854A}" destId="{969170D5-DB80-468E-A615-B1109B6F6B9D}" srcOrd="14" destOrd="0" presId="urn:microsoft.com/office/officeart/2005/8/layout/radial6"/>
    <dgm:cxn modelId="{5FE949CE-33FC-4CD8-895A-3A64D3D1AB5C}" type="presParOf" srcId="{ACD7DE0D-E8BD-40D1-97C9-CE144EB5854A}" destId="{31BB1A67-69D2-47DA-BE8B-8BB58D3E974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B6567D-979B-4AB3-B962-951F5AE54062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ZA"/>
        </a:p>
      </dgm:t>
    </dgm:pt>
    <dgm:pt modelId="{23978D2A-F2EC-4E57-8309-C805A836032F}">
      <dgm:prSet phldrT="[Text]"/>
      <dgm:spPr/>
      <dgm:t>
        <a:bodyPr/>
        <a:lstStyle/>
        <a:p>
          <a:r>
            <a:rPr lang="en-ZA" dirty="0" smtClean="0"/>
            <a:t>Researcher Identity</a:t>
          </a:r>
          <a:endParaRPr lang="en-ZA" dirty="0"/>
        </a:p>
      </dgm:t>
    </dgm:pt>
    <dgm:pt modelId="{ACBD3A2F-D2B2-48AC-8A31-D91DFDC23B3A}" type="parTrans" cxnId="{F4119147-6766-4648-A945-51C0C26DD448}">
      <dgm:prSet/>
      <dgm:spPr/>
      <dgm:t>
        <a:bodyPr/>
        <a:lstStyle/>
        <a:p>
          <a:endParaRPr lang="en-ZA"/>
        </a:p>
      </dgm:t>
    </dgm:pt>
    <dgm:pt modelId="{393FA801-3B31-41B0-85C0-707AAA99C118}" type="sibTrans" cxnId="{F4119147-6766-4648-A945-51C0C26DD448}">
      <dgm:prSet/>
      <dgm:spPr/>
      <dgm:t>
        <a:bodyPr/>
        <a:lstStyle/>
        <a:p>
          <a:endParaRPr lang="en-ZA"/>
        </a:p>
      </dgm:t>
    </dgm:pt>
    <dgm:pt modelId="{38658FCA-E26A-4276-B59E-D9BEC029CFB0}">
      <dgm:prSet phldrT="[Text]" custT="1"/>
      <dgm:spPr/>
      <dgm:t>
        <a:bodyPr/>
        <a:lstStyle/>
        <a:p>
          <a:r>
            <a:rPr lang="en-ZA" sz="1800" dirty="0" smtClean="0"/>
            <a:t>Discover</a:t>
          </a:r>
        </a:p>
      </dgm:t>
    </dgm:pt>
    <dgm:pt modelId="{F75AC9E1-8E58-4802-A40C-CEBB78FB4E00}" type="parTrans" cxnId="{A6601BA1-D0FB-40CD-B33D-5E5A0A9463D8}">
      <dgm:prSet/>
      <dgm:spPr/>
      <dgm:t>
        <a:bodyPr/>
        <a:lstStyle/>
        <a:p>
          <a:endParaRPr lang="en-ZA"/>
        </a:p>
      </dgm:t>
    </dgm:pt>
    <dgm:pt modelId="{E967F934-0273-45D1-A37F-D2EC2889F790}" type="sibTrans" cxnId="{A6601BA1-D0FB-40CD-B33D-5E5A0A9463D8}">
      <dgm:prSet/>
      <dgm:spPr/>
      <dgm:t>
        <a:bodyPr/>
        <a:lstStyle/>
        <a:p>
          <a:endParaRPr lang="en-ZA"/>
        </a:p>
      </dgm:t>
    </dgm:pt>
    <dgm:pt modelId="{56EDAE6E-4637-431A-871B-B9B03A0A94E5}">
      <dgm:prSet phldrT="[Text]" custT="1"/>
      <dgm:spPr/>
      <dgm:t>
        <a:bodyPr/>
        <a:lstStyle/>
        <a:p>
          <a:r>
            <a:rPr lang="en-ZA" sz="1800" dirty="0" smtClean="0"/>
            <a:t>Create/Analysis</a:t>
          </a:r>
        </a:p>
      </dgm:t>
    </dgm:pt>
    <dgm:pt modelId="{62DD924F-3891-493E-915F-C1DA20105643}" type="parTrans" cxnId="{07B0E415-6934-485A-BC8A-D4E0C78624F6}">
      <dgm:prSet/>
      <dgm:spPr/>
      <dgm:t>
        <a:bodyPr/>
        <a:lstStyle/>
        <a:p>
          <a:endParaRPr lang="en-ZA"/>
        </a:p>
      </dgm:t>
    </dgm:pt>
    <dgm:pt modelId="{09CBA6FD-0E89-45B9-B8A4-5F08DF60AA4F}" type="sibTrans" cxnId="{07B0E415-6934-485A-BC8A-D4E0C78624F6}">
      <dgm:prSet/>
      <dgm:spPr/>
      <dgm:t>
        <a:bodyPr/>
        <a:lstStyle/>
        <a:p>
          <a:endParaRPr lang="en-ZA"/>
        </a:p>
      </dgm:t>
    </dgm:pt>
    <dgm:pt modelId="{7020A649-08F6-4F93-B316-115DB78BBCAF}">
      <dgm:prSet phldrT="[Text]" custT="1"/>
      <dgm:spPr/>
      <dgm:t>
        <a:bodyPr/>
        <a:lstStyle/>
        <a:p>
          <a:r>
            <a:rPr lang="en-ZA" sz="1800" dirty="0" smtClean="0"/>
            <a:t>Manage</a:t>
          </a:r>
          <a:endParaRPr lang="en-ZA" sz="1800" dirty="0"/>
        </a:p>
      </dgm:t>
    </dgm:pt>
    <dgm:pt modelId="{AAE68606-6AD9-44F6-94B3-DF2EFB8B1586}" type="parTrans" cxnId="{4B96A52D-E007-4EA8-96CF-79A7B7CCA54E}">
      <dgm:prSet/>
      <dgm:spPr/>
      <dgm:t>
        <a:bodyPr/>
        <a:lstStyle/>
        <a:p>
          <a:endParaRPr lang="en-ZA"/>
        </a:p>
      </dgm:t>
    </dgm:pt>
    <dgm:pt modelId="{75E49748-E8C9-4BA5-AFF8-25049F12D69E}" type="sibTrans" cxnId="{4B96A52D-E007-4EA8-96CF-79A7B7CCA54E}">
      <dgm:prSet/>
      <dgm:spPr/>
      <dgm:t>
        <a:bodyPr/>
        <a:lstStyle/>
        <a:p>
          <a:endParaRPr lang="en-ZA"/>
        </a:p>
      </dgm:t>
    </dgm:pt>
    <dgm:pt modelId="{7339E9D7-54BA-4889-84ED-7BCDE11B9001}">
      <dgm:prSet phldrT="[Text]"/>
      <dgm:spPr/>
      <dgm:t>
        <a:bodyPr/>
        <a:lstStyle/>
        <a:p>
          <a:r>
            <a:rPr lang="en-ZA" dirty="0" smtClean="0"/>
            <a:t>Publish/ Disseminate</a:t>
          </a:r>
          <a:endParaRPr lang="en-ZA" dirty="0"/>
        </a:p>
      </dgm:t>
    </dgm:pt>
    <dgm:pt modelId="{A6E3AC02-E58A-42C8-9E36-E1C5EB1BB523}" type="parTrans" cxnId="{9C0C55BC-7C65-4210-B203-1B163C5E1DD7}">
      <dgm:prSet/>
      <dgm:spPr/>
      <dgm:t>
        <a:bodyPr/>
        <a:lstStyle/>
        <a:p>
          <a:endParaRPr lang="en-ZA"/>
        </a:p>
      </dgm:t>
    </dgm:pt>
    <dgm:pt modelId="{F7EF88A3-D9ED-4549-8364-D9D2B57F9547}" type="sibTrans" cxnId="{9C0C55BC-7C65-4210-B203-1B163C5E1DD7}">
      <dgm:prSet/>
      <dgm:spPr/>
      <dgm:t>
        <a:bodyPr/>
        <a:lstStyle/>
        <a:p>
          <a:endParaRPr lang="en-ZA"/>
        </a:p>
      </dgm:t>
    </dgm:pt>
    <dgm:pt modelId="{DB114AFD-06BF-4EB7-8B34-A274735CDC65}">
      <dgm:prSet phldrT="[Text]" custT="1"/>
      <dgm:spPr/>
      <dgm:t>
        <a:bodyPr/>
        <a:lstStyle/>
        <a:p>
          <a:r>
            <a:rPr lang="en-ZA" sz="2400" dirty="0" smtClean="0"/>
            <a:t>Reuse</a:t>
          </a:r>
          <a:endParaRPr lang="en-ZA" sz="2400" dirty="0"/>
        </a:p>
      </dgm:t>
    </dgm:pt>
    <dgm:pt modelId="{33D65F4F-F42A-41A4-8185-B8D2AD4DC26A}" type="parTrans" cxnId="{3489A70E-81B2-4EFC-8539-57566263085F}">
      <dgm:prSet/>
      <dgm:spPr/>
      <dgm:t>
        <a:bodyPr/>
        <a:lstStyle/>
        <a:p>
          <a:endParaRPr lang="en-ZA"/>
        </a:p>
      </dgm:t>
    </dgm:pt>
    <dgm:pt modelId="{B76675DA-24B9-49D2-989E-27EE6007B9F2}" type="sibTrans" cxnId="{3489A70E-81B2-4EFC-8539-57566263085F}">
      <dgm:prSet/>
      <dgm:spPr/>
      <dgm:t>
        <a:bodyPr/>
        <a:lstStyle/>
        <a:p>
          <a:endParaRPr lang="en-ZA"/>
        </a:p>
      </dgm:t>
    </dgm:pt>
    <dgm:pt modelId="{ACD7DE0D-E8BD-40D1-97C9-CE144EB5854A}" type="pres">
      <dgm:prSet presAssocID="{F0B6567D-979B-4AB3-B962-951F5AE5406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0079C3-F6A7-4A67-A581-E79D633F2A65}" type="pres">
      <dgm:prSet presAssocID="{23978D2A-F2EC-4E57-8309-C805A836032F}" presName="centerShape" presStyleLbl="node0" presStyleIdx="0" presStyleCnt="1"/>
      <dgm:spPr/>
      <dgm:t>
        <a:bodyPr/>
        <a:lstStyle/>
        <a:p>
          <a:endParaRPr lang="en-US"/>
        </a:p>
      </dgm:t>
    </dgm:pt>
    <dgm:pt modelId="{9496675B-AC83-4C9D-A31C-BC210B6D0127}" type="pres">
      <dgm:prSet presAssocID="{38658FCA-E26A-4276-B59E-D9BEC029CFB0}" presName="node" presStyleLbl="node1" presStyleIdx="0" presStyleCnt="5" custRadScaleRad="100255" custRadScaleInc="-9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7A01B-0CC6-4D11-B4D1-34B03654DC29}" type="pres">
      <dgm:prSet presAssocID="{38658FCA-E26A-4276-B59E-D9BEC029CFB0}" presName="dummy" presStyleCnt="0"/>
      <dgm:spPr/>
    </dgm:pt>
    <dgm:pt modelId="{195FB5E9-C1A0-4932-A1C7-3FA6B32939B1}" type="pres">
      <dgm:prSet presAssocID="{E967F934-0273-45D1-A37F-D2EC2889F79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FBF2CD8-AA94-4D0C-91C7-3DDFC8469D97}" type="pres">
      <dgm:prSet presAssocID="{56EDAE6E-4637-431A-871B-B9B03A0A94E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9DB0C-DBEE-43E3-93DC-3AE4129EF779}" type="pres">
      <dgm:prSet presAssocID="{56EDAE6E-4637-431A-871B-B9B03A0A94E5}" presName="dummy" presStyleCnt="0"/>
      <dgm:spPr/>
    </dgm:pt>
    <dgm:pt modelId="{EE5638E7-5783-4173-AC4E-2C021B8F8234}" type="pres">
      <dgm:prSet presAssocID="{09CBA6FD-0E89-45B9-B8A4-5F08DF60AA4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672C1BB3-D91B-4980-9C7F-0476D4FD88A9}" type="pres">
      <dgm:prSet presAssocID="{7020A649-08F6-4F93-B316-115DB78BBCA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04473-9FB1-48E3-9B76-6ABA8422ED5E}" type="pres">
      <dgm:prSet presAssocID="{7020A649-08F6-4F93-B316-115DB78BBCAF}" presName="dummy" presStyleCnt="0"/>
      <dgm:spPr/>
    </dgm:pt>
    <dgm:pt modelId="{772883F6-7F34-4A8E-AF6F-2F9FD73CC6D4}" type="pres">
      <dgm:prSet presAssocID="{75E49748-E8C9-4BA5-AFF8-25049F12D69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1C043D1-A560-4405-B446-BFF67B6CC86F}" type="pres">
      <dgm:prSet presAssocID="{7339E9D7-54BA-4889-84ED-7BCDE11B900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199B2-295B-4BA2-BCCD-A51A59A481F8}" type="pres">
      <dgm:prSet presAssocID="{7339E9D7-54BA-4889-84ED-7BCDE11B9001}" presName="dummy" presStyleCnt="0"/>
      <dgm:spPr/>
    </dgm:pt>
    <dgm:pt modelId="{581F9F2C-0650-4650-9350-18B3E1803551}" type="pres">
      <dgm:prSet presAssocID="{F7EF88A3-D9ED-4549-8364-D9D2B57F954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35E9799-2C27-498B-B2A7-16E67EC0FB8E}" type="pres">
      <dgm:prSet presAssocID="{DB114AFD-06BF-4EB7-8B34-A274735CDC6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170D5-DB80-468E-A615-B1109B6F6B9D}" type="pres">
      <dgm:prSet presAssocID="{DB114AFD-06BF-4EB7-8B34-A274735CDC65}" presName="dummy" presStyleCnt="0"/>
      <dgm:spPr/>
    </dgm:pt>
    <dgm:pt modelId="{31BB1A67-69D2-47DA-BE8B-8BB58D3E9746}" type="pres">
      <dgm:prSet presAssocID="{B76675DA-24B9-49D2-989E-27EE6007B9F2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361DD14-93B6-4CE4-84F3-F513156B5168}" type="presOf" srcId="{E967F934-0273-45D1-A37F-D2EC2889F790}" destId="{195FB5E9-C1A0-4932-A1C7-3FA6B32939B1}" srcOrd="0" destOrd="0" presId="urn:microsoft.com/office/officeart/2005/8/layout/radial6"/>
    <dgm:cxn modelId="{2E287794-8393-44E2-9EC2-3AE76CE1A64C}" type="presOf" srcId="{75E49748-E8C9-4BA5-AFF8-25049F12D69E}" destId="{772883F6-7F34-4A8E-AF6F-2F9FD73CC6D4}" srcOrd="0" destOrd="0" presId="urn:microsoft.com/office/officeart/2005/8/layout/radial6"/>
    <dgm:cxn modelId="{3489A70E-81B2-4EFC-8539-57566263085F}" srcId="{23978D2A-F2EC-4E57-8309-C805A836032F}" destId="{DB114AFD-06BF-4EB7-8B34-A274735CDC65}" srcOrd="4" destOrd="0" parTransId="{33D65F4F-F42A-41A4-8185-B8D2AD4DC26A}" sibTransId="{B76675DA-24B9-49D2-989E-27EE6007B9F2}"/>
    <dgm:cxn modelId="{16EC57CC-0996-44E3-ADDC-5A967CF37F3C}" type="presOf" srcId="{F7EF88A3-D9ED-4549-8364-D9D2B57F9547}" destId="{581F9F2C-0650-4650-9350-18B3E1803551}" srcOrd="0" destOrd="0" presId="urn:microsoft.com/office/officeart/2005/8/layout/radial6"/>
    <dgm:cxn modelId="{5FC9E204-0F99-4BBB-B4C7-EE3BF6FF7937}" type="presOf" srcId="{F0B6567D-979B-4AB3-B962-951F5AE54062}" destId="{ACD7DE0D-E8BD-40D1-97C9-CE144EB5854A}" srcOrd="0" destOrd="0" presId="urn:microsoft.com/office/officeart/2005/8/layout/radial6"/>
    <dgm:cxn modelId="{56932C05-8743-47C9-8DA5-013E298C4CA8}" type="presOf" srcId="{7339E9D7-54BA-4889-84ED-7BCDE11B9001}" destId="{71C043D1-A560-4405-B446-BFF67B6CC86F}" srcOrd="0" destOrd="0" presId="urn:microsoft.com/office/officeart/2005/8/layout/radial6"/>
    <dgm:cxn modelId="{07B0E415-6934-485A-BC8A-D4E0C78624F6}" srcId="{23978D2A-F2EC-4E57-8309-C805A836032F}" destId="{56EDAE6E-4637-431A-871B-B9B03A0A94E5}" srcOrd="1" destOrd="0" parTransId="{62DD924F-3891-493E-915F-C1DA20105643}" sibTransId="{09CBA6FD-0E89-45B9-B8A4-5F08DF60AA4F}"/>
    <dgm:cxn modelId="{4B96A52D-E007-4EA8-96CF-79A7B7CCA54E}" srcId="{23978D2A-F2EC-4E57-8309-C805A836032F}" destId="{7020A649-08F6-4F93-B316-115DB78BBCAF}" srcOrd="2" destOrd="0" parTransId="{AAE68606-6AD9-44F6-94B3-DF2EFB8B1586}" sibTransId="{75E49748-E8C9-4BA5-AFF8-25049F12D69E}"/>
    <dgm:cxn modelId="{F4119147-6766-4648-A945-51C0C26DD448}" srcId="{F0B6567D-979B-4AB3-B962-951F5AE54062}" destId="{23978D2A-F2EC-4E57-8309-C805A836032F}" srcOrd="0" destOrd="0" parTransId="{ACBD3A2F-D2B2-48AC-8A31-D91DFDC23B3A}" sibTransId="{393FA801-3B31-41B0-85C0-707AAA99C118}"/>
    <dgm:cxn modelId="{FD98F708-BBE4-4043-9395-9496CEEE9FFF}" type="presOf" srcId="{DB114AFD-06BF-4EB7-8B34-A274735CDC65}" destId="{435E9799-2C27-498B-B2A7-16E67EC0FB8E}" srcOrd="0" destOrd="0" presId="urn:microsoft.com/office/officeart/2005/8/layout/radial6"/>
    <dgm:cxn modelId="{9C0C55BC-7C65-4210-B203-1B163C5E1DD7}" srcId="{23978D2A-F2EC-4E57-8309-C805A836032F}" destId="{7339E9D7-54BA-4889-84ED-7BCDE11B9001}" srcOrd="3" destOrd="0" parTransId="{A6E3AC02-E58A-42C8-9E36-E1C5EB1BB523}" sibTransId="{F7EF88A3-D9ED-4549-8364-D9D2B57F9547}"/>
    <dgm:cxn modelId="{B3936E9A-92AD-45B0-8893-63EB847323A9}" type="presOf" srcId="{38658FCA-E26A-4276-B59E-D9BEC029CFB0}" destId="{9496675B-AC83-4C9D-A31C-BC210B6D0127}" srcOrd="0" destOrd="0" presId="urn:microsoft.com/office/officeart/2005/8/layout/radial6"/>
    <dgm:cxn modelId="{EAB5A91A-CEF3-4E14-924F-68CC83F81E6E}" type="presOf" srcId="{7020A649-08F6-4F93-B316-115DB78BBCAF}" destId="{672C1BB3-D91B-4980-9C7F-0476D4FD88A9}" srcOrd="0" destOrd="0" presId="urn:microsoft.com/office/officeart/2005/8/layout/radial6"/>
    <dgm:cxn modelId="{B0A79B5E-F2DC-4863-A6D8-887C5A5C93B6}" type="presOf" srcId="{23978D2A-F2EC-4E57-8309-C805A836032F}" destId="{510079C3-F6A7-4A67-A581-E79D633F2A65}" srcOrd="0" destOrd="0" presId="urn:microsoft.com/office/officeart/2005/8/layout/radial6"/>
    <dgm:cxn modelId="{A6601BA1-D0FB-40CD-B33D-5E5A0A9463D8}" srcId="{23978D2A-F2EC-4E57-8309-C805A836032F}" destId="{38658FCA-E26A-4276-B59E-D9BEC029CFB0}" srcOrd="0" destOrd="0" parTransId="{F75AC9E1-8E58-4802-A40C-CEBB78FB4E00}" sibTransId="{E967F934-0273-45D1-A37F-D2EC2889F790}"/>
    <dgm:cxn modelId="{B4990592-850A-4D15-A22F-523CCFA8CA1F}" type="presOf" srcId="{09CBA6FD-0E89-45B9-B8A4-5F08DF60AA4F}" destId="{EE5638E7-5783-4173-AC4E-2C021B8F8234}" srcOrd="0" destOrd="0" presId="urn:microsoft.com/office/officeart/2005/8/layout/radial6"/>
    <dgm:cxn modelId="{1A42C257-A0F2-492F-9B7B-F2D902F6AB93}" type="presOf" srcId="{B76675DA-24B9-49D2-989E-27EE6007B9F2}" destId="{31BB1A67-69D2-47DA-BE8B-8BB58D3E9746}" srcOrd="0" destOrd="0" presId="urn:microsoft.com/office/officeart/2005/8/layout/radial6"/>
    <dgm:cxn modelId="{DA49009A-1947-437B-B1E7-2D3ECB2ECD19}" type="presOf" srcId="{56EDAE6E-4637-431A-871B-B9B03A0A94E5}" destId="{BFBF2CD8-AA94-4D0C-91C7-3DDFC8469D97}" srcOrd="0" destOrd="0" presId="urn:microsoft.com/office/officeart/2005/8/layout/radial6"/>
    <dgm:cxn modelId="{74AB6B67-BD42-4DB3-915A-6D8B3E280E61}" type="presParOf" srcId="{ACD7DE0D-E8BD-40D1-97C9-CE144EB5854A}" destId="{510079C3-F6A7-4A67-A581-E79D633F2A65}" srcOrd="0" destOrd="0" presId="urn:microsoft.com/office/officeart/2005/8/layout/radial6"/>
    <dgm:cxn modelId="{F5237BB2-F93E-41DA-8DF9-1423E6CAB940}" type="presParOf" srcId="{ACD7DE0D-E8BD-40D1-97C9-CE144EB5854A}" destId="{9496675B-AC83-4C9D-A31C-BC210B6D0127}" srcOrd="1" destOrd="0" presId="urn:microsoft.com/office/officeart/2005/8/layout/radial6"/>
    <dgm:cxn modelId="{D9A6081A-AA82-4275-B30E-783EF1E2E3E4}" type="presParOf" srcId="{ACD7DE0D-E8BD-40D1-97C9-CE144EB5854A}" destId="{DA47A01B-0CC6-4D11-B4D1-34B03654DC29}" srcOrd="2" destOrd="0" presId="urn:microsoft.com/office/officeart/2005/8/layout/radial6"/>
    <dgm:cxn modelId="{481158D3-59FF-4FCB-B58F-D561689D29A4}" type="presParOf" srcId="{ACD7DE0D-E8BD-40D1-97C9-CE144EB5854A}" destId="{195FB5E9-C1A0-4932-A1C7-3FA6B32939B1}" srcOrd="3" destOrd="0" presId="urn:microsoft.com/office/officeart/2005/8/layout/radial6"/>
    <dgm:cxn modelId="{BC5A03B5-4712-425B-88A0-65CE9028B864}" type="presParOf" srcId="{ACD7DE0D-E8BD-40D1-97C9-CE144EB5854A}" destId="{BFBF2CD8-AA94-4D0C-91C7-3DDFC8469D97}" srcOrd="4" destOrd="0" presId="urn:microsoft.com/office/officeart/2005/8/layout/radial6"/>
    <dgm:cxn modelId="{F77D1D0C-4CF5-459F-9843-CA9C7BE3642A}" type="presParOf" srcId="{ACD7DE0D-E8BD-40D1-97C9-CE144EB5854A}" destId="{A6A9DB0C-DBEE-43E3-93DC-3AE4129EF779}" srcOrd="5" destOrd="0" presId="urn:microsoft.com/office/officeart/2005/8/layout/radial6"/>
    <dgm:cxn modelId="{EBEC6AD4-AB79-4CAE-AAB1-F21BCEE6246A}" type="presParOf" srcId="{ACD7DE0D-E8BD-40D1-97C9-CE144EB5854A}" destId="{EE5638E7-5783-4173-AC4E-2C021B8F8234}" srcOrd="6" destOrd="0" presId="urn:microsoft.com/office/officeart/2005/8/layout/radial6"/>
    <dgm:cxn modelId="{0C417FC9-D820-46B0-839E-CE84F2BFBBD4}" type="presParOf" srcId="{ACD7DE0D-E8BD-40D1-97C9-CE144EB5854A}" destId="{672C1BB3-D91B-4980-9C7F-0476D4FD88A9}" srcOrd="7" destOrd="0" presId="urn:microsoft.com/office/officeart/2005/8/layout/radial6"/>
    <dgm:cxn modelId="{1D8C461D-BD60-45B6-961C-5F93B0F7CC8E}" type="presParOf" srcId="{ACD7DE0D-E8BD-40D1-97C9-CE144EB5854A}" destId="{1E704473-9FB1-48E3-9B76-6ABA8422ED5E}" srcOrd="8" destOrd="0" presId="urn:microsoft.com/office/officeart/2005/8/layout/radial6"/>
    <dgm:cxn modelId="{A39A3398-F1FF-4A9A-A86D-BAD3C56CA939}" type="presParOf" srcId="{ACD7DE0D-E8BD-40D1-97C9-CE144EB5854A}" destId="{772883F6-7F34-4A8E-AF6F-2F9FD73CC6D4}" srcOrd="9" destOrd="0" presId="urn:microsoft.com/office/officeart/2005/8/layout/radial6"/>
    <dgm:cxn modelId="{E5B94249-BF99-4E21-B5B4-FF883BA93860}" type="presParOf" srcId="{ACD7DE0D-E8BD-40D1-97C9-CE144EB5854A}" destId="{71C043D1-A560-4405-B446-BFF67B6CC86F}" srcOrd="10" destOrd="0" presId="urn:microsoft.com/office/officeart/2005/8/layout/radial6"/>
    <dgm:cxn modelId="{C70688A7-3644-437D-90F9-767F85CAEF92}" type="presParOf" srcId="{ACD7DE0D-E8BD-40D1-97C9-CE144EB5854A}" destId="{DD4199B2-295B-4BA2-BCCD-A51A59A481F8}" srcOrd="11" destOrd="0" presId="urn:microsoft.com/office/officeart/2005/8/layout/radial6"/>
    <dgm:cxn modelId="{5396BE81-84D1-4BE2-B772-3DC6D6EF9C9E}" type="presParOf" srcId="{ACD7DE0D-E8BD-40D1-97C9-CE144EB5854A}" destId="{581F9F2C-0650-4650-9350-18B3E1803551}" srcOrd="12" destOrd="0" presId="urn:microsoft.com/office/officeart/2005/8/layout/radial6"/>
    <dgm:cxn modelId="{85C01EBB-BB83-46B5-ABC4-4DFE2E2FF13C}" type="presParOf" srcId="{ACD7DE0D-E8BD-40D1-97C9-CE144EB5854A}" destId="{435E9799-2C27-498B-B2A7-16E67EC0FB8E}" srcOrd="13" destOrd="0" presId="urn:microsoft.com/office/officeart/2005/8/layout/radial6"/>
    <dgm:cxn modelId="{BC5B3110-BB09-4A49-9619-EB7B434D9E57}" type="presParOf" srcId="{ACD7DE0D-E8BD-40D1-97C9-CE144EB5854A}" destId="{969170D5-DB80-468E-A615-B1109B6F6B9D}" srcOrd="14" destOrd="0" presId="urn:microsoft.com/office/officeart/2005/8/layout/radial6"/>
    <dgm:cxn modelId="{5FE949CE-33FC-4CD8-895A-3A64D3D1AB5C}" type="presParOf" srcId="{ACD7DE0D-E8BD-40D1-97C9-CE144EB5854A}" destId="{31BB1A67-69D2-47DA-BE8B-8BB58D3E974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B6567D-979B-4AB3-B962-951F5AE54062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ZA"/>
        </a:p>
      </dgm:t>
    </dgm:pt>
    <dgm:pt modelId="{23978D2A-F2EC-4E57-8309-C805A836032F}">
      <dgm:prSet phldrT="[Text]"/>
      <dgm:spPr/>
      <dgm:t>
        <a:bodyPr/>
        <a:lstStyle/>
        <a:p>
          <a:r>
            <a:rPr lang="en-ZA" dirty="0" smtClean="0"/>
            <a:t>Researcher Identity</a:t>
          </a:r>
          <a:endParaRPr lang="en-ZA" dirty="0"/>
        </a:p>
      </dgm:t>
    </dgm:pt>
    <dgm:pt modelId="{ACBD3A2F-D2B2-48AC-8A31-D91DFDC23B3A}" type="parTrans" cxnId="{F4119147-6766-4648-A945-51C0C26DD448}">
      <dgm:prSet/>
      <dgm:spPr/>
      <dgm:t>
        <a:bodyPr/>
        <a:lstStyle/>
        <a:p>
          <a:endParaRPr lang="en-ZA"/>
        </a:p>
      </dgm:t>
    </dgm:pt>
    <dgm:pt modelId="{393FA801-3B31-41B0-85C0-707AAA99C118}" type="sibTrans" cxnId="{F4119147-6766-4648-A945-51C0C26DD448}">
      <dgm:prSet/>
      <dgm:spPr/>
      <dgm:t>
        <a:bodyPr/>
        <a:lstStyle/>
        <a:p>
          <a:endParaRPr lang="en-ZA"/>
        </a:p>
      </dgm:t>
    </dgm:pt>
    <dgm:pt modelId="{38658FCA-E26A-4276-B59E-D9BEC029CFB0}">
      <dgm:prSet phldrT="[Text]" custT="1"/>
      <dgm:spPr/>
      <dgm:t>
        <a:bodyPr/>
        <a:lstStyle/>
        <a:p>
          <a:r>
            <a:rPr lang="en-ZA" sz="1800" dirty="0" smtClean="0"/>
            <a:t>Discover</a:t>
          </a:r>
        </a:p>
      </dgm:t>
    </dgm:pt>
    <dgm:pt modelId="{F75AC9E1-8E58-4802-A40C-CEBB78FB4E00}" type="parTrans" cxnId="{A6601BA1-D0FB-40CD-B33D-5E5A0A9463D8}">
      <dgm:prSet/>
      <dgm:spPr/>
      <dgm:t>
        <a:bodyPr/>
        <a:lstStyle/>
        <a:p>
          <a:endParaRPr lang="en-ZA"/>
        </a:p>
      </dgm:t>
    </dgm:pt>
    <dgm:pt modelId="{E967F934-0273-45D1-A37F-D2EC2889F790}" type="sibTrans" cxnId="{A6601BA1-D0FB-40CD-B33D-5E5A0A9463D8}">
      <dgm:prSet/>
      <dgm:spPr/>
      <dgm:t>
        <a:bodyPr/>
        <a:lstStyle/>
        <a:p>
          <a:endParaRPr lang="en-ZA"/>
        </a:p>
      </dgm:t>
    </dgm:pt>
    <dgm:pt modelId="{56EDAE6E-4637-431A-871B-B9B03A0A94E5}">
      <dgm:prSet phldrT="[Text]" custT="1"/>
      <dgm:spPr/>
      <dgm:t>
        <a:bodyPr/>
        <a:lstStyle/>
        <a:p>
          <a:r>
            <a:rPr lang="en-ZA" sz="1800" dirty="0" smtClean="0"/>
            <a:t>Create/Analysis</a:t>
          </a:r>
        </a:p>
      </dgm:t>
    </dgm:pt>
    <dgm:pt modelId="{62DD924F-3891-493E-915F-C1DA20105643}" type="parTrans" cxnId="{07B0E415-6934-485A-BC8A-D4E0C78624F6}">
      <dgm:prSet/>
      <dgm:spPr/>
      <dgm:t>
        <a:bodyPr/>
        <a:lstStyle/>
        <a:p>
          <a:endParaRPr lang="en-ZA"/>
        </a:p>
      </dgm:t>
    </dgm:pt>
    <dgm:pt modelId="{09CBA6FD-0E89-45B9-B8A4-5F08DF60AA4F}" type="sibTrans" cxnId="{07B0E415-6934-485A-BC8A-D4E0C78624F6}">
      <dgm:prSet/>
      <dgm:spPr/>
      <dgm:t>
        <a:bodyPr/>
        <a:lstStyle/>
        <a:p>
          <a:endParaRPr lang="en-ZA"/>
        </a:p>
      </dgm:t>
    </dgm:pt>
    <dgm:pt modelId="{7020A649-08F6-4F93-B316-115DB78BBCAF}">
      <dgm:prSet phldrT="[Text]" custT="1"/>
      <dgm:spPr/>
      <dgm:t>
        <a:bodyPr/>
        <a:lstStyle/>
        <a:p>
          <a:r>
            <a:rPr lang="en-ZA" sz="1800" dirty="0" smtClean="0"/>
            <a:t>Manage</a:t>
          </a:r>
          <a:endParaRPr lang="en-ZA" sz="1800" dirty="0"/>
        </a:p>
      </dgm:t>
    </dgm:pt>
    <dgm:pt modelId="{AAE68606-6AD9-44F6-94B3-DF2EFB8B1586}" type="parTrans" cxnId="{4B96A52D-E007-4EA8-96CF-79A7B7CCA54E}">
      <dgm:prSet/>
      <dgm:spPr/>
      <dgm:t>
        <a:bodyPr/>
        <a:lstStyle/>
        <a:p>
          <a:endParaRPr lang="en-ZA"/>
        </a:p>
      </dgm:t>
    </dgm:pt>
    <dgm:pt modelId="{75E49748-E8C9-4BA5-AFF8-25049F12D69E}" type="sibTrans" cxnId="{4B96A52D-E007-4EA8-96CF-79A7B7CCA54E}">
      <dgm:prSet/>
      <dgm:spPr/>
      <dgm:t>
        <a:bodyPr/>
        <a:lstStyle/>
        <a:p>
          <a:endParaRPr lang="en-ZA"/>
        </a:p>
      </dgm:t>
    </dgm:pt>
    <dgm:pt modelId="{7339E9D7-54BA-4889-84ED-7BCDE11B9001}">
      <dgm:prSet phldrT="[Text]"/>
      <dgm:spPr/>
      <dgm:t>
        <a:bodyPr/>
        <a:lstStyle/>
        <a:p>
          <a:r>
            <a:rPr lang="en-ZA" dirty="0" smtClean="0"/>
            <a:t>Publish/ Disseminate</a:t>
          </a:r>
          <a:endParaRPr lang="en-ZA" dirty="0"/>
        </a:p>
      </dgm:t>
    </dgm:pt>
    <dgm:pt modelId="{A6E3AC02-E58A-42C8-9E36-E1C5EB1BB523}" type="parTrans" cxnId="{9C0C55BC-7C65-4210-B203-1B163C5E1DD7}">
      <dgm:prSet/>
      <dgm:spPr/>
      <dgm:t>
        <a:bodyPr/>
        <a:lstStyle/>
        <a:p>
          <a:endParaRPr lang="en-ZA"/>
        </a:p>
      </dgm:t>
    </dgm:pt>
    <dgm:pt modelId="{F7EF88A3-D9ED-4549-8364-D9D2B57F9547}" type="sibTrans" cxnId="{9C0C55BC-7C65-4210-B203-1B163C5E1DD7}">
      <dgm:prSet/>
      <dgm:spPr/>
      <dgm:t>
        <a:bodyPr/>
        <a:lstStyle/>
        <a:p>
          <a:endParaRPr lang="en-ZA"/>
        </a:p>
      </dgm:t>
    </dgm:pt>
    <dgm:pt modelId="{DB114AFD-06BF-4EB7-8B34-A274735CDC65}">
      <dgm:prSet phldrT="[Text]" custT="1"/>
      <dgm:spPr/>
      <dgm:t>
        <a:bodyPr/>
        <a:lstStyle/>
        <a:p>
          <a:r>
            <a:rPr lang="en-ZA" sz="2400" dirty="0" smtClean="0"/>
            <a:t>Reuse</a:t>
          </a:r>
          <a:endParaRPr lang="en-ZA" sz="2400" dirty="0"/>
        </a:p>
      </dgm:t>
    </dgm:pt>
    <dgm:pt modelId="{33D65F4F-F42A-41A4-8185-B8D2AD4DC26A}" type="parTrans" cxnId="{3489A70E-81B2-4EFC-8539-57566263085F}">
      <dgm:prSet/>
      <dgm:spPr/>
      <dgm:t>
        <a:bodyPr/>
        <a:lstStyle/>
        <a:p>
          <a:endParaRPr lang="en-ZA"/>
        </a:p>
      </dgm:t>
    </dgm:pt>
    <dgm:pt modelId="{B76675DA-24B9-49D2-989E-27EE6007B9F2}" type="sibTrans" cxnId="{3489A70E-81B2-4EFC-8539-57566263085F}">
      <dgm:prSet/>
      <dgm:spPr/>
      <dgm:t>
        <a:bodyPr/>
        <a:lstStyle/>
        <a:p>
          <a:endParaRPr lang="en-ZA"/>
        </a:p>
      </dgm:t>
    </dgm:pt>
    <dgm:pt modelId="{ACD7DE0D-E8BD-40D1-97C9-CE144EB5854A}" type="pres">
      <dgm:prSet presAssocID="{F0B6567D-979B-4AB3-B962-951F5AE5406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0079C3-F6A7-4A67-A581-E79D633F2A65}" type="pres">
      <dgm:prSet presAssocID="{23978D2A-F2EC-4E57-8309-C805A836032F}" presName="centerShape" presStyleLbl="node0" presStyleIdx="0" presStyleCnt="1"/>
      <dgm:spPr/>
      <dgm:t>
        <a:bodyPr/>
        <a:lstStyle/>
        <a:p>
          <a:endParaRPr lang="en-US"/>
        </a:p>
      </dgm:t>
    </dgm:pt>
    <dgm:pt modelId="{9496675B-AC83-4C9D-A31C-BC210B6D0127}" type="pres">
      <dgm:prSet presAssocID="{38658FCA-E26A-4276-B59E-D9BEC029CFB0}" presName="node" presStyleLbl="node1" presStyleIdx="0" presStyleCnt="5" custRadScaleRad="100255" custRadScaleInc="-9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7A01B-0CC6-4D11-B4D1-34B03654DC29}" type="pres">
      <dgm:prSet presAssocID="{38658FCA-E26A-4276-B59E-D9BEC029CFB0}" presName="dummy" presStyleCnt="0"/>
      <dgm:spPr/>
    </dgm:pt>
    <dgm:pt modelId="{195FB5E9-C1A0-4932-A1C7-3FA6B32939B1}" type="pres">
      <dgm:prSet presAssocID="{E967F934-0273-45D1-A37F-D2EC2889F79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FBF2CD8-AA94-4D0C-91C7-3DDFC8469D97}" type="pres">
      <dgm:prSet presAssocID="{56EDAE6E-4637-431A-871B-B9B03A0A94E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9DB0C-DBEE-43E3-93DC-3AE4129EF779}" type="pres">
      <dgm:prSet presAssocID="{56EDAE6E-4637-431A-871B-B9B03A0A94E5}" presName="dummy" presStyleCnt="0"/>
      <dgm:spPr/>
    </dgm:pt>
    <dgm:pt modelId="{EE5638E7-5783-4173-AC4E-2C021B8F8234}" type="pres">
      <dgm:prSet presAssocID="{09CBA6FD-0E89-45B9-B8A4-5F08DF60AA4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672C1BB3-D91B-4980-9C7F-0476D4FD88A9}" type="pres">
      <dgm:prSet presAssocID="{7020A649-08F6-4F93-B316-115DB78BBCA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04473-9FB1-48E3-9B76-6ABA8422ED5E}" type="pres">
      <dgm:prSet presAssocID="{7020A649-08F6-4F93-B316-115DB78BBCAF}" presName="dummy" presStyleCnt="0"/>
      <dgm:spPr/>
    </dgm:pt>
    <dgm:pt modelId="{772883F6-7F34-4A8E-AF6F-2F9FD73CC6D4}" type="pres">
      <dgm:prSet presAssocID="{75E49748-E8C9-4BA5-AFF8-25049F12D69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1C043D1-A560-4405-B446-BFF67B6CC86F}" type="pres">
      <dgm:prSet presAssocID="{7339E9D7-54BA-4889-84ED-7BCDE11B900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199B2-295B-4BA2-BCCD-A51A59A481F8}" type="pres">
      <dgm:prSet presAssocID="{7339E9D7-54BA-4889-84ED-7BCDE11B9001}" presName="dummy" presStyleCnt="0"/>
      <dgm:spPr/>
    </dgm:pt>
    <dgm:pt modelId="{581F9F2C-0650-4650-9350-18B3E1803551}" type="pres">
      <dgm:prSet presAssocID="{F7EF88A3-D9ED-4549-8364-D9D2B57F954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35E9799-2C27-498B-B2A7-16E67EC0FB8E}" type="pres">
      <dgm:prSet presAssocID="{DB114AFD-06BF-4EB7-8B34-A274735CDC6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170D5-DB80-468E-A615-B1109B6F6B9D}" type="pres">
      <dgm:prSet presAssocID="{DB114AFD-06BF-4EB7-8B34-A274735CDC65}" presName="dummy" presStyleCnt="0"/>
      <dgm:spPr/>
    </dgm:pt>
    <dgm:pt modelId="{31BB1A67-69D2-47DA-BE8B-8BB58D3E9746}" type="pres">
      <dgm:prSet presAssocID="{B76675DA-24B9-49D2-989E-27EE6007B9F2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361DD14-93B6-4CE4-84F3-F513156B5168}" type="presOf" srcId="{E967F934-0273-45D1-A37F-D2EC2889F790}" destId="{195FB5E9-C1A0-4932-A1C7-3FA6B32939B1}" srcOrd="0" destOrd="0" presId="urn:microsoft.com/office/officeart/2005/8/layout/radial6"/>
    <dgm:cxn modelId="{2E287794-8393-44E2-9EC2-3AE76CE1A64C}" type="presOf" srcId="{75E49748-E8C9-4BA5-AFF8-25049F12D69E}" destId="{772883F6-7F34-4A8E-AF6F-2F9FD73CC6D4}" srcOrd="0" destOrd="0" presId="urn:microsoft.com/office/officeart/2005/8/layout/radial6"/>
    <dgm:cxn modelId="{3489A70E-81B2-4EFC-8539-57566263085F}" srcId="{23978D2A-F2EC-4E57-8309-C805A836032F}" destId="{DB114AFD-06BF-4EB7-8B34-A274735CDC65}" srcOrd="4" destOrd="0" parTransId="{33D65F4F-F42A-41A4-8185-B8D2AD4DC26A}" sibTransId="{B76675DA-24B9-49D2-989E-27EE6007B9F2}"/>
    <dgm:cxn modelId="{16EC57CC-0996-44E3-ADDC-5A967CF37F3C}" type="presOf" srcId="{F7EF88A3-D9ED-4549-8364-D9D2B57F9547}" destId="{581F9F2C-0650-4650-9350-18B3E1803551}" srcOrd="0" destOrd="0" presId="urn:microsoft.com/office/officeart/2005/8/layout/radial6"/>
    <dgm:cxn modelId="{5FC9E204-0F99-4BBB-B4C7-EE3BF6FF7937}" type="presOf" srcId="{F0B6567D-979B-4AB3-B962-951F5AE54062}" destId="{ACD7DE0D-E8BD-40D1-97C9-CE144EB5854A}" srcOrd="0" destOrd="0" presId="urn:microsoft.com/office/officeart/2005/8/layout/radial6"/>
    <dgm:cxn modelId="{56932C05-8743-47C9-8DA5-013E298C4CA8}" type="presOf" srcId="{7339E9D7-54BA-4889-84ED-7BCDE11B9001}" destId="{71C043D1-A560-4405-B446-BFF67B6CC86F}" srcOrd="0" destOrd="0" presId="urn:microsoft.com/office/officeart/2005/8/layout/radial6"/>
    <dgm:cxn modelId="{07B0E415-6934-485A-BC8A-D4E0C78624F6}" srcId="{23978D2A-F2EC-4E57-8309-C805A836032F}" destId="{56EDAE6E-4637-431A-871B-B9B03A0A94E5}" srcOrd="1" destOrd="0" parTransId="{62DD924F-3891-493E-915F-C1DA20105643}" sibTransId="{09CBA6FD-0E89-45B9-B8A4-5F08DF60AA4F}"/>
    <dgm:cxn modelId="{4B96A52D-E007-4EA8-96CF-79A7B7CCA54E}" srcId="{23978D2A-F2EC-4E57-8309-C805A836032F}" destId="{7020A649-08F6-4F93-B316-115DB78BBCAF}" srcOrd="2" destOrd="0" parTransId="{AAE68606-6AD9-44F6-94B3-DF2EFB8B1586}" sibTransId="{75E49748-E8C9-4BA5-AFF8-25049F12D69E}"/>
    <dgm:cxn modelId="{F4119147-6766-4648-A945-51C0C26DD448}" srcId="{F0B6567D-979B-4AB3-B962-951F5AE54062}" destId="{23978D2A-F2EC-4E57-8309-C805A836032F}" srcOrd="0" destOrd="0" parTransId="{ACBD3A2F-D2B2-48AC-8A31-D91DFDC23B3A}" sibTransId="{393FA801-3B31-41B0-85C0-707AAA99C118}"/>
    <dgm:cxn modelId="{FD98F708-BBE4-4043-9395-9496CEEE9FFF}" type="presOf" srcId="{DB114AFD-06BF-4EB7-8B34-A274735CDC65}" destId="{435E9799-2C27-498B-B2A7-16E67EC0FB8E}" srcOrd="0" destOrd="0" presId="urn:microsoft.com/office/officeart/2005/8/layout/radial6"/>
    <dgm:cxn modelId="{9C0C55BC-7C65-4210-B203-1B163C5E1DD7}" srcId="{23978D2A-F2EC-4E57-8309-C805A836032F}" destId="{7339E9D7-54BA-4889-84ED-7BCDE11B9001}" srcOrd="3" destOrd="0" parTransId="{A6E3AC02-E58A-42C8-9E36-E1C5EB1BB523}" sibTransId="{F7EF88A3-D9ED-4549-8364-D9D2B57F9547}"/>
    <dgm:cxn modelId="{B3936E9A-92AD-45B0-8893-63EB847323A9}" type="presOf" srcId="{38658FCA-E26A-4276-B59E-D9BEC029CFB0}" destId="{9496675B-AC83-4C9D-A31C-BC210B6D0127}" srcOrd="0" destOrd="0" presId="urn:microsoft.com/office/officeart/2005/8/layout/radial6"/>
    <dgm:cxn modelId="{EAB5A91A-CEF3-4E14-924F-68CC83F81E6E}" type="presOf" srcId="{7020A649-08F6-4F93-B316-115DB78BBCAF}" destId="{672C1BB3-D91B-4980-9C7F-0476D4FD88A9}" srcOrd="0" destOrd="0" presId="urn:microsoft.com/office/officeart/2005/8/layout/radial6"/>
    <dgm:cxn modelId="{B0A79B5E-F2DC-4863-A6D8-887C5A5C93B6}" type="presOf" srcId="{23978D2A-F2EC-4E57-8309-C805A836032F}" destId="{510079C3-F6A7-4A67-A581-E79D633F2A65}" srcOrd="0" destOrd="0" presId="urn:microsoft.com/office/officeart/2005/8/layout/radial6"/>
    <dgm:cxn modelId="{A6601BA1-D0FB-40CD-B33D-5E5A0A9463D8}" srcId="{23978D2A-F2EC-4E57-8309-C805A836032F}" destId="{38658FCA-E26A-4276-B59E-D9BEC029CFB0}" srcOrd="0" destOrd="0" parTransId="{F75AC9E1-8E58-4802-A40C-CEBB78FB4E00}" sibTransId="{E967F934-0273-45D1-A37F-D2EC2889F790}"/>
    <dgm:cxn modelId="{B4990592-850A-4D15-A22F-523CCFA8CA1F}" type="presOf" srcId="{09CBA6FD-0E89-45B9-B8A4-5F08DF60AA4F}" destId="{EE5638E7-5783-4173-AC4E-2C021B8F8234}" srcOrd="0" destOrd="0" presId="urn:microsoft.com/office/officeart/2005/8/layout/radial6"/>
    <dgm:cxn modelId="{1A42C257-A0F2-492F-9B7B-F2D902F6AB93}" type="presOf" srcId="{B76675DA-24B9-49D2-989E-27EE6007B9F2}" destId="{31BB1A67-69D2-47DA-BE8B-8BB58D3E9746}" srcOrd="0" destOrd="0" presId="urn:microsoft.com/office/officeart/2005/8/layout/radial6"/>
    <dgm:cxn modelId="{DA49009A-1947-437B-B1E7-2D3ECB2ECD19}" type="presOf" srcId="{56EDAE6E-4637-431A-871B-B9B03A0A94E5}" destId="{BFBF2CD8-AA94-4D0C-91C7-3DDFC8469D97}" srcOrd="0" destOrd="0" presId="urn:microsoft.com/office/officeart/2005/8/layout/radial6"/>
    <dgm:cxn modelId="{74AB6B67-BD42-4DB3-915A-6D8B3E280E61}" type="presParOf" srcId="{ACD7DE0D-E8BD-40D1-97C9-CE144EB5854A}" destId="{510079C3-F6A7-4A67-A581-E79D633F2A65}" srcOrd="0" destOrd="0" presId="urn:microsoft.com/office/officeart/2005/8/layout/radial6"/>
    <dgm:cxn modelId="{F5237BB2-F93E-41DA-8DF9-1423E6CAB940}" type="presParOf" srcId="{ACD7DE0D-E8BD-40D1-97C9-CE144EB5854A}" destId="{9496675B-AC83-4C9D-A31C-BC210B6D0127}" srcOrd="1" destOrd="0" presId="urn:microsoft.com/office/officeart/2005/8/layout/radial6"/>
    <dgm:cxn modelId="{D9A6081A-AA82-4275-B30E-783EF1E2E3E4}" type="presParOf" srcId="{ACD7DE0D-E8BD-40D1-97C9-CE144EB5854A}" destId="{DA47A01B-0CC6-4D11-B4D1-34B03654DC29}" srcOrd="2" destOrd="0" presId="urn:microsoft.com/office/officeart/2005/8/layout/radial6"/>
    <dgm:cxn modelId="{481158D3-59FF-4FCB-B58F-D561689D29A4}" type="presParOf" srcId="{ACD7DE0D-E8BD-40D1-97C9-CE144EB5854A}" destId="{195FB5E9-C1A0-4932-A1C7-3FA6B32939B1}" srcOrd="3" destOrd="0" presId="urn:microsoft.com/office/officeart/2005/8/layout/radial6"/>
    <dgm:cxn modelId="{BC5A03B5-4712-425B-88A0-65CE9028B864}" type="presParOf" srcId="{ACD7DE0D-E8BD-40D1-97C9-CE144EB5854A}" destId="{BFBF2CD8-AA94-4D0C-91C7-3DDFC8469D97}" srcOrd="4" destOrd="0" presId="urn:microsoft.com/office/officeart/2005/8/layout/radial6"/>
    <dgm:cxn modelId="{F77D1D0C-4CF5-459F-9843-CA9C7BE3642A}" type="presParOf" srcId="{ACD7DE0D-E8BD-40D1-97C9-CE144EB5854A}" destId="{A6A9DB0C-DBEE-43E3-93DC-3AE4129EF779}" srcOrd="5" destOrd="0" presId="urn:microsoft.com/office/officeart/2005/8/layout/radial6"/>
    <dgm:cxn modelId="{EBEC6AD4-AB79-4CAE-AAB1-F21BCEE6246A}" type="presParOf" srcId="{ACD7DE0D-E8BD-40D1-97C9-CE144EB5854A}" destId="{EE5638E7-5783-4173-AC4E-2C021B8F8234}" srcOrd="6" destOrd="0" presId="urn:microsoft.com/office/officeart/2005/8/layout/radial6"/>
    <dgm:cxn modelId="{0C417FC9-D820-46B0-839E-CE84F2BFBBD4}" type="presParOf" srcId="{ACD7DE0D-E8BD-40D1-97C9-CE144EB5854A}" destId="{672C1BB3-D91B-4980-9C7F-0476D4FD88A9}" srcOrd="7" destOrd="0" presId="urn:microsoft.com/office/officeart/2005/8/layout/radial6"/>
    <dgm:cxn modelId="{1D8C461D-BD60-45B6-961C-5F93B0F7CC8E}" type="presParOf" srcId="{ACD7DE0D-E8BD-40D1-97C9-CE144EB5854A}" destId="{1E704473-9FB1-48E3-9B76-6ABA8422ED5E}" srcOrd="8" destOrd="0" presId="urn:microsoft.com/office/officeart/2005/8/layout/radial6"/>
    <dgm:cxn modelId="{A39A3398-F1FF-4A9A-A86D-BAD3C56CA939}" type="presParOf" srcId="{ACD7DE0D-E8BD-40D1-97C9-CE144EB5854A}" destId="{772883F6-7F34-4A8E-AF6F-2F9FD73CC6D4}" srcOrd="9" destOrd="0" presId="urn:microsoft.com/office/officeart/2005/8/layout/radial6"/>
    <dgm:cxn modelId="{E5B94249-BF99-4E21-B5B4-FF883BA93860}" type="presParOf" srcId="{ACD7DE0D-E8BD-40D1-97C9-CE144EB5854A}" destId="{71C043D1-A560-4405-B446-BFF67B6CC86F}" srcOrd="10" destOrd="0" presId="urn:microsoft.com/office/officeart/2005/8/layout/radial6"/>
    <dgm:cxn modelId="{C70688A7-3644-437D-90F9-767F85CAEF92}" type="presParOf" srcId="{ACD7DE0D-E8BD-40D1-97C9-CE144EB5854A}" destId="{DD4199B2-295B-4BA2-BCCD-A51A59A481F8}" srcOrd="11" destOrd="0" presId="urn:microsoft.com/office/officeart/2005/8/layout/radial6"/>
    <dgm:cxn modelId="{5396BE81-84D1-4BE2-B772-3DC6D6EF9C9E}" type="presParOf" srcId="{ACD7DE0D-E8BD-40D1-97C9-CE144EB5854A}" destId="{581F9F2C-0650-4650-9350-18B3E1803551}" srcOrd="12" destOrd="0" presId="urn:microsoft.com/office/officeart/2005/8/layout/radial6"/>
    <dgm:cxn modelId="{85C01EBB-BB83-46B5-ABC4-4DFE2E2FF13C}" type="presParOf" srcId="{ACD7DE0D-E8BD-40D1-97C9-CE144EB5854A}" destId="{435E9799-2C27-498B-B2A7-16E67EC0FB8E}" srcOrd="13" destOrd="0" presId="urn:microsoft.com/office/officeart/2005/8/layout/radial6"/>
    <dgm:cxn modelId="{BC5B3110-BB09-4A49-9619-EB7B434D9E57}" type="presParOf" srcId="{ACD7DE0D-E8BD-40D1-97C9-CE144EB5854A}" destId="{969170D5-DB80-468E-A615-B1109B6F6B9D}" srcOrd="14" destOrd="0" presId="urn:microsoft.com/office/officeart/2005/8/layout/radial6"/>
    <dgm:cxn modelId="{5FE949CE-33FC-4CD8-895A-3A64D3D1AB5C}" type="presParOf" srcId="{ACD7DE0D-E8BD-40D1-97C9-CE144EB5854A}" destId="{31BB1A67-69D2-47DA-BE8B-8BB58D3E974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B6567D-979B-4AB3-B962-951F5AE54062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ZA"/>
        </a:p>
      </dgm:t>
    </dgm:pt>
    <dgm:pt modelId="{23978D2A-F2EC-4E57-8309-C805A836032F}">
      <dgm:prSet phldrT="[Text]"/>
      <dgm:spPr/>
      <dgm:t>
        <a:bodyPr/>
        <a:lstStyle/>
        <a:p>
          <a:r>
            <a:rPr lang="en-ZA" dirty="0" smtClean="0"/>
            <a:t>Researcher Identity</a:t>
          </a:r>
          <a:endParaRPr lang="en-ZA" dirty="0"/>
        </a:p>
      </dgm:t>
    </dgm:pt>
    <dgm:pt modelId="{ACBD3A2F-D2B2-48AC-8A31-D91DFDC23B3A}" type="parTrans" cxnId="{F4119147-6766-4648-A945-51C0C26DD448}">
      <dgm:prSet/>
      <dgm:spPr/>
      <dgm:t>
        <a:bodyPr/>
        <a:lstStyle/>
        <a:p>
          <a:endParaRPr lang="en-ZA"/>
        </a:p>
      </dgm:t>
    </dgm:pt>
    <dgm:pt modelId="{393FA801-3B31-41B0-85C0-707AAA99C118}" type="sibTrans" cxnId="{F4119147-6766-4648-A945-51C0C26DD448}">
      <dgm:prSet/>
      <dgm:spPr/>
      <dgm:t>
        <a:bodyPr/>
        <a:lstStyle/>
        <a:p>
          <a:endParaRPr lang="en-ZA"/>
        </a:p>
      </dgm:t>
    </dgm:pt>
    <dgm:pt modelId="{38658FCA-E26A-4276-B59E-D9BEC029CFB0}">
      <dgm:prSet phldrT="[Text]" custT="1"/>
      <dgm:spPr/>
      <dgm:t>
        <a:bodyPr/>
        <a:lstStyle/>
        <a:p>
          <a:r>
            <a:rPr lang="en-ZA" sz="1800" dirty="0" smtClean="0"/>
            <a:t>Discover</a:t>
          </a:r>
        </a:p>
      </dgm:t>
    </dgm:pt>
    <dgm:pt modelId="{F75AC9E1-8E58-4802-A40C-CEBB78FB4E00}" type="parTrans" cxnId="{A6601BA1-D0FB-40CD-B33D-5E5A0A9463D8}">
      <dgm:prSet/>
      <dgm:spPr/>
      <dgm:t>
        <a:bodyPr/>
        <a:lstStyle/>
        <a:p>
          <a:endParaRPr lang="en-ZA"/>
        </a:p>
      </dgm:t>
    </dgm:pt>
    <dgm:pt modelId="{E967F934-0273-45D1-A37F-D2EC2889F790}" type="sibTrans" cxnId="{A6601BA1-D0FB-40CD-B33D-5E5A0A9463D8}">
      <dgm:prSet/>
      <dgm:spPr/>
      <dgm:t>
        <a:bodyPr/>
        <a:lstStyle/>
        <a:p>
          <a:endParaRPr lang="en-ZA"/>
        </a:p>
      </dgm:t>
    </dgm:pt>
    <dgm:pt modelId="{56EDAE6E-4637-431A-871B-B9B03A0A94E5}">
      <dgm:prSet phldrT="[Text]" custT="1"/>
      <dgm:spPr/>
      <dgm:t>
        <a:bodyPr/>
        <a:lstStyle/>
        <a:p>
          <a:r>
            <a:rPr lang="en-ZA" sz="1800" dirty="0" smtClean="0"/>
            <a:t>Create/Analysis</a:t>
          </a:r>
        </a:p>
      </dgm:t>
    </dgm:pt>
    <dgm:pt modelId="{62DD924F-3891-493E-915F-C1DA20105643}" type="parTrans" cxnId="{07B0E415-6934-485A-BC8A-D4E0C78624F6}">
      <dgm:prSet/>
      <dgm:spPr/>
      <dgm:t>
        <a:bodyPr/>
        <a:lstStyle/>
        <a:p>
          <a:endParaRPr lang="en-ZA"/>
        </a:p>
      </dgm:t>
    </dgm:pt>
    <dgm:pt modelId="{09CBA6FD-0E89-45B9-B8A4-5F08DF60AA4F}" type="sibTrans" cxnId="{07B0E415-6934-485A-BC8A-D4E0C78624F6}">
      <dgm:prSet/>
      <dgm:spPr/>
      <dgm:t>
        <a:bodyPr/>
        <a:lstStyle/>
        <a:p>
          <a:endParaRPr lang="en-ZA"/>
        </a:p>
      </dgm:t>
    </dgm:pt>
    <dgm:pt modelId="{7020A649-08F6-4F93-B316-115DB78BBCAF}">
      <dgm:prSet phldrT="[Text]" custT="1"/>
      <dgm:spPr/>
      <dgm:t>
        <a:bodyPr/>
        <a:lstStyle/>
        <a:p>
          <a:r>
            <a:rPr lang="en-ZA" sz="1800" dirty="0" smtClean="0"/>
            <a:t>Manage</a:t>
          </a:r>
          <a:endParaRPr lang="en-ZA" sz="1800" dirty="0"/>
        </a:p>
      </dgm:t>
    </dgm:pt>
    <dgm:pt modelId="{AAE68606-6AD9-44F6-94B3-DF2EFB8B1586}" type="parTrans" cxnId="{4B96A52D-E007-4EA8-96CF-79A7B7CCA54E}">
      <dgm:prSet/>
      <dgm:spPr/>
      <dgm:t>
        <a:bodyPr/>
        <a:lstStyle/>
        <a:p>
          <a:endParaRPr lang="en-ZA"/>
        </a:p>
      </dgm:t>
    </dgm:pt>
    <dgm:pt modelId="{75E49748-E8C9-4BA5-AFF8-25049F12D69E}" type="sibTrans" cxnId="{4B96A52D-E007-4EA8-96CF-79A7B7CCA54E}">
      <dgm:prSet/>
      <dgm:spPr/>
      <dgm:t>
        <a:bodyPr/>
        <a:lstStyle/>
        <a:p>
          <a:endParaRPr lang="en-ZA"/>
        </a:p>
      </dgm:t>
    </dgm:pt>
    <dgm:pt modelId="{7339E9D7-54BA-4889-84ED-7BCDE11B9001}">
      <dgm:prSet phldrT="[Text]"/>
      <dgm:spPr/>
      <dgm:t>
        <a:bodyPr/>
        <a:lstStyle/>
        <a:p>
          <a:r>
            <a:rPr lang="en-ZA" dirty="0" smtClean="0"/>
            <a:t>Publish/ Disseminate</a:t>
          </a:r>
          <a:endParaRPr lang="en-ZA" dirty="0"/>
        </a:p>
      </dgm:t>
    </dgm:pt>
    <dgm:pt modelId="{A6E3AC02-E58A-42C8-9E36-E1C5EB1BB523}" type="parTrans" cxnId="{9C0C55BC-7C65-4210-B203-1B163C5E1DD7}">
      <dgm:prSet/>
      <dgm:spPr/>
      <dgm:t>
        <a:bodyPr/>
        <a:lstStyle/>
        <a:p>
          <a:endParaRPr lang="en-ZA"/>
        </a:p>
      </dgm:t>
    </dgm:pt>
    <dgm:pt modelId="{F7EF88A3-D9ED-4549-8364-D9D2B57F9547}" type="sibTrans" cxnId="{9C0C55BC-7C65-4210-B203-1B163C5E1DD7}">
      <dgm:prSet/>
      <dgm:spPr/>
      <dgm:t>
        <a:bodyPr/>
        <a:lstStyle/>
        <a:p>
          <a:endParaRPr lang="en-ZA"/>
        </a:p>
      </dgm:t>
    </dgm:pt>
    <dgm:pt modelId="{DB114AFD-06BF-4EB7-8B34-A274735CDC65}">
      <dgm:prSet phldrT="[Text]" custT="1"/>
      <dgm:spPr/>
      <dgm:t>
        <a:bodyPr/>
        <a:lstStyle/>
        <a:p>
          <a:r>
            <a:rPr lang="en-ZA" sz="2400" dirty="0" smtClean="0"/>
            <a:t>Reuse</a:t>
          </a:r>
          <a:endParaRPr lang="en-ZA" sz="2400" dirty="0"/>
        </a:p>
      </dgm:t>
    </dgm:pt>
    <dgm:pt modelId="{33D65F4F-F42A-41A4-8185-B8D2AD4DC26A}" type="parTrans" cxnId="{3489A70E-81B2-4EFC-8539-57566263085F}">
      <dgm:prSet/>
      <dgm:spPr/>
      <dgm:t>
        <a:bodyPr/>
        <a:lstStyle/>
        <a:p>
          <a:endParaRPr lang="en-ZA"/>
        </a:p>
      </dgm:t>
    </dgm:pt>
    <dgm:pt modelId="{B76675DA-24B9-49D2-989E-27EE6007B9F2}" type="sibTrans" cxnId="{3489A70E-81B2-4EFC-8539-57566263085F}">
      <dgm:prSet/>
      <dgm:spPr/>
      <dgm:t>
        <a:bodyPr/>
        <a:lstStyle/>
        <a:p>
          <a:endParaRPr lang="en-ZA"/>
        </a:p>
      </dgm:t>
    </dgm:pt>
    <dgm:pt modelId="{ACD7DE0D-E8BD-40D1-97C9-CE144EB5854A}" type="pres">
      <dgm:prSet presAssocID="{F0B6567D-979B-4AB3-B962-951F5AE5406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0079C3-F6A7-4A67-A581-E79D633F2A65}" type="pres">
      <dgm:prSet presAssocID="{23978D2A-F2EC-4E57-8309-C805A836032F}" presName="centerShape" presStyleLbl="node0" presStyleIdx="0" presStyleCnt="1"/>
      <dgm:spPr/>
      <dgm:t>
        <a:bodyPr/>
        <a:lstStyle/>
        <a:p>
          <a:endParaRPr lang="en-US"/>
        </a:p>
      </dgm:t>
    </dgm:pt>
    <dgm:pt modelId="{9496675B-AC83-4C9D-A31C-BC210B6D0127}" type="pres">
      <dgm:prSet presAssocID="{38658FCA-E26A-4276-B59E-D9BEC029CFB0}" presName="node" presStyleLbl="node1" presStyleIdx="0" presStyleCnt="5" custRadScaleRad="100255" custRadScaleInc="-9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7A01B-0CC6-4D11-B4D1-34B03654DC29}" type="pres">
      <dgm:prSet presAssocID="{38658FCA-E26A-4276-B59E-D9BEC029CFB0}" presName="dummy" presStyleCnt="0"/>
      <dgm:spPr/>
    </dgm:pt>
    <dgm:pt modelId="{195FB5E9-C1A0-4932-A1C7-3FA6B32939B1}" type="pres">
      <dgm:prSet presAssocID="{E967F934-0273-45D1-A37F-D2EC2889F79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FBF2CD8-AA94-4D0C-91C7-3DDFC8469D97}" type="pres">
      <dgm:prSet presAssocID="{56EDAE6E-4637-431A-871B-B9B03A0A94E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9DB0C-DBEE-43E3-93DC-3AE4129EF779}" type="pres">
      <dgm:prSet presAssocID="{56EDAE6E-4637-431A-871B-B9B03A0A94E5}" presName="dummy" presStyleCnt="0"/>
      <dgm:spPr/>
    </dgm:pt>
    <dgm:pt modelId="{EE5638E7-5783-4173-AC4E-2C021B8F8234}" type="pres">
      <dgm:prSet presAssocID="{09CBA6FD-0E89-45B9-B8A4-5F08DF60AA4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672C1BB3-D91B-4980-9C7F-0476D4FD88A9}" type="pres">
      <dgm:prSet presAssocID="{7020A649-08F6-4F93-B316-115DB78BBCA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04473-9FB1-48E3-9B76-6ABA8422ED5E}" type="pres">
      <dgm:prSet presAssocID="{7020A649-08F6-4F93-B316-115DB78BBCAF}" presName="dummy" presStyleCnt="0"/>
      <dgm:spPr/>
    </dgm:pt>
    <dgm:pt modelId="{772883F6-7F34-4A8E-AF6F-2F9FD73CC6D4}" type="pres">
      <dgm:prSet presAssocID="{75E49748-E8C9-4BA5-AFF8-25049F12D69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1C043D1-A560-4405-B446-BFF67B6CC86F}" type="pres">
      <dgm:prSet presAssocID="{7339E9D7-54BA-4889-84ED-7BCDE11B900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199B2-295B-4BA2-BCCD-A51A59A481F8}" type="pres">
      <dgm:prSet presAssocID="{7339E9D7-54BA-4889-84ED-7BCDE11B9001}" presName="dummy" presStyleCnt="0"/>
      <dgm:spPr/>
    </dgm:pt>
    <dgm:pt modelId="{581F9F2C-0650-4650-9350-18B3E1803551}" type="pres">
      <dgm:prSet presAssocID="{F7EF88A3-D9ED-4549-8364-D9D2B57F954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35E9799-2C27-498B-B2A7-16E67EC0FB8E}" type="pres">
      <dgm:prSet presAssocID="{DB114AFD-06BF-4EB7-8B34-A274735CDC6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170D5-DB80-468E-A615-B1109B6F6B9D}" type="pres">
      <dgm:prSet presAssocID="{DB114AFD-06BF-4EB7-8B34-A274735CDC65}" presName="dummy" presStyleCnt="0"/>
      <dgm:spPr/>
    </dgm:pt>
    <dgm:pt modelId="{31BB1A67-69D2-47DA-BE8B-8BB58D3E9746}" type="pres">
      <dgm:prSet presAssocID="{B76675DA-24B9-49D2-989E-27EE6007B9F2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361DD14-93B6-4CE4-84F3-F513156B5168}" type="presOf" srcId="{E967F934-0273-45D1-A37F-D2EC2889F790}" destId="{195FB5E9-C1A0-4932-A1C7-3FA6B32939B1}" srcOrd="0" destOrd="0" presId="urn:microsoft.com/office/officeart/2005/8/layout/radial6"/>
    <dgm:cxn modelId="{2E287794-8393-44E2-9EC2-3AE76CE1A64C}" type="presOf" srcId="{75E49748-E8C9-4BA5-AFF8-25049F12D69E}" destId="{772883F6-7F34-4A8E-AF6F-2F9FD73CC6D4}" srcOrd="0" destOrd="0" presId="urn:microsoft.com/office/officeart/2005/8/layout/radial6"/>
    <dgm:cxn modelId="{3489A70E-81B2-4EFC-8539-57566263085F}" srcId="{23978D2A-F2EC-4E57-8309-C805A836032F}" destId="{DB114AFD-06BF-4EB7-8B34-A274735CDC65}" srcOrd="4" destOrd="0" parTransId="{33D65F4F-F42A-41A4-8185-B8D2AD4DC26A}" sibTransId="{B76675DA-24B9-49D2-989E-27EE6007B9F2}"/>
    <dgm:cxn modelId="{16EC57CC-0996-44E3-ADDC-5A967CF37F3C}" type="presOf" srcId="{F7EF88A3-D9ED-4549-8364-D9D2B57F9547}" destId="{581F9F2C-0650-4650-9350-18B3E1803551}" srcOrd="0" destOrd="0" presId="urn:microsoft.com/office/officeart/2005/8/layout/radial6"/>
    <dgm:cxn modelId="{5FC9E204-0F99-4BBB-B4C7-EE3BF6FF7937}" type="presOf" srcId="{F0B6567D-979B-4AB3-B962-951F5AE54062}" destId="{ACD7DE0D-E8BD-40D1-97C9-CE144EB5854A}" srcOrd="0" destOrd="0" presId="urn:microsoft.com/office/officeart/2005/8/layout/radial6"/>
    <dgm:cxn modelId="{56932C05-8743-47C9-8DA5-013E298C4CA8}" type="presOf" srcId="{7339E9D7-54BA-4889-84ED-7BCDE11B9001}" destId="{71C043D1-A560-4405-B446-BFF67B6CC86F}" srcOrd="0" destOrd="0" presId="urn:microsoft.com/office/officeart/2005/8/layout/radial6"/>
    <dgm:cxn modelId="{07B0E415-6934-485A-BC8A-D4E0C78624F6}" srcId="{23978D2A-F2EC-4E57-8309-C805A836032F}" destId="{56EDAE6E-4637-431A-871B-B9B03A0A94E5}" srcOrd="1" destOrd="0" parTransId="{62DD924F-3891-493E-915F-C1DA20105643}" sibTransId="{09CBA6FD-0E89-45B9-B8A4-5F08DF60AA4F}"/>
    <dgm:cxn modelId="{4B96A52D-E007-4EA8-96CF-79A7B7CCA54E}" srcId="{23978D2A-F2EC-4E57-8309-C805A836032F}" destId="{7020A649-08F6-4F93-B316-115DB78BBCAF}" srcOrd="2" destOrd="0" parTransId="{AAE68606-6AD9-44F6-94B3-DF2EFB8B1586}" sibTransId="{75E49748-E8C9-4BA5-AFF8-25049F12D69E}"/>
    <dgm:cxn modelId="{F4119147-6766-4648-A945-51C0C26DD448}" srcId="{F0B6567D-979B-4AB3-B962-951F5AE54062}" destId="{23978D2A-F2EC-4E57-8309-C805A836032F}" srcOrd="0" destOrd="0" parTransId="{ACBD3A2F-D2B2-48AC-8A31-D91DFDC23B3A}" sibTransId="{393FA801-3B31-41B0-85C0-707AAA99C118}"/>
    <dgm:cxn modelId="{FD98F708-BBE4-4043-9395-9496CEEE9FFF}" type="presOf" srcId="{DB114AFD-06BF-4EB7-8B34-A274735CDC65}" destId="{435E9799-2C27-498B-B2A7-16E67EC0FB8E}" srcOrd="0" destOrd="0" presId="urn:microsoft.com/office/officeart/2005/8/layout/radial6"/>
    <dgm:cxn modelId="{9C0C55BC-7C65-4210-B203-1B163C5E1DD7}" srcId="{23978D2A-F2EC-4E57-8309-C805A836032F}" destId="{7339E9D7-54BA-4889-84ED-7BCDE11B9001}" srcOrd="3" destOrd="0" parTransId="{A6E3AC02-E58A-42C8-9E36-E1C5EB1BB523}" sibTransId="{F7EF88A3-D9ED-4549-8364-D9D2B57F9547}"/>
    <dgm:cxn modelId="{B3936E9A-92AD-45B0-8893-63EB847323A9}" type="presOf" srcId="{38658FCA-E26A-4276-B59E-D9BEC029CFB0}" destId="{9496675B-AC83-4C9D-A31C-BC210B6D0127}" srcOrd="0" destOrd="0" presId="urn:microsoft.com/office/officeart/2005/8/layout/radial6"/>
    <dgm:cxn modelId="{EAB5A91A-CEF3-4E14-924F-68CC83F81E6E}" type="presOf" srcId="{7020A649-08F6-4F93-B316-115DB78BBCAF}" destId="{672C1BB3-D91B-4980-9C7F-0476D4FD88A9}" srcOrd="0" destOrd="0" presId="urn:microsoft.com/office/officeart/2005/8/layout/radial6"/>
    <dgm:cxn modelId="{B0A79B5E-F2DC-4863-A6D8-887C5A5C93B6}" type="presOf" srcId="{23978D2A-F2EC-4E57-8309-C805A836032F}" destId="{510079C3-F6A7-4A67-A581-E79D633F2A65}" srcOrd="0" destOrd="0" presId="urn:microsoft.com/office/officeart/2005/8/layout/radial6"/>
    <dgm:cxn modelId="{A6601BA1-D0FB-40CD-B33D-5E5A0A9463D8}" srcId="{23978D2A-F2EC-4E57-8309-C805A836032F}" destId="{38658FCA-E26A-4276-B59E-D9BEC029CFB0}" srcOrd="0" destOrd="0" parTransId="{F75AC9E1-8E58-4802-A40C-CEBB78FB4E00}" sibTransId="{E967F934-0273-45D1-A37F-D2EC2889F790}"/>
    <dgm:cxn modelId="{B4990592-850A-4D15-A22F-523CCFA8CA1F}" type="presOf" srcId="{09CBA6FD-0E89-45B9-B8A4-5F08DF60AA4F}" destId="{EE5638E7-5783-4173-AC4E-2C021B8F8234}" srcOrd="0" destOrd="0" presId="urn:microsoft.com/office/officeart/2005/8/layout/radial6"/>
    <dgm:cxn modelId="{1A42C257-A0F2-492F-9B7B-F2D902F6AB93}" type="presOf" srcId="{B76675DA-24B9-49D2-989E-27EE6007B9F2}" destId="{31BB1A67-69D2-47DA-BE8B-8BB58D3E9746}" srcOrd="0" destOrd="0" presId="urn:microsoft.com/office/officeart/2005/8/layout/radial6"/>
    <dgm:cxn modelId="{DA49009A-1947-437B-B1E7-2D3ECB2ECD19}" type="presOf" srcId="{56EDAE6E-4637-431A-871B-B9B03A0A94E5}" destId="{BFBF2CD8-AA94-4D0C-91C7-3DDFC8469D97}" srcOrd="0" destOrd="0" presId="urn:microsoft.com/office/officeart/2005/8/layout/radial6"/>
    <dgm:cxn modelId="{74AB6B67-BD42-4DB3-915A-6D8B3E280E61}" type="presParOf" srcId="{ACD7DE0D-E8BD-40D1-97C9-CE144EB5854A}" destId="{510079C3-F6A7-4A67-A581-E79D633F2A65}" srcOrd="0" destOrd="0" presId="urn:microsoft.com/office/officeart/2005/8/layout/radial6"/>
    <dgm:cxn modelId="{F5237BB2-F93E-41DA-8DF9-1423E6CAB940}" type="presParOf" srcId="{ACD7DE0D-E8BD-40D1-97C9-CE144EB5854A}" destId="{9496675B-AC83-4C9D-A31C-BC210B6D0127}" srcOrd="1" destOrd="0" presId="urn:microsoft.com/office/officeart/2005/8/layout/radial6"/>
    <dgm:cxn modelId="{D9A6081A-AA82-4275-B30E-783EF1E2E3E4}" type="presParOf" srcId="{ACD7DE0D-E8BD-40D1-97C9-CE144EB5854A}" destId="{DA47A01B-0CC6-4D11-B4D1-34B03654DC29}" srcOrd="2" destOrd="0" presId="urn:microsoft.com/office/officeart/2005/8/layout/radial6"/>
    <dgm:cxn modelId="{481158D3-59FF-4FCB-B58F-D561689D29A4}" type="presParOf" srcId="{ACD7DE0D-E8BD-40D1-97C9-CE144EB5854A}" destId="{195FB5E9-C1A0-4932-A1C7-3FA6B32939B1}" srcOrd="3" destOrd="0" presId="urn:microsoft.com/office/officeart/2005/8/layout/radial6"/>
    <dgm:cxn modelId="{BC5A03B5-4712-425B-88A0-65CE9028B864}" type="presParOf" srcId="{ACD7DE0D-E8BD-40D1-97C9-CE144EB5854A}" destId="{BFBF2CD8-AA94-4D0C-91C7-3DDFC8469D97}" srcOrd="4" destOrd="0" presId="urn:microsoft.com/office/officeart/2005/8/layout/radial6"/>
    <dgm:cxn modelId="{F77D1D0C-4CF5-459F-9843-CA9C7BE3642A}" type="presParOf" srcId="{ACD7DE0D-E8BD-40D1-97C9-CE144EB5854A}" destId="{A6A9DB0C-DBEE-43E3-93DC-3AE4129EF779}" srcOrd="5" destOrd="0" presId="urn:microsoft.com/office/officeart/2005/8/layout/radial6"/>
    <dgm:cxn modelId="{EBEC6AD4-AB79-4CAE-AAB1-F21BCEE6246A}" type="presParOf" srcId="{ACD7DE0D-E8BD-40D1-97C9-CE144EB5854A}" destId="{EE5638E7-5783-4173-AC4E-2C021B8F8234}" srcOrd="6" destOrd="0" presId="urn:microsoft.com/office/officeart/2005/8/layout/radial6"/>
    <dgm:cxn modelId="{0C417FC9-D820-46B0-839E-CE84F2BFBBD4}" type="presParOf" srcId="{ACD7DE0D-E8BD-40D1-97C9-CE144EB5854A}" destId="{672C1BB3-D91B-4980-9C7F-0476D4FD88A9}" srcOrd="7" destOrd="0" presId="urn:microsoft.com/office/officeart/2005/8/layout/radial6"/>
    <dgm:cxn modelId="{1D8C461D-BD60-45B6-961C-5F93B0F7CC8E}" type="presParOf" srcId="{ACD7DE0D-E8BD-40D1-97C9-CE144EB5854A}" destId="{1E704473-9FB1-48E3-9B76-6ABA8422ED5E}" srcOrd="8" destOrd="0" presId="urn:microsoft.com/office/officeart/2005/8/layout/radial6"/>
    <dgm:cxn modelId="{A39A3398-F1FF-4A9A-A86D-BAD3C56CA939}" type="presParOf" srcId="{ACD7DE0D-E8BD-40D1-97C9-CE144EB5854A}" destId="{772883F6-7F34-4A8E-AF6F-2F9FD73CC6D4}" srcOrd="9" destOrd="0" presId="urn:microsoft.com/office/officeart/2005/8/layout/radial6"/>
    <dgm:cxn modelId="{E5B94249-BF99-4E21-B5B4-FF883BA93860}" type="presParOf" srcId="{ACD7DE0D-E8BD-40D1-97C9-CE144EB5854A}" destId="{71C043D1-A560-4405-B446-BFF67B6CC86F}" srcOrd="10" destOrd="0" presId="urn:microsoft.com/office/officeart/2005/8/layout/radial6"/>
    <dgm:cxn modelId="{C70688A7-3644-437D-90F9-767F85CAEF92}" type="presParOf" srcId="{ACD7DE0D-E8BD-40D1-97C9-CE144EB5854A}" destId="{DD4199B2-295B-4BA2-BCCD-A51A59A481F8}" srcOrd="11" destOrd="0" presId="urn:microsoft.com/office/officeart/2005/8/layout/radial6"/>
    <dgm:cxn modelId="{5396BE81-84D1-4BE2-B772-3DC6D6EF9C9E}" type="presParOf" srcId="{ACD7DE0D-E8BD-40D1-97C9-CE144EB5854A}" destId="{581F9F2C-0650-4650-9350-18B3E1803551}" srcOrd="12" destOrd="0" presId="urn:microsoft.com/office/officeart/2005/8/layout/radial6"/>
    <dgm:cxn modelId="{85C01EBB-BB83-46B5-ABC4-4DFE2E2FF13C}" type="presParOf" srcId="{ACD7DE0D-E8BD-40D1-97C9-CE144EB5854A}" destId="{435E9799-2C27-498B-B2A7-16E67EC0FB8E}" srcOrd="13" destOrd="0" presId="urn:microsoft.com/office/officeart/2005/8/layout/radial6"/>
    <dgm:cxn modelId="{BC5B3110-BB09-4A49-9619-EB7B434D9E57}" type="presParOf" srcId="{ACD7DE0D-E8BD-40D1-97C9-CE144EB5854A}" destId="{969170D5-DB80-468E-A615-B1109B6F6B9D}" srcOrd="14" destOrd="0" presId="urn:microsoft.com/office/officeart/2005/8/layout/radial6"/>
    <dgm:cxn modelId="{5FE949CE-33FC-4CD8-895A-3A64D3D1AB5C}" type="presParOf" srcId="{ACD7DE0D-E8BD-40D1-97C9-CE144EB5854A}" destId="{31BB1A67-69D2-47DA-BE8B-8BB58D3E974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B6567D-979B-4AB3-B962-951F5AE54062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ZA"/>
        </a:p>
      </dgm:t>
    </dgm:pt>
    <dgm:pt modelId="{23978D2A-F2EC-4E57-8309-C805A836032F}">
      <dgm:prSet phldrT="[Text]"/>
      <dgm:spPr/>
      <dgm:t>
        <a:bodyPr/>
        <a:lstStyle/>
        <a:p>
          <a:r>
            <a:rPr lang="en-ZA" dirty="0" smtClean="0"/>
            <a:t>Researcher Identity</a:t>
          </a:r>
          <a:endParaRPr lang="en-ZA" dirty="0"/>
        </a:p>
      </dgm:t>
    </dgm:pt>
    <dgm:pt modelId="{ACBD3A2F-D2B2-48AC-8A31-D91DFDC23B3A}" type="parTrans" cxnId="{F4119147-6766-4648-A945-51C0C26DD448}">
      <dgm:prSet/>
      <dgm:spPr/>
      <dgm:t>
        <a:bodyPr/>
        <a:lstStyle/>
        <a:p>
          <a:endParaRPr lang="en-ZA"/>
        </a:p>
      </dgm:t>
    </dgm:pt>
    <dgm:pt modelId="{393FA801-3B31-41B0-85C0-707AAA99C118}" type="sibTrans" cxnId="{F4119147-6766-4648-A945-51C0C26DD448}">
      <dgm:prSet/>
      <dgm:spPr/>
      <dgm:t>
        <a:bodyPr/>
        <a:lstStyle/>
        <a:p>
          <a:endParaRPr lang="en-ZA"/>
        </a:p>
      </dgm:t>
    </dgm:pt>
    <dgm:pt modelId="{38658FCA-E26A-4276-B59E-D9BEC029CFB0}">
      <dgm:prSet phldrT="[Text]" custT="1"/>
      <dgm:spPr/>
      <dgm:t>
        <a:bodyPr/>
        <a:lstStyle/>
        <a:p>
          <a:r>
            <a:rPr lang="en-ZA" sz="1800" dirty="0" smtClean="0"/>
            <a:t>Discover</a:t>
          </a:r>
        </a:p>
      </dgm:t>
    </dgm:pt>
    <dgm:pt modelId="{F75AC9E1-8E58-4802-A40C-CEBB78FB4E00}" type="parTrans" cxnId="{A6601BA1-D0FB-40CD-B33D-5E5A0A9463D8}">
      <dgm:prSet/>
      <dgm:spPr/>
      <dgm:t>
        <a:bodyPr/>
        <a:lstStyle/>
        <a:p>
          <a:endParaRPr lang="en-ZA"/>
        </a:p>
      </dgm:t>
    </dgm:pt>
    <dgm:pt modelId="{E967F934-0273-45D1-A37F-D2EC2889F790}" type="sibTrans" cxnId="{A6601BA1-D0FB-40CD-B33D-5E5A0A9463D8}">
      <dgm:prSet/>
      <dgm:spPr/>
      <dgm:t>
        <a:bodyPr/>
        <a:lstStyle/>
        <a:p>
          <a:endParaRPr lang="en-ZA"/>
        </a:p>
      </dgm:t>
    </dgm:pt>
    <dgm:pt modelId="{56EDAE6E-4637-431A-871B-B9B03A0A94E5}">
      <dgm:prSet phldrT="[Text]" custT="1"/>
      <dgm:spPr/>
      <dgm:t>
        <a:bodyPr/>
        <a:lstStyle/>
        <a:p>
          <a:r>
            <a:rPr lang="en-ZA" sz="2000" dirty="0" smtClean="0"/>
            <a:t>Create/Analysis</a:t>
          </a:r>
        </a:p>
      </dgm:t>
    </dgm:pt>
    <dgm:pt modelId="{62DD924F-3891-493E-915F-C1DA20105643}" type="parTrans" cxnId="{07B0E415-6934-485A-BC8A-D4E0C78624F6}">
      <dgm:prSet/>
      <dgm:spPr/>
      <dgm:t>
        <a:bodyPr/>
        <a:lstStyle/>
        <a:p>
          <a:endParaRPr lang="en-ZA"/>
        </a:p>
      </dgm:t>
    </dgm:pt>
    <dgm:pt modelId="{09CBA6FD-0E89-45B9-B8A4-5F08DF60AA4F}" type="sibTrans" cxnId="{07B0E415-6934-485A-BC8A-D4E0C78624F6}">
      <dgm:prSet/>
      <dgm:spPr/>
      <dgm:t>
        <a:bodyPr/>
        <a:lstStyle/>
        <a:p>
          <a:endParaRPr lang="en-ZA"/>
        </a:p>
      </dgm:t>
    </dgm:pt>
    <dgm:pt modelId="{7020A649-08F6-4F93-B316-115DB78BBCAF}">
      <dgm:prSet phldrT="[Text]" custT="1"/>
      <dgm:spPr/>
      <dgm:t>
        <a:bodyPr/>
        <a:lstStyle/>
        <a:p>
          <a:r>
            <a:rPr lang="en-ZA" sz="2000" dirty="0" smtClean="0"/>
            <a:t>Manage</a:t>
          </a:r>
          <a:endParaRPr lang="en-ZA" sz="2000" dirty="0"/>
        </a:p>
      </dgm:t>
    </dgm:pt>
    <dgm:pt modelId="{AAE68606-6AD9-44F6-94B3-DF2EFB8B1586}" type="parTrans" cxnId="{4B96A52D-E007-4EA8-96CF-79A7B7CCA54E}">
      <dgm:prSet/>
      <dgm:spPr/>
      <dgm:t>
        <a:bodyPr/>
        <a:lstStyle/>
        <a:p>
          <a:endParaRPr lang="en-ZA"/>
        </a:p>
      </dgm:t>
    </dgm:pt>
    <dgm:pt modelId="{75E49748-E8C9-4BA5-AFF8-25049F12D69E}" type="sibTrans" cxnId="{4B96A52D-E007-4EA8-96CF-79A7B7CCA54E}">
      <dgm:prSet/>
      <dgm:spPr/>
      <dgm:t>
        <a:bodyPr/>
        <a:lstStyle/>
        <a:p>
          <a:endParaRPr lang="en-ZA"/>
        </a:p>
      </dgm:t>
    </dgm:pt>
    <dgm:pt modelId="{7339E9D7-54BA-4889-84ED-7BCDE11B9001}">
      <dgm:prSet phldrT="[Text]"/>
      <dgm:spPr/>
      <dgm:t>
        <a:bodyPr/>
        <a:lstStyle/>
        <a:p>
          <a:r>
            <a:rPr lang="en-ZA" dirty="0" smtClean="0"/>
            <a:t>Publish/ Disseminate</a:t>
          </a:r>
          <a:endParaRPr lang="en-ZA" dirty="0"/>
        </a:p>
      </dgm:t>
    </dgm:pt>
    <dgm:pt modelId="{A6E3AC02-E58A-42C8-9E36-E1C5EB1BB523}" type="parTrans" cxnId="{9C0C55BC-7C65-4210-B203-1B163C5E1DD7}">
      <dgm:prSet/>
      <dgm:spPr/>
      <dgm:t>
        <a:bodyPr/>
        <a:lstStyle/>
        <a:p>
          <a:endParaRPr lang="en-ZA"/>
        </a:p>
      </dgm:t>
    </dgm:pt>
    <dgm:pt modelId="{F7EF88A3-D9ED-4549-8364-D9D2B57F9547}" type="sibTrans" cxnId="{9C0C55BC-7C65-4210-B203-1B163C5E1DD7}">
      <dgm:prSet/>
      <dgm:spPr/>
      <dgm:t>
        <a:bodyPr/>
        <a:lstStyle/>
        <a:p>
          <a:endParaRPr lang="en-ZA"/>
        </a:p>
      </dgm:t>
    </dgm:pt>
    <dgm:pt modelId="{DB114AFD-06BF-4EB7-8B34-A274735CDC65}">
      <dgm:prSet phldrT="[Text]" custT="1"/>
      <dgm:spPr/>
      <dgm:t>
        <a:bodyPr/>
        <a:lstStyle/>
        <a:p>
          <a:r>
            <a:rPr lang="en-ZA" sz="2400" dirty="0" smtClean="0"/>
            <a:t>Reuse</a:t>
          </a:r>
          <a:endParaRPr lang="en-ZA" sz="2400" dirty="0"/>
        </a:p>
      </dgm:t>
    </dgm:pt>
    <dgm:pt modelId="{33D65F4F-F42A-41A4-8185-B8D2AD4DC26A}" type="parTrans" cxnId="{3489A70E-81B2-4EFC-8539-57566263085F}">
      <dgm:prSet/>
      <dgm:spPr/>
      <dgm:t>
        <a:bodyPr/>
        <a:lstStyle/>
        <a:p>
          <a:endParaRPr lang="en-ZA"/>
        </a:p>
      </dgm:t>
    </dgm:pt>
    <dgm:pt modelId="{B76675DA-24B9-49D2-989E-27EE6007B9F2}" type="sibTrans" cxnId="{3489A70E-81B2-4EFC-8539-57566263085F}">
      <dgm:prSet/>
      <dgm:spPr/>
      <dgm:t>
        <a:bodyPr/>
        <a:lstStyle/>
        <a:p>
          <a:endParaRPr lang="en-ZA"/>
        </a:p>
      </dgm:t>
    </dgm:pt>
    <dgm:pt modelId="{ACD7DE0D-E8BD-40D1-97C9-CE144EB5854A}" type="pres">
      <dgm:prSet presAssocID="{F0B6567D-979B-4AB3-B962-951F5AE5406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0079C3-F6A7-4A67-A581-E79D633F2A65}" type="pres">
      <dgm:prSet presAssocID="{23978D2A-F2EC-4E57-8309-C805A836032F}" presName="centerShape" presStyleLbl="node0" presStyleIdx="0" presStyleCnt="1"/>
      <dgm:spPr/>
      <dgm:t>
        <a:bodyPr/>
        <a:lstStyle/>
        <a:p>
          <a:endParaRPr lang="en-US"/>
        </a:p>
      </dgm:t>
    </dgm:pt>
    <dgm:pt modelId="{9496675B-AC83-4C9D-A31C-BC210B6D0127}" type="pres">
      <dgm:prSet presAssocID="{38658FCA-E26A-4276-B59E-D9BEC029CFB0}" presName="node" presStyleLbl="node1" presStyleIdx="0" presStyleCnt="5" custRadScaleRad="100255" custRadScaleInc="-9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7A01B-0CC6-4D11-B4D1-34B03654DC29}" type="pres">
      <dgm:prSet presAssocID="{38658FCA-E26A-4276-B59E-D9BEC029CFB0}" presName="dummy" presStyleCnt="0"/>
      <dgm:spPr/>
    </dgm:pt>
    <dgm:pt modelId="{195FB5E9-C1A0-4932-A1C7-3FA6B32939B1}" type="pres">
      <dgm:prSet presAssocID="{E967F934-0273-45D1-A37F-D2EC2889F79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FBF2CD8-AA94-4D0C-91C7-3DDFC8469D97}" type="pres">
      <dgm:prSet presAssocID="{56EDAE6E-4637-431A-871B-B9B03A0A94E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9DB0C-DBEE-43E3-93DC-3AE4129EF779}" type="pres">
      <dgm:prSet presAssocID="{56EDAE6E-4637-431A-871B-B9B03A0A94E5}" presName="dummy" presStyleCnt="0"/>
      <dgm:spPr/>
    </dgm:pt>
    <dgm:pt modelId="{EE5638E7-5783-4173-AC4E-2C021B8F8234}" type="pres">
      <dgm:prSet presAssocID="{09CBA6FD-0E89-45B9-B8A4-5F08DF60AA4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672C1BB3-D91B-4980-9C7F-0476D4FD88A9}" type="pres">
      <dgm:prSet presAssocID="{7020A649-08F6-4F93-B316-115DB78BBCA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04473-9FB1-48E3-9B76-6ABA8422ED5E}" type="pres">
      <dgm:prSet presAssocID="{7020A649-08F6-4F93-B316-115DB78BBCAF}" presName="dummy" presStyleCnt="0"/>
      <dgm:spPr/>
    </dgm:pt>
    <dgm:pt modelId="{772883F6-7F34-4A8E-AF6F-2F9FD73CC6D4}" type="pres">
      <dgm:prSet presAssocID="{75E49748-E8C9-4BA5-AFF8-25049F12D69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1C043D1-A560-4405-B446-BFF67B6CC86F}" type="pres">
      <dgm:prSet presAssocID="{7339E9D7-54BA-4889-84ED-7BCDE11B900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199B2-295B-4BA2-BCCD-A51A59A481F8}" type="pres">
      <dgm:prSet presAssocID="{7339E9D7-54BA-4889-84ED-7BCDE11B9001}" presName="dummy" presStyleCnt="0"/>
      <dgm:spPr/>
    </dgm:pt>
    <dgm:pt modelId="{581F9F2C-0650-4650-9350-18B3E1803551}" type="pres">
      <dgm:prSet presAssocID="{F7EF88A3-D9ED-4549-8364-D9D2B57F954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35E9799-2C27-498B-B2A7-16E67EC0FB8E}" type="pres">
      <dgm:prSet presAssocID="{DB114AFD-06BF-4EB7-8B34-A274735CDC6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170D5-DB80-468E-A615-B1109B6F6B9D}" type="pres">
      <dgm:prSet presAssocID="{DB114AFD-06BF-4EB7-8B34-A274735CDC65}" presName="dummy" presStyleCnt="0"/>
      <dgm:spPr/>
    </dgm:pt>
    <dgm:pt modelId="{31BB1A67-69D2-47DA-BE8B-8BB58D3E9746}" type="pres">
      <dgm:prSet presAssocID="{B76675DA-24B9-49D2-989E-27EE6007B9F2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361DD14-93B6-4CE4-84F3-F513156B5168}" type="presOf" srcId="{E967F934-0273-45D1-A37F-D2EC2889F790}" destId="{195FB5E9-C1A0-4932-A1C7-3FA6B32939B1}" srcOrd="0" destOrd="0" presId="urn:microsoft.com/office/officeart/2005/8/layout/radial6"/>
    <dgm:cxn modelId="{2E287794-8393-44E2-9EC2-3AE76CE1A64C}" type="presOf" srcId="{75E49748-E8C9-4BA5-AFF8-25049F12D69E}" destId="{772883F6-7F34-4A8E-AF6F-2F9FD73CC6D4}" srcOrd="0" destOrd="0" presId="urn:microsoft.com/office/officeart/2005/8/layout/radial6"/>
    <dgm:cxn modelId="{3489A70E-81B2-4EFC-8539-57566263085F}" srcId="{23978D2A-F2EC-4E57-8309-C805A836032F}" destId="{DB114AFD-06BF-4EB7-8B34-A274735CDC65}" srcOrd="4" destOrd="0" parTransId="{33D65F4F-F42A-41A4-8185-B8D2AD4DC26A}" sibTransId="{B76675DA-24B9-49D2-989E-27EE6007B9F2}"/>
    <dgm:cxn modelId="{16EC57CC-0996-44E3-ADDC-5A967CF37F3C}" type="presOf" srcId="{F7EF88A3-D9ED-4549-8364-D9D2B57F9547}" destId="{581F9F2C-0650-4650-9350-18B3E1803551}" srcOrd="0" destOrd="0" presId="urn:microsoft.com/office/officeart/2005/8/layout/radial6"/>
    <dgm:cxn modelId="{5FC9E204-0F99-4BBB-B4C7-EE3BF6FF7937}" type="presOf" srcId="{F0B6567D-979B-4AB3-B962-951F5AE54062}" destId="{ACD7DE0D-E8BD-40D1-97C9-CE144EB5854A}" srcOrd="0" destOrd="0" presId="urn:microsoft.com/office/officeart/2005/8/layout/radial6"/>
    <dgm:cxn modelId="{56932C05-8743-47C9-8DA5-013E298C4CA8}" type="presOf" srcId="{7339E9D7-54BA-4889-84ED-7BCDE11B9001}" destId="{71C043D1-A560-4405-B446-BFF67B6CC86F}" srcOrd="0" destOrd="0" presId="urn:microsoft.com/office/officeart/2005/8/layout/radial6"/>
    <dgm:cxn modelId="{07B0E415-6934-485A-BC8A-D4E0C78624F6}" srcId="{23978D2A-F2EC-4E57-8309-C805A836032F}" destId="{56EDAE6E-4637-431A-871B-B9B03A0A94E5}" srcOrd="1" destOrd="0" parTransId="{62DD924F-3891-493E-915F-C1DA20105643}" sibTransId="{09CBA6FD-0E89-45B9-B8A4-5F08DF60AA4F}"/>
    <dgm:cxn modelId="{4B96A52D-E007-4EA8-96CF-79A7B7CCA54E}" srcId="{23978D2A-F2EC-4E57-8309-C805A836032F}" destId="{7020A649-08F6-4F93-B316-115DB78BBCAF}" srcOrd="2" destOrd="0" parTransId="{AAE68606-6AD9-44F6-94B3-DF2EFB8B1586}" sibTransId="{75E49748-E8C9-4BA5-AFF8-25049F12D69E}"/>
    <dgm:cxn modelId="{F4119147-6766-4648-A945-51C0C26DD448}" srcId="{F0B6567D-979B-4AB3-B962-951F5AE54062}" destId="{23978D2A-F2EC-4E57-8309-C805A836032F}" srcOrd="0" destOrd="0" parTransId="{ACBD3A2F-D2B2-48AC-8A31-D91DFDC23B3A}" sibTransId="{393FA801-3B31-41B0-85C0-707AAA99C118}"/>
    <dgm:cxn modelId="{FD98F708-BBE4-4043-9395-9496CEEE9FFF}" type="presOf" srcId="{DB114AFD-06BF-4EB7-8B34-A274735CDC65}" destId="{435E9799-2C27-498B-B2A7-16E67EC0FB8E}" srcOrd="0" destOrd="0" presId="urn:microsoft.com/office/officeart/2005/8/layout/radial6"/>
    <dgm:cxn modelId="{9C0C55BC-7C65-4210-B203-1B163C5E1DD7}" srcId="{23978D2A-F2EC-4E57-8309-C805A836032F}" destId="{7339E9D7-54BA-4889-84ED-7BCDE11B9001}" srcOrd="3" destOrd="0" parTransId="{A6E3AC02-E58A-42C8-9E36-E1C5EB1BB523}" sibTransId="{F7EF88A3-D9ED-4549-8364-D9D2B57F9547}"/>
    <dgm:cxn modelId="{B3936E9A-92AD-45B0-8893-63EB847323A9}" type="presOf" srcId="{38658FCA-E26A-4276-B59E-D9BEC029CFB0}" destId="{9496675B-AC83-4C9D-A31C-BC210B6D0127}" srcOrd="0" destOrd="0" presId="urn:microsoft.com/office/officeart/2005/8/layout/radial6"/>
    <dgm:cxn modelId="{EAB5A91A-CEF3-4E14-924F-68CC83F81E6E}" type="presOf" srcId="{7020A649-08F6-4F93-B316-115DB78BBCAF}" destId="{672C1BB3-D91B-4980-9C7F-0476D4FD88A9}" srcOrd="0" destOrd="0" presId="urn:microsoft.com/office/officeart/2005/8/layout/radial6"/>
    <dgm:cxn modelId="{B0A79B5E-F2DC-4863-A6D8-887C5A5C93B6}" type="presOf" srcId="{23978D2A-F2EC-4E57-8309-C805A836032F}" destId="{510079C3-F6A7-4A67-A581-E79D633F2A65}" srcOrd="0" destOrd="0" presId="urn:microsoft.com/office/officeart/2005/8/layout/radial6"/>
    <dgm:cxn modelId="{A6601BA1-D0FB-40CD-B33D-5E5A0A9463D8}" srcId="{23978D2A-F2EC-4E57-8309-C805A836032F}" destId="{38658FCA-E26A-4276-B59E-D9BEC029CFB0}" srcOrd="0" destOrd="0" parTransId="{F75AC9E1-8E58-4802-A40C-CEBB78FB4E00}" sibTransId="{E967F934-0273-45D1-A37F-D2EC2889F790}"/>
    <dgm:cxn modelId="{B4990592-850A-4D15-A22F-523CCFA8CA1F}" type="presOf" srcId="{09CBA6FD-0E89-45B9-B8A4-5F08DF60AA4F}" destId="{EE5638E7-5783-4173-AC4E-2C021B8F8234}" srcOrd="0" destOrd="0" presId="urn:microsoft.com/office/officeart/2005/8/layout/radial6"/>
    <dgm:cxn modelId="{1A42C257-A0F2-492F-9B7B-F2D902F6AB93}" type="presOf" srcId="{B76675DA-24B9-49D2-989E-27EE6007B9F2}" destId="{31BB1A67-69D2-47DA-BE8B-8BB58D3E9746}" srcOrd="0" destOrd="0" presId="urn:microsoft.com/office/officeart/2005/8/layout/radial6"/>
    <dgm:cxn modelId="{DA49009A-1947-437B-B1E7-2D3ECB2ECD19}" type="presOf" srcId="{56EDAE6E-4637-431A-871B-B9B03A0A94E5}" destId="{BFBF2CD8-AA94-4D0C-91C7-3DDFC8469D97}" srcOrd="0" destOrd="0" presId="urn:microsoft.com/office/officeart/2005/8/layout/radial6"/>
    <dgm:cxn modelId="{74AB6B67-BD42-4DB3-915A-6D8B3E280E61}" type="presParOf" srcId="{ACD7DE0D-E8BD-40D1-97C9-CE144EB5854A}" destId="{510079C3-F6A7-4A67-A581-E79D633F2A65}" srcOrd="0" destOrd="0" presId="urn:microsoft.com/office/officeart/2005/8/layout/radial6"/>
    <dgm:cxn modelId="{F5237BB2-F93E-41DA-8DF9-1423E6CAB940}" type="presParOf" srcId="{ACD7DE0D-E8BD-40D1-97C9-CE144EB5854A}" destId="{9496675B-AC83-4C9D-A31C-BC210B6D0127}" srcOrd="1" destOrd="0" presId="urn:microsoft.com/office/officeart/2005/8/layout/radial6"/>
    <dgm:cxn modelId="{D9A6081A-AA82-4275-B30E-783EF1E2E3E4}" type="presParOf" srcId="{ACD7DE0D-E8BD-40D1-97C9-CE144EB5854A}" destId="{DA47A01B-0CC6-4D11-B4D1-34B03654DC29}" srcOrd="2" destOrd="0" presId="urn:microsoft.com/office/officeart/2005/8/layout/radial6"/>
    <dgm:cxn modelId="{481158D3-59FF-4FCB-B58F-D561689D29A4}" type="presParOf" srcId="{ACD7DE0D-E8BD-40D1-97C9-CE144EB5854A}" destId="{195FB5E9-C1A0-4932-A1C7-3FA6B32939B1}" srcOrd="3" destOrd="0" presId="urn:microsoft.com/office/officeart/2005/8/layout/radial6"/>
    <dgm:cxn modelId="{BC5A03B5-4712-425B-88A0-65CE9028B864}" type="presParOf" srcId="{ACD7DE0D-E8BD-40D1-97C9-CE144EB5854A}" destId="{BFBF2CD8-AA94-4D0C-91C7-3DDFC8469D97}" srcOrd="4" destOrd="0" presId="urn:microsoft.com/office/officeart/2005/8/layout/radial6"/>
    <dgm:cxn modelId="{F77D1D0C-4CF5-459F-9843-CA9C7BE3642A}" type="presParOf" srcId="{ACD7DE0D-E8BD-40D1-97C9-CE144EB5854A}" destId="{A6A9DB0C-DBEE-43E3-93DC-3AE4129EF779}" srcOrd="5" destOrd="0" presId="urn:microsoft.com/office/officeart/2005/8/layout/radial6"/>
    <dgm:cxn modelId="{EBEC6AD4-AB79-4CAE-AAB1-F21BCEE6246A}" type="presParOf" srcId="{ACD7DE0D-E8BD-40D1-97C9-CE144EB5854A}" destId="{EE5638E7-5783-4173-AC4E-2C021B8F8234}" srcOrd="6" destOrd="0" presId="urn:microsoft.com/office/officeart/2005/8/layout/radial6"/>
    <dgm:cxn modelId="{0C417FC9-D820-46B0-839E-CE84F2BFBBD4}" type="presParOf" srcId="{ACD7DE0D-E8BD-40D1-97C9-CE144EB5854A}" destId="{672C1BB3-D91B-4980-9C7F-0476D4FD88A9}" srcOrd="7" destOrd="0" presId="urn:microsoft.com/office/officeart/2005/8/layout/radial6"/>
    <dgm:cxn modelId="{1D8C461D-BD60-45B6-961C-5F93B0F7CC8E}" type="presParOf" srcId="{ACD7DE0D-E8BD-40D1-97C9-CE144EB5854A}" destId="{1E704473-9FB1-48E3-9B76-6ABA8422ED5E}" srcOrd="8" destOrd="0" presId="urn:microsoft.com/office/officeart/2005/8/layout/radial6"/>
    <dgm:cxn modelId="{A39A3398-F1FF-4A9A-A86D-BAD3C56CA939}" type="presParOf" srcId="{ACD7DE0D-E8BD-40D1-97C9-CE144EB5854A}" destId="{772883F6-7F34-4A8E-AF6F-2F9FD73CC6D4}" srcOrd="9" destOrd="0" presId="urn:microsoft.com/office/officeart/2005/8/layout/radial6"/>
    <dgm:cxn modelId="{E5B94249-BF99-4E21-B5B4-FF883BA93860}" type="presParOf" srcId="{ACD7DE0D-E8BD-40D1-97C9-CE144EB5854A}" destId="{71C043D1-A560-4405-B446-BFF67B6CC86F}" srcOrd="10" destOrd="0" presId="urn:microsoft.com/office/officeart/2005/8/layout/radial6"/>
    <dgm:cxn modelId="{C70688A7-3644-437D-90F9-767F85CAEF92}" type="presParOf" srcId="{ACD7DE0D-E8BD-40D1-97C9-CE144EB5854A}" destId="{DD4199B2-295B-4BA2-BCCD-A51A59A481F8}" srcOrd="11" destOrd="0" presId="urn:microsoft.com/office/officeart/2005/8/layout/radial6"/>
    <dgm:cxn modelId="{5396BE81-84D1-4BE2-B772-3DC6D6EF9C9E}" type="presParOf" srcId="{ACD7DE0D-E8BD-40D1-97C9-CE144EB5854A}" destId="{581F9F2C-0650-4650-9350-18B3E1803551}" srcOrd="12" destOrd="0" presId="urn:microsoft.com/office/officeart/2005/8/layout/radial6"/>
    <dgm:cxn modelId="{85C01EBB-BB83-46B5-ABC4-4DFE2E2FF13C}" type="presParOf" srcId="{ACD7DE0D-E8BD-40D1-97C9-CE144EB5854A}" destId="{435E9799-2C27-498B-B2A7-16E67EC0FB8E}" srcOrd="13" destOrd="0" presId="urn:microsoft.com/office/officeart/2005/8/layout/radial6"/>
    <dgm:cxn modelId="{BC5B3110-BB09-4A49-9619-EB7B434D9E57}" type="presParOf" srcId="{ACD7DE0D-E8BD-40D1-97C9-CE144EB5854A}" destId="{969170D5-DB80-468E-A615-B1109B6F6B9D}" srcOrd="14" destOrd="0" presId="urn:microsoft.com/office/officeart/2005/8/layout/radial6"/>
    <dgm:cxn modelId="{5FE949CE-33FC-4CD8-895A-3A64D3D1AB5C}" type="presParOf" srcId="{ACD7DE0D-E8BD-40D1-97C9-CE144EB5854A}" destId="{31BB1A67-69D2-47DA-BE8B-8BB58D3E974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B6567D-979B-4AB3-B962-951F5AE54062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ZA"/>
        </a:p>
      </dgm:t>
    </dgm:pt>
    <dgm:pt modelId="{23978D2A-F2EC-4E57-8309-C805A836032F}">
      <dgm:prSet phldrT="[Text]"/>
      <dgm:spPr/>
      <dgm:t>
        <a:bodyPr/>
        <a:lstStyle/>
        <a:p>
          <a:r>
            <a:rPr lang="en-ZA" dirty="0" smtClean="0"/>
            <a:t>Researcher Identity</a:t>
          </a:r>
          <a:endParaRPr lang="en-ZA" dirty="0"/>
        </a:p>
      </dgm:t>
    </dgm:pt>
    <dgm:pt modelId="{ACBD3A2F-D2B2-48AC-8A31-D91DFDC23B3A}" type="parTrans" cxnId="{F4119147-6766-4648-A945-51C0C26DD448}">
      <dgm:prSet/>
      <dgm:spPr/>
      <dgm:t>
        <a:bodyPr/>
        <a:lstStyle/>
        <a:p>
          <a:endParaRPr lang="en-ZA"/>
        </a:p>
      </dgm:t>
    </dgm:pt>
    <dgm:pt modelId="{393FA801-3B31-41B0-85C0-707AAA99C118}" type="sibTrans" cxnId="{F4119147-6766-4648-A945-51C0C26DD448}">
      <dgm:prSet/>
      <dgm:spPr/>
      <dgm:t>
        <a:bodyPr/>
        <a:lstStyle/>
        <a:p>
          <a:endParaRPr lang="en-ZA"/>
        </a:p>
      </dgm:t>
    </dgm:pt>
    <dgm:pt modelId="{38658FCA-E26A-4276-B59E-D9BEC029CFB0}">
      <dgm:prSet phldrT="[Text]" custT="1"/>
      <dgm:spPr/>
      <dgm:t>
        <a:bodyPr/>
        <a:lstStyle/>
        <a:p>
          <a:r>
            <a:rPr lang="en-ZA" sz="1800" dirty="0" smtClean="0"/>
            <a:t>Discover</a:t>
          </a:r>
        </a:p>
      </dgm:t>
    </dgm:pt>
    <dgm:pt modelId="{F75AC9E1-8E58-4802-A40C-CEBB78FB4E00}" type="parTrans" cxnId="{A6601BA1-D0FB-40CD-B33D-5E5A0A9463D8}">
      <dgm:prSet/>
      <dgm:spPr/>
      <dgm:t>
        <a:bodyPr/>
        <a:lstStyle/>
        <a:p>
          <a:endParaRPr lang="en-ZA"/>
        </a:p>
      </dgm:t>
    </dgm:pt>
    <dgm:pt modelId="{E967F934-0273-45D1-A37F-D2EC2889F790}" type="sibTrans" cxnId="{A6601BA1-D0FB-40CD-B33D-5E5A0A9463D8}">
      <dgm:prSet/>
      <dgm:spPr/>
      <dgm:t>
        <a:bodyPr/>
        <a:lstStyle/>
        <a:p>
          <a:endParaRPr lang="en-ZA"/>
        </a:p>
      </dgm:t>
    </dgm:pt>
    <dgm:pt modelId="{56EDAE6E-4637-431A-871B-B9B03A0A94E5}">
      <dgm:prSet phldrT="[Text]" custT="1"/>
      <dgm:spPr/>
      <dgm:t>
        <a:bodyPr/>
        <a:lstStyle/>
        <a:p>
          <a:r>
            <a:rPr lang="en-ZA" sz="2000" dirty="0" smtClean="0"/>
            <a:t>Create/Analysis</a:t>
          </a:r>
        </a:p>
      </dgm:t>
    </dgm:pt>
    <dgm:pt modelId="{62DD924F-3891-493E-915F-C1DA20105643}" type="parTrans" cxnId="{07B0E415-6934-485A-BC8A-D4E0C78624F6}">
      <dgm:prSet/>
      <dgm:spPr/>
      <dgm:t>
        <a:bodyPr/>
        <a:lstStyle/>
        <a:p>
          <a:endParaRPr lang="en-ZA"/>
        </a:p>
      </dgm:t>
    </dgm:pt>
    <dgm:pt modelId="{09CBA6FD-0E89-45B9-B8A4-5F08DF60AA4F}" type="sibTrans" cxnId="{07B0E415-6934-485A-BC8A-D4E0C78624F6}">
      <dgm:prSet/>
      <dgm:spPr/>
      <dgm:t>
        <a:bodyPr/>
        <a:lstStyle/>
        <a:p>
          <a:endParaRPr lang="en-ZA"/>
        </a:p>
      </dgm:t>
    </dgm:pt>
    <dgm:pt modelId="{7020A649-08F6-4F93-B316-115DB78BBCAF}">
      <dgm:prSet phldrT="[Text]" custT="1"/>
      <dgm:spPr/>
      <dgm:t>
        <a:bodyPr/>
        <a:lstStyle/>
        <a:p>
          <a:r>
            <a:rPr lang="en-ZA" sz="2000" dirty="0" smtClean="0"/>
            <a:t>Manage</a:t>
          </a:r>
          <a:endParaRPr lang="en-ZA" sz="2000" dirty="0"/>
        </a:p>
      </dgm:t>
    </dgm:pt>
    <dgm:pt modelId="{AAE68606-6AD9-44F6-94B3-DF2EFB8B1586}" type="parTrans" cxnId="{4B96A52D-E007-4EA8-96CF-79A7B7CCA54E}">
      <dgm:prSet/>
      <dgm:spPr/>
      <dgm:t>
        <a:bodyPr/>
        <a:lstStyle/>
        <a:p>
          <a:endParaRPr lang="en-ZA"/>
        </a:p>
      </dgm:t>
    </dgm:pt>
    <dgm:pt modelId="{75E49748-E8C9-4BA5-AFF8-25049F12D69E}" type="sibTrans" cxnId="{4B96A52D-E007-4EA8-96CF-79A7B7CCA54E}">
      <dgm:prSet/>
      <dgm:spPr/>
      <dgm:t>
        <a:bodyPr/>
        <a:lstStyle/>
        <a:p>
          <a:endParaRPr lang="en-ZA"/>
        </a:p>
      </dgm:t>
    </dgm:pt>
    <dgm:pt modelId="{7339E9D7-54BA-4889-84ED-7BCDE11B9001}">
      <dgm:prSet phldrT="[Text]"/>
      <dgm:spPr/>
      <dgm:t>
        <a:bodyPr/>
        <a:lstStyle/>
        <a:p>
          <a:r>
            <a:rPr lang="en-ZA" dirty="0" smtClean="0"/>
            <a:t>Publish/ Disseminate</a:t>
          </a:r>
          <a:endParaRPr lang="en-ZA" dirty="0"/>
        </a:p>
      </dgm:t>
    </dgm:pt>
    <dgm:pt modelId="{A6E3AC02-E58A-42C8-9E36-E1C5EB1BB523}" type="parTrans" cxnId="{9C0C55BC-7C65-4210-B203-1B163C5E1DD7}">
      <dgm:prSet/>
      <dgm:spPr/>
      <dgm:t>
        <a:bodyPr/>
        <a:lstStyle/>
        <a:p>
          <a:endParaRPr lang="en-ZA"/>
        </a:p>
      </dgm:t>
    </dgm:pt>
    <dgm:pt modelId="{F7EF88A3-D9ED-4549-8364-D9D2B57F9547}" type="sibTrans" cxnId="{9C0C55BC-7C65-4210-B203-1B163C5E1DD7}">
      <dgm:prSet/>
      <dgm:spPr/>
      <dgm:t>
        <a:bodyPr/>
        <a:lstStyle/>
        <a:p>
          <a:endParaRPr lang="en-ZA"/>
        </a:p>
      </dgm:t>
    </dgm:pt>
    <dgm:pt modelId="{DB114AFD-06BF-4EB7-8B34-A274735CDC65}">
      <dgm:prSet phldrT="[Text]" custT="1"/>
      <dgm:spPr/>
      <dgm:t>
        <a:bodyPr/>
        <a:lstStyle/>
        <a:p>
          <a:r>
            <a:rPr lang="en-ZA" sz="2400" dirty="0" smtClean="0"/>
            <a:t>Reuse</a:t>
          </a:r>
          <a:endParaRPr lang="en-ZA" sz="2400" dirty="0"/>
        </a:p>
      </dgm:t>
    </dgm:pt>
    <dgm:pt modelId="{33D65F4F-F42A-41A4-8185-B8D2AD4DC26A}" type="parTrans" cxnId="{3489A70E-81B2-4EFC-8539-57566263085F}">
      <dgm:prSet/>
      <dgm:spPr/>
      <dgm:t>
        <a:bodyPr/>
        <a:lstStyle/>
        <a:p>
          <a:endParaRPr lang="en-ZA"/>
        </a:p>
      </dgm:t>
    </dgm:pt>
    <dgm:pt modelId="{B76675DA-24B9-49D2-989E-27EE6007B9F2}" type="sibTrans" cxnId="{3489A70E-81B2-4EFC-8539-57566263085F}">
      <dgm:prSet/>
      <dgm:spPr/>
      <dgm:t>
        <a:bodyPr/>
        <a:lstStyle/>
        <a:p>
          <a:endParaRPr lang="en-ZA"/>
        </a:p>
      </dgm:t>
    </dgm:pt>
    <dgm:pt modelId="{ACD7DE0D-E8BD-40D1-97C9-CE144EB5854A}" type="pres">
      <dgm:prSet presAssocID="{F0B6567D-979B-4AB3-B962-951F5AE5406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0079C3-F6A7-4A67-A581-E79D633F2A65}" type="pres">
      <dgm:prSet presAssocID="{23978D2A-F2EC-4E57-8309-C805A836032F}" presName="centerShape" presStyleLbl="node0" presStyleIdx="0" presStyleCnt="1"/>
      <dgm:spPr/>
      <dgm:t>
        <a:bodyPr/>
        <a:lstStyle/>
        <a:p>
          <a:endParaRPr lang="en-US"/>
        </a:p>
      </dgm:t>
    </dgm:pt>
    <dgm:pt modelId="{9496675B-AC83-4C9D-A31C-BC210B6D0127}" type="pres">
      <dgm:prSet presAssocID="{38658FCA-E26A-4276-B59E-D9BEC029CFB0}" presName="node" presStyleLbl="node1" presStyleIdx="0" presStyleCnt="5" custRadScaleRad="100255" custRadScaleInc="-9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7A01B-0CC6-4D11-B4D1-34B03654DC29}" type="pres">
      <dgm:prSet presAssocID="{38658FCA-E26A-4276-B59E-D9BEC029CFB0}" presName="dummy" presStyleCnt="0"/>
      <dgm:spPr/>
    </dgm:pt>
    <dgm:pt modelId="{195FB5E9-C1A0-4932-A1C7-3FA6B32939B1}" type="pres">
      <dgm:prSet presAssocID="{E967F934-0273-45D1-A37F-D2EC2889F79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FBF2CD8-AA94-4D0C-91C7-3DDFC8469D97}" type="pres">
      <dgm:prSet presAssocID="{56EDAE6E-4637-431A-871B-B9B03A0A94E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9DB0C-DBEE-43E3-93DC-3AE4129EF779}" type="pres">
      <dgm:prSet presAssocID="{56EDAE6E-4637-431A-871B-B9B03A0A94E5}" presName="dummy" presStyleCnt="0"/>
      <dgm:spPr/>
    </dgm:pt>
    <dgm:pt modelId="{EE5638E7-5783-4173-AC4E-2C021B8F8234}" type="pres">
      <dgm:prSet presAssocID="{09CBA6FD-0E89-45B9-B8A4-5F08DF60AA4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672C1BB3-D91B-4980-9C7F-0476D4FD88A9}" type="pres">
      <dgm:prSet presAssocID="{7020A649-08F6-4F93-B316-115DB78BBCA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04473-9FB1-48E3-9B76-6ABA8422ED5E}" type="pres">
      <dgm:prSet presAssocID="{7020A649-08F6-4F93-B316-115DB78BBCAF}" presName="dummy" presStyleCnt="0"/>
      <dgm:spPr/>
    </dgm:pt>
    <dgm:pt modelId="{772883F6-7F34-4A8E-AF6F-2F9FD73CC6D4}" type="pres">
      <dgm:prSet presAssocID="{75E49748-E8C9-4BA5-AFF8-25049F12D69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1C043D1-A560-4405-B446-BFF67B6CC86F}" type="pres">
      <dgm:prSet presAssocID="{7339E9D7-54BA-4889-84ED-7BCDE11B900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199B2-295B-4BA2-BCCD-A51A59A481F8}" type="pres">
      <dgm:prSet presAssocID="{7339E9D7-54BA-4889-84ED-7BCDE11B9001}" presName="dummy" presStyleCnt="0"/>
      <dgm:spPr/>
    </dgm:pt>
    <dgm:pt modelId="{581F9F2C-0650-4650-9350-18B3E1803551}" type="pres">
      <dgm:prSet presAssocID="{F7EF88A3-D9ED-4549-8364-D9D2B57F954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35E9799-2C27-498B-B2A7-16E67EC0FB8E}" type="pres">
      <dgm:prSet presAssocID="{DB114AFD-06BF-4EB7-8B34-A274735CDC6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170D5-DB80-468E-A615-B1109B6F6B9D}" type="pres">
      <dgm:prSet presAssocID="{DB114AFD-06BF-4EB7-8B34-A274735CDC65}" presName="dummy" presStyleCnt="0"/>
      <dgm:spPr/>
    </dgm:pt>
    <dgm:pt modelId="{31BB1A67-69D2-47DA-BE8B-8BB58D3E9746}" type="pres">
      <dgm:prSet presAssocID="{B76675DA-24B9-49D2-989E-27EE6007B9F2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361DD14-93B6-4CE4-84F3-F513156B5168}" type="presOf" srcId="{E967F934-0273-45D1-A37F-D2EC2889F790}" destId="{195FB5E9-C1A0-4932-A1C7-3FA6B32939B1}" srcOrd="0" destOrd="0" presId="urn:microsoft.com/office/officeart/2005/8/layout/radial6"/>
    <dgm:cxn modelId="{2E287794-8393-44E2-9EC2-3AE76CE1A64C}" type="presOf" srcId="{75E49748-E8C9-4BA5-AFF8-25049F12D69E}" destId="{772883F6-7F34-4A8E-AF6F-2F9FD73CC6D4}" srcOrd="0" destOrd="0" presId="urn:microsoft.com/office/officeart/2005/8/layout/radial6"/>
    <dgm:cxn modelId="{3489A70E-81B2-4EFC-8539-57566263085F}" srcId="{23978D2A-F2EC-4E57-8309-C805A836032F}" destId="{DB114AFD-06BF-4EB7-8B34-A274735CDC65}" srcOrd="4" destOrd="0" parTransId="{33D65F4F-F42A-41A4-8185-B8D2AD4DC26A}" sibTransId="{B76675DA-24B9-49D2-989E-27EE6007B9F2}"/>
    <dgm:cxn modelId="{16EC57CC-0996-44E3-ADDC-5A967CF37F3C}" type="presOf" srcId="{F7EF88A3-D9ED-4549-8364-D9D2B57F9547}" destId="{581F9F2C-0650-4650-9350-18B3E1803551}" srcOrd="0" destOrd="0" presId="urn:microsoft.com/office/officeart/2005/8/layout/radial6"/>
    <dgm:cxn modelId="{5FC9E204-0F99-4BBB-B4C7-EE3BF6FF7937}" type="presOf" srcId="{F0B6567D-979B-4AB3-B962-951F5AE54062}" destId="{ACD7DE0D-E8BD-40D1-97C9-CE144EB5854A}" srcOrd="0" destOrd="0" presId="urn:microsoft.com/office/officeart/2005/8/layout/radial6"/>
    <dgm:cxn modelId="{56932C05-8743-47C9-8DA5-013E298C4CA8}" type="presOf" srcId="{7339E9D7-54BA-4889-84ED-7BCDE11B9001}" destId="{71C043D1-A560-4405-B446-BFF67B6CC86F}" srcOrd="0" destOrd="0" presId="urn:microsoft.com/office/officeart/2005/8/layout/radial6"/>
    <dgm:cxn modelId="{07B0E415-6934-485A-BC8A-D4E0C78624F6}" srcId="{23978D2A-F2EC-4E57-8309-C805A836032F}" destId="{56EDAE6E-4637-431A-871B-B9B03A0A94E5}" srcOrd="1" destOrd="0" parTransId="{62DD924F-3891-493E-915F-C1DA20105643}" sibTransId="{09CBA6FD-0E89-45B9-B8A4-5F08DF60AA4F}"/>
    <dgm:cxn modelId="{4B96A52D-E007-4EA8-96CF-79A7B7CCA54E}" srcId="{23978D2A-F2EC-4E57-8309-C805A836032F}" destId="{7020A649-08F6-4F93-B316-115DB78BBCAF}" srcOrd="2" destOrd="0" parTransId="{AAE68606-6AD9-44F6-94B3-DF2EFB8B1586}" sibTransId="{75E49748-E8C9-4BA5-AFF8-25049F12D69E}"/>
    <dgm:cxn modelId="{F4119147-6766-4648-A945-51C0C26DD448}" srcId="{F0B6567D-979B-4AB3-B962-951F5AE54062}" destId="{23978D2A-F2EC-4E57-8309-C805A836032F}" srcOrd="0" destOrd="0" parTransId="{ACBD3A2F-D2B2-48AC-8A31-D91DFDC23B3A}" sibTransId="{393FA801-3B31-41B0-85C0-707AAA99C118}"/>
    <dgm:cxn modelId="{FD98F708-BBE4-4043-9395-9496CEEE9FFF}" type="presOf" srcId="{DB114AFD-06BF-4EB7-8B34-A274735CDC65}" destId="{435E9799-2C27-498B-B2A7-16E67EC0FB8E}" srcOrd="0" destOrd="0" presId="urn:microsoft.com/office/officeart/2005/8/layout/radial6"/>
    <dgm:cxn modelId="{9C0C55BC-7C65-4210-B203-1B163C5E1DD7}" srcId="{23978D2A-F2EC-4E57-8309-C805A836032F}" destId="{7339E9D7-54BA-4889-84ED-7BCDE11B9001}" srcOrd="3" destOrd="0" parTransId="{A6E3AC02-E58A-42C8-9E36-E1C5EB1BB523}" sibTransId="{F7EF88A3-D9ED-4549-8364-D9D2B57F9547}"/>
    <dgm:cxn modelId="{B3936E9A-92AD-45B0-8893-63EB847323A9}" type="presOf" srcId="{38658FCA-E26A-4276-B59E-D9BEC029CFB0}" destId="{9496675B-AC83-4C9D-A31C-BC210B6D0127}" srcOrd="0" destOrd="0" presId="urn:microsoft.com/office/officeart/2005/8/layout/radial6"/>
    <dgm:cxn modelId="{EAB5A91A-CEF3-4E14-924F-68CC83F81E6E}" type="presOf" srcId="{7020A649-08F6-4F93-B316-115DB78BBCAF}" destId="{672C1BB3-D91B-4980-9C7F-0476D4FD88A9}" srcOrd="0" destOrd="0" presId="urn:microsoft.com/office/officeart/2005/8/layout/radial6"/>
    <dgm:cxn modelId="{B0A79B5E-F2DC-4863-A6D8-887C5A5C93B6}" type="presOf" srcId="{23978D2A-F2EC-4E57-8309-C805A836032F}" destId="{510079C3-F6A7-4A67-A581-E79D633F2A65}" srcOrd="0" destOrd="0" presId="urn:microsoft.com/office/officeart/2005/8/layout/radial6"/>
    <dgm:cxn modelId="{A6601BA1-D0FB-40CD-B33D-5E5A0A9463D8}" srcId="{23978D2A-F2EC-4E57-8309-C805A836032F}" destId="{38658FCA-E26A-4276-B59E-D9BEC029CFB0}" srcOrd="0" destOrd="0" parTransId="{F75AC9E1-8E58-4802-A40C-CEBB78FB4E00}" sibTransId="{E967F934-0273-45D1-A37F-D2EC2889F790}"/>
    <dgm:cxn modelId="{B4990592-850A-4D15-A22F-523CCFA8CA1F}" type="presOf" srcId="{09CBA6FD-0E89-45B9-B8A4-5F08DF60AA4F}" destId="{EE5638E7-5783-4173-AC4E-2C021B8F8234}" srcOrd="0" destOrd="0" presId="urn:microsoft.com/office/officeart/2005/8/layout/radial6"/>
    <dgm:cxn modelId="{1A42C257-A0F2-492F-9B7B-F2D902F6AB93}" type="presOf" srcId="{B76675DA-24B9-49D2-989E-27EE6007B9F2}" destId="{31BB1A67-69D2-47DA-BE8B-8BB58D3E9746}" srcOrd="0" destOrd="0" presId="urn:microsoft.com/office/officeart/2005/8/layout/radial6"/>
    <dgm:cxn modelId="{DA49009A-1947-437B-B1E7-2D3ECB2ECD19}" type="presOf" srcId="{56EDAE6E-4637-431A-871B-B9B03A0A94E5}" destId="{BFBF2CD8-AA94-4D0C-91C7-3DDFC8469D97}" srcOrd="0" destOrd="0" presId="urn:microsoft.com/office/officeart/2005/8/layout/radial6"/>
    <dgm:cxn modelId="{74AB6B67-BD42-4DB3-915A-6D8B3E280E61}" type="presParOf" srcId="{ACD7DE0D-E8BD-40D1-97C9-CE144EB5854A}" destId="{510079C3-F6A7-4A67-A581-E79D633F2A65}" srcOrd="0" destOrd="0" presId="urn:microsoft.com/office/officeart/2005/8/layout/radial6"/>
    <dgm:cxn modelId="{F5237BB2-F93E-41DA-8DF9-1423E6CAB940}" type="presParOf" srcId="{ACD7DE0D-E8BD-40D1-97C9-CE144EB5854A}" destId="{9496675B-AC83-4C9D-A31C-BC210B6D0127}" srcOrd="1" destOrd="0" presId="urn:microsoft.com/office/officeart/2005/8/layout/radial6"/>
    <dgm:cxn modelId="{D9A6081A-AA82-4275-B30E-783EF1E2E3E4}" type="presParOf" srcId="{ACD7DE0D-E8BD-40D1-97C9-CE144EB5854A}" destId="{DA47A01B-0CC6-4D11-B4D1-34B03654DC29}" srcOrd="2" destOrd="0" presId="urn:microsoft.com/office/officeart/2005/8/layout/radial6"/>
    <dgm:cxn modelId="{481158D3-59FF-4FCB-B58F-D561689D29A4}" type="presParOf" srcId="{ACD7DE0D-E8BD-40D1-97C9-CE144EB5854A}" destId="{195FB5E9-C1A0-4932-A1C7-3FA6B32939B1}" srcOrd="3" destOrd="0" presId="urn:microsoft.com/office/officeart/2005/8/layout/radial6"/>
    <dgm:cxn modelId="{BC5A03B5-4712-425B-88A0-65CE9028B864}" type="presParOf" srcId="{ACD7DE0D-E8BD-40D1-97C9-CE144EB5854A}" destId="{BFBF2CD8-AA94-4D0C-91C7-3DDFC8469D97}" srcOrd="4" destOrd="0" presId="urn:microsoft.com/office/officeart/2005/8/layout/radial6"/>
    <dgm:cxn modelId="{F77D1D0C-4CF5-459F-9843-CA9C7BE3642A}" type="presParOf" srcId="{ACD7DE0D-E8BD-40D1-97C9-CE144EB5854A}" destId="{A6A9DB0C-DBEE-43E3-93DC-3AE4129EF779}" srcOrd="5" destOrd="0" presId="urn:microsoft.com/office/officeart/2005/8/layout/radial6"/>
    <dgm:cxn modelId="{EBEC6AD4-AB79-4CAE-AAB1-F21BCEE6246A}" type="presParOf" srcId="{ACD7DE0D-E8BD-40D1-97C9-CE144EB5854A}" destId="{EE5638E7-5783-4173-AC4E-2C021B8F8234}" srcOrd="6" destOrd="0" presId="urn:microsoft.com/office/officeart/2005/8/layout/radial6"/>
    <dgm:cxn modelId="{0C417FC9-D820-46B0-839E-CE84F2BFBBD4}" type="presParOf" srcId="{ACD7DE0D-E8BD-40D1-97C9-CE144EB5854A}" destId="{672C1BB3-D91B-4980-9C7F-0476D4FD88A9}" srcOrd="7" destOrd="0" presId="urn:microsoft.com/office/officeart/2005/8/layout/radial6"/>
    <dgm:cxn modelId="{1D8C461D-BD60-45B6-961C-5F93B0F7CC8E}" type="presParOf" srcId="{ACD7DE0D-E8BD-40D1-97C9-CE144EB5854A}" destId="{1E704473-9FB1-48E3-9B76-6ABA8422ED5E}" srcOrd="8" destOrd="0" presId="urn:microsoft.com/office/officeart/2005/8/layout/radial6"/>
    <dgm:cxn modelId="{A39A3398-F1FF-4A9A-A86D-BAD3C56CA939}" type="presParOf" srcId="{ACD7DE0D-E8BD-40D1-97C9-CE144EB5854A}" destId="{772883F6-7F34-4A8E-AF6F-2F9FD73CC6D4}" srcOrd="9" destOrd="0" presId="urn:microsoft.com/office/officeart/2005/8/layout/radial6"/>
    <dgm:cxn modelId="{E5B94249-BF99-4E21-B5B4-FF883BA93860}" type="presParOf" srcId="{ACD7DE0D-E8BD-40D1-97C9-CE144EB5854A}" destId="{71C043D1-A560-4405-B446-BFF67B6CC86F}" srcOrd="10" destOrd="0" presId="urn:microsoft.com/office/officeart/2005/8/layout/radial6"/>
    <dgm:cxn modelId="{C70688A7-3644-437D-90F9-767F85CAEF92}" type="presParOf" srcId="{ACD7DE0D-E8BD-40D1-97C9-CE144EB5854A}" destId="{DD4199B2-295B-4BA2-BCCD-A51A59A481F8}" srcOrd="11" destOrd="0" presId="urn:microsoft.com/office/officeart/2005/8/layout/radial6"/>
    <dgm:cxn modelId="{5396BE81-84D1-4BE2-B772-3DC6D6EF9C9E}" type="presParOf" srcId="{ACD7DE0D-E8BD-40D1-97C9-CE144EB5854A}" destId="{581F9F2C-0650-4650-9350-18B3E1803551}" srcOrd="12" destOrd="0" presId="urn:microsoft.com/office/officeart/2005/8/layout/radial6"/>
    <dgm:cxn modelId="{85C01EBB-BB83-46B5-ABC4-4DFE2E2FF13C}" type="presParOf" srcId="{ACD7DE0D-E8BD-40D1-97C9-CE144EB5854A}" destId="{435E9799-2C27-498B-B2A7-16E67EC0FB8E}" srcOrd="13" destOrd="0" presId="urn:microsoft.com/office/officeart/2005/8/layout/radial6"/>
    <dgm:cxn modelId="{BC5B3110-BB09-4A49-9619-EB7B434D9E57}" type="presParOf" srcId="{ACD7DE0D-E8BD-40D1-97C9-CE144EB5854A}" destId="{969170D5-DB80-468E-A615-B1109B6F6B9D}" srcOrd="14" destOrd="0" presId="urn:microsoft.com/office/officeart/2005/8/layout/radial6"/>
    <dgm:cxn modelId="{5FE949CE-33FC-4CD8-895A-3A64D3D1AB5C}" type="presParOf" srcId="{ACD7DE0D-E8BD-40D1-97C9-CE144EB5854A}" destId="{31BB1A67-69D2-47DA-BE8B-8BB58D3E974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0B6567D-979B-4AB3-B962-951F5AE54062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ZA"/>
        </a:p>
      </dgm:t>
    </dgm:pt>
    <dgm:pt modelId="{23978D2A-F2EC-4E57-8309-C805A836032F}">
      <dgm:prSet phldrT="[Text]"/>
      <dgm:spPr/>
      <dgm:t>
        <a:bodyPr/>
        <a:lstStyle/>
        <a:p>
          <a:r>
            <a:rPr lang="en-ZA" dirty="0" smtClean="0"/>
            <a:t>Researcher Identity</a:t>
          </a:r>
          <a:endParaRPr lang="en-ZA" dirty="0"/>
        </a:p>
      </dgm:t>
    </dgm:pt>
    <dgm:pt modelId="{ACBD3A2F-D2B2-48AC-8A31-D91DFDC23B3A}" type="parTrans" cxnId="{F4119147-6766-4648-A945-51C0C26DD448}">
      <dgm:prSet/>
      <dgm:spPr/>
      <dgm:t>
        <a:bodyPr/>
        <a:lstStyle/>
        <a:p>
          <a:endParaRPr lang="en-ZA"/>
        </a:p>
      </dgm:t>
    </dgm:pt>
    <dgm:pt modelId="{393FA801-3B31-41B0-85C0-707AAA99C118}" type="sibTrans" cxnId="{F4119147-6766-4648-A945-51C0C26DD448}">
      <dgm:prSet/>
      <dgm:spPr/>
      <dgm:t>
        <a:bodyPr/>
        <a:lstStyle/>
        <a:p>
          <a:endParaRPr lang="en-ZA"/>
        </a:p>
      </dgm:t>
    </dgm:pt>
    <dgm:pt modelId="{38658FCA-E26A-4276-B59E-D9BEC029CFB0}">
      <dgm:prSet phldrT="[Text]" custT="1"/>
      <dgm:spPr/>
      <dgm:t>
        <a:bodyPr/>
        <a:lstStyle/>
        <a:p>
          <a:r>
            <a:rPr lang="en-ZA" sz="1800" dirty="0" smtClean="0"/>
            <a:t>Discover</a:t>
          </a:r>
        </a:p>
      </dgm:t>
    </dgm:pt>
    <dgm:pt modelId="{F75AC9E1-8E58-4802-A40C-CEBB78FB4E00}" type="parTrans" cxnId="{A6601BA1-D0FB-40CD-B33D-5E5A0A9463D8}">
      <dgm:prSet/>
      <dgm:spPr/>
      <dgm:t>
        <a:bodyPr/>
        <a:lstStyle/>
        <a:p>
          <a:endParaRPr lang="en-ZA"/>
        </a:p>
      </dgm:t>
    </dgm:pt>
    <dgm:pt modelId="{E967F934-0273-45D1-A37F-D2EC2889F790}" type="sibTrans" cxnId="{A6601BA1-D0FB-40CD-B33D-5E5A0A9463D8}">
      <dgm:prSet/>
      <dgm:spPr/>
      <dgm:t>
        <a:bodyPr/>
        <a:lstStyle/>
        <a:p>
          <a:endParaRPr lang="en-ZA"/>
        </a:p>
      </dgm:t>
    </dgm:pt>
    <dgm:pt modelId="{56EDAE6E-4637-431A-871B-B9B03A0A94E5}">
      <dgm:prSet phldrT="[Text]" custT="1"/>
      <dgm:spPr/>
      <dgm:t>
        <a:bodyPr/>
        <a:lstStyle/>
        <a:p>
          <a:r>
            <a:rPr lang="en-ZA" sz="2000" dirty="0" smtClean="0"/>
            <a:t>Create/Analysis</a:t>
          </a:r>
        </a:p>
      </dgm:t>
    </dgm:pt>
    <dgm:pt modelId="{62DD924F-3891-493E-915F-C1DA20105643}" type="parTrans" cxnId="{07B0E415-6934-485A-BC8A-D4E0C78624F6}">
      <dgm:prSet/>
      <dgm:spPr/>
      <dgm:t>
        <a:bodyPr/>
        <a:lstStyle/>
        <a:p>
          <a:endParaRPr lang="en-ZA"/>
        </a:p>
      </dgm:t>
    </dgm:pt>
    <dgm:pt modelId="{09CBA6FD-0E89-45B9-B8A4-5F08DF60AA4F}" type="sibTrans" cxnId="{07B0E415-6934-485A-BC8A-D4E0C78624F6}">
      <dgm:prSet/>
      <dgm:spPr/>
      <dgm:t>
        <a:bodyPr/>
        <a:lstStyle/>
        <a:p>
          <a:endParaRPr lang="en-ZA"/>
        </a:p>
      </dgm:t>
    </dgm:pt>
    <dgm:pt modelId="{7020A649-08F6-4F93-B316-115DB78BBCAF}">
      <dgm:prSet phldrT="[Text]" custT="1"/>
      <dgm:spPr/>
      <dgm:t>
        <a:bodyPr/>
        <a:lstStyle/>
        <a:p>
          <a:r>
            <a:rPr lang="en-ZA" sz="2000" dirty="0" smtClean="0"/>
            <a:t>Manage</a:t>
          </a:r>
          <a:endParaRPr lang="en-ZA" sz="2000" dirty="0"/>
        </a:p>
      </dgm:t>
    </dgm:pt>
    <dgm:pt modelId="{AAE68606-6AD9-44F6-94B3-DF2EFB8B1586}" type="parTrans" cxnId="{4B96A52D-E007-4EA8-96CF-79A7B7CCA54E}">
      <dgm:prSet/>
      <dgm:spPr/>
      <dgm:t>
        <a:bodyPr/>
        <a:lstStyle/>
        <a:p>
          <a:endParaRPr lang="en-ZA"/>
        </a:p>
      </dgm:t>
    </dgm:pt>
    <dgm:pt modelId="{75E49748-E8C9-4BA5-AFF8-25049F12D69E}" type="sibTrans" cxnId="{4B96A52D-E007-4EA8-96CF-79A7B7CCA54E}">
      <dgm:prSet/>
      <dgm:spPr/>
      <dgm:t>
        <a:bodyPr/>
        <a:lstStyle/>
        <a:p>
          <a:endParaRPr lang="en-ZA"/>
        </a:p>
      </dgm:t>
    </dgm:pt>
    <dgm:pt modelId="{7339E9D7-54BA-4889-84ED-7BCDE11B9001}">
      <dgm:prSet phldrT="[Text]"/>
      <dgm:spPr/>
      <dgm:t>
        <a:bodyPr/>
        <a:lstStyle/>
        <a:p>
          <a:r>
            <a:rPr lang="en-ZA" dirty="0" smtClean="0"/>
            <a:t>Publish/ Disseminate</a:t>
          </a:r>
          <a:endParaRPr lang="en-ZA" dirty="0"/>
        </a:p>
      </dgm:t>
    </dgm:pt>
    <dgm:pt modelId="{A6E3AC02-E58A-42C8-9E36-E1C5EB1BB523}" type="parTrans" cxnId="{9C0C55BC-7C65-4210-B203-1B163C5E1DD7}">
      <dgm:prSet/>
      <dgm:spPr/>
      <dgm:t>
        <a:bodyPr/>
        <a:lstStyle/>
        <a:p>
          <a:endParaRPr lang="en-ZA"/>
        </a:p>
      </dgm:t>
    </dgm:pt>
    <dgm:pt modelId="{F7EF88A3-D9ED-4549-8364-D9D2B57F9547}" type="sibTrans" cxnId="{9C0C55BC-7C65-4210-B203-1B163C5E1DD7}">
      <dgm:prSet/>
      <dgm:spPr/>
      <dgm:t>
        <a:bodyPr/>
        <a:lstStyle/>
        <a:p>
          <a:endParaRPr lang="en-ZA"/>
        </a:p>
      </dgm:t>
    </dgm:pt>
    <dgm:pt modelId="{DB114AFD-06BF-4EB7-8B34-A274735CDC65}">
      <dgm:prSet phldrT="[Text]" custT="1"/>
      <dgm:spPr/>
      <dgm:t>
        <a:bodyPr/>
        <a:lstStyle/>
        <a:p>
          <a:r>
            <a:rPr lang="en-ZA" sz="2400" dirty="0" smtClean="0"/>
            <a:t>Reuse</a:t>
          </a:r>
          <a:endParaRPr lang="en-ZA" sz="2400" dirty="0"/>
        </a:p>
      </dgm:t>
    </dgm:pt>
    <dgm:pt modelId="{33D65F4F-F42A-41A4-8185-B8D2AD4DC26A}" type="parTrans" cxnId="{3489A70E-81B2-4EFC-8539-57566263085F}">
      <dgm:prSet/>
      <dgm:spPr/>
      <dgm:t>
        <a:bodyPr/>
        <a:lstStyle/>
        <a:p>
          <a:endParaRPr lang="en-ZA"/>
        </a:p>
      </dgm:t>
    </dgm:pt>
    <dgm:pt modelId="{B76675DA-24B9-49D2-989E-27EE6007B9F2}" type="sibTrans" cxnId="{3489A70E-81B2-4EFC-8539-57566263085F}">
      <dgm:prSet/>
      <dgm:spPr/>
      <dgm:t>
        <a:bodyPr/>
        <a:lstStyle/>
        <a:p>
          <a:endParaRPr lang="en-ZA"/>
        </a:p>
      </dgm:t>
    </dgm:pt>
    <dgm:pt modelId="{ACD7DE0D-E8BD-40D1-97C9-CE144EB5854A}" type="pres">
      <dgm:prSet presAssocID="{F0B6567D-979B-4AB3-B962-951F5AE5406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0079C3-F6A7-4A67-A581-E79D633F2A65}" type="pres">
      <dgm:prSet presAssocID="{23978D2A-F2EC-4E57-8309-C805A836032F}" presName="centerShape" presStyleLbl="node0" presStyleIdx="0" presStyleCnt="1"/>
      <dgm:spPr/>
      <dgm:t>
        <a:bodyPr/>
        <a:lstStyle/>
        <a:p>
          <a:endParaRPr lang="en-US"/>
        </a:p>
      </dgm:t>
    </dgm:pt>
    <dgm:pt modelId="{9496675B-AC83-4C9D-A31C-BC210B6D0127}" type="pres">
      <dgm:prSet presAssocID="{38658FCA-E26A-4276-B59E-D9BEC029CFB0}" presName="node" presStyleLbl="node1" presStyleIdx="0" presStyleCnt="5" custRadScaleRad="100255" custRadScaleInc="-9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7A01B-0CC6-4D11-B4D1-34B03654DC29}" type="pres">
      <dgm:prSet presAssocID="{38658FCA-E26A-4276-B59E-D9BEC029CFB0}" presName="dummy" presStyleCnt="0"/>
      <dgm:spPr/>
    </dgm:pt>
    <dgm:pt modelId="{195FB5E9-C1A0-4932-A1C7-3FA6B32939B1}" type="pres">
      <dgm:prSet presAssocID="{E967F934-0273-45D1-A37F-D2EC2889F79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FBF2CD8-AA94-4D0C-91C7-3DDFC8469D97}" type="pres">
      <dgm:prSet presAssocID="{56EDAE6E-4637-431A-871B-B9B03A0A94E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9DB0C-DBEE-43E3-93DC-3AE4129EF779}" type="pres">
      <dgm:prSet presAssocID="{56EDAE6E-4637-431A-871B-B9B03A0A94E5}" presName="dummy" presStyleCnt="0"/>
      <dgm:spPr/>
    </dgm:pt>
    <dgm:pt modelId="{EE5638E7-5783-4173-AC4E-2C021B8F8234}" type="pres">
      <dgm:prSet presAssocID="{09CBA6FD-0E89-45B9-B8A4-5F08DF60AA4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672C1BB3-D91B-4980-9C7F-0476D4FD88A9}" type="pres">
      <dgm:prSet presAssocID="{7020A649-08F6-4F93-B316-115DB78BBCA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04473-9FB1-48E3-9B76-6ABA8422ED5E}" type="pres">
      <dgm:prSet presAssocID="{7020A649-08F6-4F93-B316-115DB78BBCAF}" presName="dummy" presStyleCnt="0"/>
      <dgm:spPr/>
    </dgm:pt>
    <dgm:pt modelId="{772883F6-7F34-4A8E-AF6F-2F9FD73CC6D4}" type="pres">
      <dgm:prSet presAssocID="{75E49748-E8C9-4BA5-AFF8-25049F12D69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1C043D1-A560-4405-B446-BFF67B6CC86F}" type="pres">
      <dgm:prSet presAssocID="{7339E9D7-54BA-4889-84ED-7BCDE11B900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199B2-295B-4BA2-BCCD-A51A59A481F8}" type="pres">
      <dgm:prSet presAssocID="{7339E9D7-54BA-4889-84ED-7BCDE11B9001}" presName="dummy" presStyleCnt="0"/>
      <dgm:spPr/>
    </dgm:pt>
    <dgm:pt modelId="{581F9F2C-0650-4650-9350-18B3E1803551}" type="pres">
      <dgm:prSet presAssocID="{F7EF88A3-D9ED-4549-8364-D9D2B57F954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35E9799-2C27-498B-B2A7-16E67EC0FB8E}" type="pres">
      <dgm:prSet presAssocID="{DB114AFD-06BF-4EB7-8B34-A274735CDC6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170D5-DB80-468E-A615-B1109B6F6B9D}" type="pres">
      <dgm:prSet presAssocID="{DB114AFD-06BF-4EB7-8B34-A274735CDC65}" presName="dummy" presStyleCnt="0"/>
      <dgm:spPr/>
    </dgm:pt>
    <dgm:pt modelId="{31BB1A67-69D2-47DA-BE8B-8BB58D3E9746}" type="pres">
      <dgm:prSet presAssocID="{B76675DA-24B9-49D2-989E-27EE6007B9F2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361DD14-93B6-4CE4-84F3-F513156B5168}" type="presOf" srcId="{E967F934-0273-45D1-A37F-D2EC2889F790}" destId="{195FB5E9-C1A0-4932-A1C7-3FA6B32939B1}" srcOrd="0" destOrd="0" presId="urn:microsoft.com/office/officeart/2005/8/layout/radial6"/>
    <dgm:cxn modelId="{2E287794-8393-44E2-9EC2-3AE76CE1A64C}" type="presOf" srcId="{75E49748-E8C9-4BA5-AFF8-25049F12D69E}" destId="{772883F6-7F34-4A8E-AF6F-2F9FD73CC6D4}" srcOrd="0" destOrd="0" presId="urn:microsoft.com/office/officeart/2005/8/layout/radial6"/>
    <dgm:cxn modelId="{3489A70E-81B2-4EFC-8539-57566263085F}" srcId="{23978D2A-F2EC-4E57-8309-C805A836032F}" destId="{DB114AFD-06BF-4EB7-8B34-A274735CDC65}" srcOrd="4" destOrd="0" parTransId="{33D65F4F-F42A-41A4-8185-B8D2AD4DC26A}" sibTransId="{B76675DA-24B9-49D2-989E-27EE6007B9F2}"/>
    <dgm:cxn modelId="{16EC57CC-0996-44E3-ADDC-5A967CF37F3C}" type="presOf" srcId="{F7EF88A3-D9ED-4549-8364-D9D2B57F9547}" destId="{581F9F2C-0650-4650-9350-18B3E1803551}" srcOrd="0" destOrd="0" presId="urn:microsoft.com/office/officeart/2005/8/layout/radial6"/>
    <dgm:cxn modelId="{5FC9E204-0F99-4BBB-B4C7-EE3BF6FF7937}" type="presOf" srcId="{F0B6567D-979B-4AB3-B962-951F5AE54062}" destId="{ACD7DE0D-E8BD-40D1-97C9-CE144EB5854A}" srcOrd="0" destOrd="0" presId="urn:microsoft.com/office/officeart/2005/8/layout/radial6"/>
    <dgm:cxn modelId="{56932C05-8743-47C9-8DA5-013E298C4CA8}" type="presOf" srcId="{7339E9D7-54BA-4889-84ED-7BCDE11B9001}" destId="{71C043D1-A560-4405-B446-BFF67B6CC86F}" srcOrd="0" destOrd="0" presId="urn:microsoft.com/office/officeart/2005/8/layout/radial6"/>
    <dgm:cxn modelId="{07B0E415-6934-485A-BC8A-D4E0C78624F6}" srcId="{23978D2A-F2EC-4E57-8309-C805A836032F}" destId="{56EDAE6E-4637-431A-871B-B9B03A0A94E5}" srcOrd="1" destOrd="0" parTransId="{62DD924F-3891-493E-915F-C1DA20105643}" sibTransId="{09CBA6FD-0E89-45B9-B8A4-5F08DF60AA4F}"/>
    <dgm:cxn modelId="{4B96A52D-E007-4EA8-96CF-79A7B7CCA54E}" srcId="{23978D2A-F2EC-4E57-8309-C805A836032F}" destId="{7020A649-08F6-4F93-B316-115DB78BBCAF}" srcOrd="2" destOrd="0" parTransId="{AAE68606-6AD9-44F6-94B3-DF2EFB8B1586}" sibTransId="{75E49748-E8C9-4BA5-AFF8-25049F12D69E}"/>
    <dgm:cxn modelId="{F4119147-6766-4648-A945-51C0C26DD448}" srcId="{F0B6567D-979B-4AB3-B962-951F5AE54062}" destId="{23978D2A-F2EC-4E57-8309-C805A836032F}" srcOrd="0" destOrd="0" parTransId="{ACBD3A2F-D2B2-48AC-8A31-D91DFDC23B3A}" sibTransId="{393FA801-3B31-41B0-85C0-707AAA99C118}"/>
    <dgm:cxn modelId="{FD98F708-BBE4-4043-9395-9496CEEE9FFF}" type="presOf" srcId="{DB114AFD-06BF-4EB7-8B34-A274735CDC65}" destId="{435E9799-2C27-498B-B2A7-16E67EC0FB8E}" srcOrd="0" destOrd="0" presId="urn:microsoft.com/office/officeart/2005/8/layout/radial6"/>
    <dgm:cxn modelId="{9C0C55BC-7C65-4210-B203-1B163C5E1DD7}" srcId="{23978D2A-F2EC-4E57-8309-C805A836032F}" destId="{7339E9D7-54BA-4889-84ED-7BCDE11B9001}" srcOrd="3" destOrd="0" parTransId="{A6E3AC02-E58A-42C8-9E36-E1C5EB1BB523}" sibTransId="{F7EF88A3-D9ED-4549-8364-D9D2B57F9547}"/>
    <dgm:cxn modelId="{B3936E9A-92AD-45B0-8893-63EB847323A9}" type="presOf" srcId="{38658FCA-E26A-4276-B59E-D9BEC029CFB0}" destId="{9496675B-AC83-4C9D-A31C-BC210B6D0127}" srcOrd="0" destOrd="0" presId="urn:microsoft.com/office/officeart/2005/8/layout/radial6"/>
    <dgm:cxn modelId="{EAB5A91A-CEF3-4E14-924F-68CC83F81E6E}" type="presOf" srcId="{7020A649-08F6-4F93-B316-115DB78BBCAF}" destId="{672C1BB3-D91B-4980-9C7F-0476D4FD88A9}" srcOrd="0" destOrd="0" presId="urn:microsoft.com/office/officeart/2005/8/layout/radial6"/>
    <dgm:cxn modelId="{B0A79B5E-F2DC-4863-A6D8-887C5A5C93B6}" type="presOf" srcId="{23978D2A-F2EC-4E57-8309-C805A836032F}" destId="{510079C3-F6A7-4A67-A581-E79D633F2A65}" srcOrd="0" destOrd="0" presId="urn:microsoft.com/office/officeart/2005/8/layout/radial6"/>
    <dgm:cxn modelId="{A6601BA1-D0FB-40CD-B33D-5E5A0A9463D8}" srcId="{23978D2A-F2EC-4E57-8309-C805A836032F}" destId="{38658FCA-E26A-4276-B59E-D9BEC029CFB0}" srcOrd="0" destOrd="0" parTransId="{F75AC9E1-8E58-4802-A40C-CEBB78FB4E00}" sibTransId="{E967F934-0273-45D1-A37F-D2EC2889F790}"/>
    <dgm:cxn modelId="{B4990592-850A-4D15-A22F-523CCFA8CA1F}" type="presOf" srcId="{09CBA6FD-0E89-45B9-B8A4-5F08DF60AA4F}" destId="{EE5638E7-5783-4173-AC4E-2C021B8F8234}" srcOrd="0" destOrd="0" presId="urn:microsoft.com/office/officeart/2005/8/layout/radial6"/>
    <dgm:cxn modelId="{1A42C257-A0F2-492F-9B7B-F2D902F6AB93}" type="presOf" srcId="{B76675DA-24B9-49D2-989E-27EE6007B9F2}" destId="{31BB1A67-69D2-47DA-BE8B-8BB58D3E9746}" srcOrd="0" destOrd="0" presId="urn:microsoft.com/office/officeart/2005/8/layout/radial6"/>
    <dgm:cxn modelId="{DA49009A-1947-437B-B1E7-2D3ECB2ECD19}" type="presOf" srcId="{56EDAE6E-4637-431A-871B-B9B03A0A94E5}" destId="{BFBF2CD8-AA94-4D0C-91C7-3DDFC8469D97}" srcOrd="0" destOrd="0" presId="urn:microsoft.com/office/officeart/2005/8/layout/radial6"/>
    <dgm:cxn modelId="{74AB6B67-BD42-4DB3-915A-6D8B3E280E61}" type="presParOf" srcId="{ACD7DE0D-E8BD-40D1-97C9-CE144EB5854A}" destId="{510079C3-F6A7-4A67-A581-E79D633F2A65}" srcOrd="0" destOrd="0" presId="urn:microsoft.com/office/officeart/2005/8/layout/radial6"/>
    <dgm:cxn modelId="{F5237BB2-F93E-41DA-8DF9-1423E6CAB940}" type="presParOf" srcId="{ACD7DE0D-E8BD-40D1-97C9-CE144EB5854A}" destId="{9496675B-AC83-4C9D-A31C-BC210B6D0127}" srcOrd="1" destOrd="0" presId="urn:microsoft.com/office/officeart/2005/8/layout/radial6"/>
    <dgm:cxn modelId="{D9A6081A-AA82-4275-B30E-783EF1E2E3E4}" type="presParOf" srcId="{ACD7DE0D-E8BD-40D1-97C9-CE144EB5854A}" destId="{DA47A01B-0CC6-4D11-B4D1-34B03654DC29}" srcOrd="2" destOrd="0" presId="urn:microsoft.com/office/officeart/2005/8/layout/radial6"/>
    <dgm:cxn modelId="{481158D3-59FF-4FCB-B58F-D561689D29A4}" type="presParOf" srcId="{ACD7DE0D-E8BD-40D1-97C9-CE144EB5854A}" destId="{195FB5E9-C1A0-4932-A1C7-3FA6B32939B1}" srcOrd="3" destOrd="0" presId="urn:microsoft.com/office/officeart/2005/8/layout/radial6"/>
    <dgm:cxn modelId="{BC5A03B5-4712-425B-88A0-65CE9028B864}" type="presParOf" srcId="{ACD7DE0D-E8BD-40D1-97C9-CE144EB5854A}" destId="{BFBF2CD8-AA94-4D0C-91C7-3DDFC8469D97}" srcOrd="4" destOrd="0" presId="urn:microsoft.com/office/officeart/2005/8/layout/radial6"/>
    <dgm:cxn modelId="{F77D1D0C-4CF5-459F-9843-CA9C7BE3642A}" type="presParOf" srcId="{ACD7DE0D-E8BD-40D1-97C9-CE144EB5854A}" destId="{A6A9DB0C-DBEE-43E3-93DC-3AE4129EF779}" srcOrd="5" destOrd="0" presId="urn:microsoft.com/office/officeart/2005/8/layout/radial6"/>
    <dgm:cxn modelId="{EBEC6AD4-AB79-4CAE-AAB1-F21BCEE6246A}" type="presParOf" srcId="{ACD7DE0D-E8BD-40D1-97C9-CE144EB5854A}" destId="{EE5638E7-5783-4173-AC4E-2C021B8F8234}" srcOrd="6" destOrd="0" presId="urn:microsoft.com/office/officeart/2005/8/layout/radial6"/>
    <dgm:cxn modelId="{0C417FC9-D820-46B0-839E-CE84F2BFBBD4}" type="presParOf" srcId="{ACD7DE0D-E8BD-40D1-97C9-CE144EB5854A}" destId="{672C1BB3-D91B-4980-9C7F-0476D4FD88A9}" srcOrd="7" destOrd="0" presId="urn:microsoft.com/office/officeart/2005/8/layout/radial6"/>
    <dgm:cxn modelId="{1D8C461D-BD60-45B6-961C-5F93B0F7CC8E}" type="presParOf" srcId="{ACD7DE0D-E8BD-40D1-97C9-CE144EB5854A}" destId="{1E704473-9FB1-48E3-9B76-6ABA8422ED5E}" srcOrd="8" destOrd="0" presId="urn:microsoft.com/office/officeart/2005/8/layout/radial6"/>
    <dgm:cxn modelId="{A39A3398-F1FF-4A9A-A86D-BAD3C56CA939}" type="presParOf" srcId="{ACD7DE0D-E8BD-40D1-97C9-CE144EB5854A}" destId="{772883F6-7F34-4A8E-AF6F-2F9FD73CC6D4}" srcOrd="9" destOrd="0" presId="urn:microsoft.com/office/officeart/2005/8/layout/radial6"/>
    <dgm:cxn modelId="{E5B94249-BF99-4E21-B5B4-FF883BA93860}" type="presParOf" srcId="{ACD7DE0D-E8BD-40D1-97C9-CE144EB5854A}" destId="{71C043D1-A560-4405-B446-BFF67B6CC86F}" srcOrd="10" destOrd="0" presId="urn:microsoft.com/office/officeart/2005/8/layout/radial6"/>
    <dgm:cxn modelId="{C70688A7-3644-437D-90F9-767F85CAEF92}" type="presParOf" srcId="{ACD7DE0D-E8BD-40D1-97C9-CE144EB5854A}" destId="{DD4199B2-295B-4BA2-BCCD-A51A59A481F8}" srcOrd="11" destOrd="0" presId="urn:microsoft.com/office/officeart/2005/8/layout/radial6"/>
    <dgm:cxn modelId="{5396BE81-84D1-4BE2-B772-3DC6D6EF9C9E}" type="presParOf" srcId="{ACD7DE0D-E8BD-40D1-97C9-CE144EB5854A}" destId="{581F9F2C-0650-4650-9350-18B3E1803551}" srcOrd="12" destOrd="0" presId="urn:microsoft.com/office/officeart/2005/8/layout/radial6"/>
    <dgm:cxn modelId="{85C01EBB-BB83-46B5-ABC4-4DFE2E2FF13C}" type="presParOf" srcId="{ACD7DE0D-E8BD-40D1-97C9-CE144EB5854A}" destId="{435E9799-2C27-498B-B2A7-16E67EC0FB8E}" srcOrd="13" destOrd="0" presId="urn:microsoft.com/office/officeart/2005/8/layout/radial6"/>
    <dgm:cxn modelId="{BC5B3110-BB09-4A49-9619-EB7B434D9E57}" type="presParOf" srcId="{ACD7DE0D-E8BD-40D1-97C9-CE144EB5854A}" destId="{969170D5-DB80-468E-A615-B1109B6F6B9D}" srcOrd="14" destOrd="0" presId="urn:microsoft.com/office/officeart/2005/8/layout/radial6"/>
    <dgm:cxn modelId="{5FE949CE-33FC-4CD8-895A-3A64D3D1AB5C}" type="presParOf" srcId="{ACD7DE0D-E8BD-40D1-97C9-CE144EB5854A}" destId="{31BB1A67-69D2-47DA-BE8B-8BB58D3E974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B1A67-69D2-47DA-BE8B-8BB58D3E9746}">
      <dsp:nvSpPr>
        <dsp:cNvPr id="0" name=""/>
        <dsp:cNvSpPr/>
      </dsp:nvSpPr>
      <dsp:spPr>
        <a:xfrm>
          <a:off x="1837403" y="588646"/>
          <a:ext cx="3948420" cy="3948420"/>
        </a:xfrm>
        <a:prstGeom prst="blockArc">
          <a:avLst>
            <a:gd name="adj1" fmla="val 11870653"/>
            <a:gd name="adj2" fmla="val 16055583"/>
            <a:gd name="adj3" fmla="val 464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F9F2C-0650-4650-9350-18B3E1803551}">
      <dsp:nvSpPr>
        <dsp:cNvPr id="0" name=""/>
        <dsp:cNvSpPr/>
      </dsp:nvSpPr>
      <dsp:spPr>
        <a:xfrm>
          <a:off x="1835789" y="593634"/>
          <a:ext cx="3948420" cy="3948420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883F6-7F34-4A8E-AF6F-2F9FD73CC6D4}">
      <dsp:nvSpPr>
        <dsp:cNvPr id="0" name=""/>
        <dsp:cNvSpPr/>
      </dsp:nvSpPr>
      <dsp:spPr>
        <a:xfrm>
          <a:off x="1835789" y="593634"/>
          <a:ext cx="3948420" cy="3948420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638E7-5783-4173-AC4E-2C021B8F8234}">
      <dsp:nvSpPr>
        <dsp:cNvPr id="0" name=""/>
        <dsp:cNvSpPr/>
      </dsp:nvSpPr>
      <dsp:spPr>
        <a:xfrm>
          <a:off x="1835789" y="593634"/>
          <a:ext cx="3948420" cy="3948420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FB5E9-C1A0-4932-A1C7-3FA6B32939B1}">
      <dsp:nvSpPr>
        <dsp:cNvPr id="0" name=""/>
        <dsp:cNvSpPr/>
      </dsp:nvSpPr>
      <dsp:spPr>
        <a:xfrm>
          <a:off x="1834218" y="588777"/>
          <a:ext cx="3948420" cy="3948420"/>
        </a:xfrm>
        <a:prstGeom prst="blockArc">
          <a:avLst>
            <a:gd name="adj1" fmla="val 16061265"/>
            <a:gd name="adj2" fmla="val 20529101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079C3-F6A7-4A67-A581-E79D633F2A65}">
      <dsp:nvSpPr>
        <dsp:cNvPr id="0" name=""/>
        <dsp:cNvSpPr/>
      </dsp:nvSpPr>
      <dsp:spPr>
        <a:xfrm>
          <a:off x="2901218" y="1659063"/>
          <a:ext cx="1817563" cy="18175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100" kern="1200" dirty="0" smtClean="0"/>
            <a:t>Researcher</a:t>
          </a:r>
          <a:endParaRPr lang="en-ZA" sz="2100" kern="1200" dirty="0"/>
        </a:p>
      </dsp:txBody>
      <dsp:txXfrm>
        <a:off x="3167394" y="1925239"/>
        <a:ext cx="1285211" cy="1285211"/>
      </dsp:txXfrm>
    </dsp:sp>
    <dsp:sp modelId="{9496675B-AC83-4C9D-A31C-BC210B6D0127}">
      <dsp:nvSpPr>
        <dsp:cNvPr id="0" name=""/>
        <dsp:cNvSpPr/>
      </dsp:nvSpPr>
      <dsp:spPr>
        <a:xfrm>
          <a:off x="3094479" y="2"/>
          <a:ext cx="1272294" cy="12722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ID</a:t>
          </a:r>
        </a:p>
      </dsp:txBody>
      <dsp:txXfrm>
        <a:off x="3280802" y="186325"/>
        <a:ext cx="899648" cy="899648"/>
      </dsp:txXfrm>
    </dsp:sp>
    <dsp:sp modelId="{BFBF2CD8-AA94-4D0C-91C7-3DDFC8469D97}">
      <dsp:nvSpPr>
        <dsp:cNvPr id="0" name=""/>
        <dsp:cNvSpPr/>
      </dsp:nvSpPr>
      <dsp:spPr>
        <a:xfrm>
          <a:off x="5007877" y="1335787"/>
          <a:ext cx="1272294" cy="1272294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000" kern="1200" dirty="0" smtClean="0"/>
        </a:p>
      </dsp:txBody>
      <dsp:txXfrm>
        <a:off x="5194200" y="1522110"/>
        <a:ext cx="899648" cy="899648"/>
      </dsp:txXfrm>
    </dsp:sp>
    <dsp:sp modelId="{672C1BB3-D91B-4980-9C7F-0476D4FD88A9}">
      <dsp:nvSpPr>
        <dsp:cNvPr id="0" name=""/>
        <dsp:cNvSpPr/>
      </dsp:nvSpPr>
      <dsp:spPr>
        <a:xfrm>
          <a:off x="4307342" y="3491812"/>
          <a:ext cx="1272294" cy="1272294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800" kern="1200" dirty="0"/>
        </a:p>
      </dsp:txBody>
      <dsp:txXfrm>
        <a:off x="4493665" y="3678135"/>
        <a:ext cx="899648" cy="899648"/>
      </dsp:txXfrm>
    </dsp:sp>
    <dsp:sp modelId="{71C043D1-A560-4405-B446-BFF67B6CC86F}">
      <dsp:nvSpPr>
        <dsp:cNvPr id="0" name=""/>
        <dsp:cNvSpPr/>
      </dsp:nvSpPr>
      <dsp:spPr>
        <a:xfrm>
          <a:off x="2040363" y="3491812"/>
          <a:ext cx="1272294" cy="1272294"/>
        </a:xfrm>
        <a:prstGeom prst="ellips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100" kern="1200" dirty="0"/>
        </a:p>
      </dsp:txBody>
      <dsp:txXfrm>
        <a:off x="2226686" y="3678135"/>
        <a:ext cx="899648" cy="899648"/>
      </dsp:txXfrm>
    </dsp:sp>
    <dsp:sp modelId="{435E9799-2C27-498B-B2A7-16E67EC0FB8E}">
      <dsp:nvSpPr>
        <dsp:cNvPr id="0" name=""/>
        <dsp:cNvSpPr/>
      </dsp:nvSpPr>
      <dsp:spPr>
        <a:xfrm>
          <a:off x="1339828" y="1335787"/>
          <a:ext cx="1272294" cy="1272294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400" kern="1200" dirty="0"/>
        </a:p>
      </dsp:txBody>
      <dsp:txXfrm>
        <a:off x="1526151" y="1522110"/>
        <a:ext cx="899648" cy="899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B1A67-69D2-47DA-BE8B-8BB58D3E9746}">
      <dsp:nvSpPr>
        <dsp:cNvPr id="0" name=""/>
        <dsp:cNvSpPr/>
      </dsp:nvSpPr>
      <dsp:spPr>
        <a:xfrm>
          <a:off x="1837403" y="588646"/>
          <a:ext cx="3948420" cy="3948420"/>
        </a:xfrm>
        <a:prstGeom prst="blockArc">
          <a:avLst>
            <a:gd name="adj1" fmla="val 11870653"/>
            <a:gd name="adj2" fmla="val 16055583"/>
            <a:gd name="adj3" fmla="val 464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F9F2C-0650-4650-9350-18B3E1803551}">
      <dsp:nvSpPr>
        <dsp:cNvPr id="0" name=""/>
        <dsp:cNvSpPr/>
      </dsp:nvSpPr>
      <dsp:spPr>
        <a:xfrm>
          <a:off x="1835789" y="593634"/>
          <a:ext cx="3948420" cy="3948420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883F6-7F34-4A8E-AF6F-2F9FD73CC6D4}">
      <dsp:nvSpPr>
        <dsp:cNvPr id="0" name=""/>
        <dsp:cNvSpPr/>
      </dsp:nvSpPr>
      <dsp:spPr>
        <a:xfrm>
          <a:off x="1835789" y="593634"/>
          <a:ext cx="3948420" cy="3948420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638E7-5783-4173-AC4E-2C021B8F8234}">
      <dsp:nvSpPr>
        <dsp:cNvPr id="0" name=""/>
        <dsp:cNvSpPr/>
      </dsp:nvSpPr>
      <dsp:spPr>
        <a:xfrm>
          <a:off x="1835789" y="593634"/>
          <a:ext cx="3948420" cy="3948420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FB5E9-C1A0-4932-A1C7-3FA6B32939B1}">
      <dsp:nvSpPr>
        <dsp:cNvPr id="0" name=""/>
        <dsp:cNvSpPr/>
      </dsp:nvSpPr>
      <dsp:spPr>
        <a:xfrm>
          <a:off x="1834218" y="588777"/>
          <a:ext cx="3948420" cy="3948420"/>
        </a:xfrm>
        <a:prstGeom prst="blockArc">
          <a:avLst>
            <a:gd name="adj1" fmla="val 16061265"/>
            <a:gd name="adj2" fmla="val 20529101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079C3-F6A7-4A67-A581-E79D633F2A65}">
      <dsp:nvSpPr>
        <dsp:cNvPr id="0" name=""/>
        <dsp:cNvSpPr/>
      </dsp:nvSpPr>
      <dsp:spPr>
        <a:xfrm>
          <a:off x="2901218" y="1659063"/>
          <a:ext cx="1817563" cy="18175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100" kern="1200" dirty="0" smtClean="0"/>
            <a:t>Researcher</a:t>
          </a:r>
          <a:endParaRPr lang="en-ZA" sz="2100" kern="1200" dirty="0"/>
        </a:p>
      </dsp:txBody>
      <dsp:txXfrm>
        <a:off x="3167394" y="1925239"/>
        <a:ext cx="1285211" cy="1285211"/>
      </dsp:txXfrm>
    </dsp:sp>
    <dsp:sp modelId="{9496675B-AC83-4C9D-A31C-BC210B6D0127}">
      <dsp:nvSpPr>
        <dsp:cNvPr id="0" name=""/>
        <dsp:cNvSpPr/>
      </dsp:nvSpPr>
      <dsp:spPr>
        <a:xfrm>
          <a:off x="3094479" y="2"/>
          <a:ext cx="1272294" cy="12722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ID</a:t>
          </a:r>
        </a:p>
      </dsp:txBody>
      <dsp:txXfrm>
        <a:off x="3280802" y="186325"/>
        <a:ext cx="899648" cy="899648"/>
      </dsp:txXfrm>
    </dsp:sp>
    <dsp:sp modelId="{BFBF2CD8-AA94-4D0C-91C7-3DDFC8469D97}">
      <dsp:nvSpPr>
        <dsp:cNvPr id="0" name=""/>
        <dsp:cNvSpPr/>
      </dsp:nvSpPr>
      <dsp:spPr>
        <a:xfrm>
          <a:off x="5007877" y="1335787"/>
          <a:ext cx="1272294" cy="1272294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Drivers License</a:t>
          </a:r>
        </a:p>
      </dsp:txBody>
      <dsp:txXfrm>
        <a:off x="5194200" y="1522110"/>
        <a:ext cx="899648" cy="899648"/>
      </dsp:txXfrm>
    </dsp:sp>
    <dsp:sp modelId="{672C1BB3-D91B-4980-9C7F-0476D4FD88A9}">
      <dsp:nvSpPr>
        <dsp:cNvPr id="0" name=""/>
        <dsp:cNvSpPr/>
      </dsp:nvSpPr>
      <dsp:spPr>
        <a:xfrm>
          <a:off x="4307342" y="3491812"/>
          <a:ext cx="1272294" cy="1272294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Passport</a:t>
          </a:r>
          <a:endParaRPr lang="en-ZA" sz="1800" kern="1200" dirty="0"/>
        </a:p>
      </dsp:txBody>
      <dsp:txXfrm>
        <a:off x="4493665" y="3678135"/>
        <a:ext cx="899648" cy="899648"/>
      </dsp:txXfrm>
    </dsp:sp>
    <dsp:sp modelId="{71C043D1-A560-4405-B446-BFF67B6CC86F}">
      <dsp:nvSpPr>
        <dsp:cNvPr id="0" name=""/>
        <dsp:cNvSpPr/>
      </dsp:nvSpPr>
      <dsp:spPr>
        <a:xfrm>
          <a:off x="2040363" y="3491812"/>
          <a:ext cx="1272294" cy="1272294"/>
        </a:xfrm>
        <a:prstGeom prst="ellips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900" kern="1200" dirty="0" smtClean="0"/>
            <a:t>Bank Card</a:t>
          </a:r>
          <a:endParaRPr lang="en-ZA" sz="2900" kern="1200" dirty="0"/>
        </a:p>
      </dsp:txBody>
      <dsp:txXfrm>
        <a:off x="2226686" y="3678135"/>
        <a:ext cx="899648" cy="899648"/>
      </dsp:txXfrm>
    </dsp:sp>
    <dsp:sp modelId="{435E9799-2C27-498B-B2A7-16E67EC0FB8E}">
      <dsp:nvSpPr>
        <dsp:cNvPr id="0" name=""/>
        <dsp:cNvSpPr/>
      </dsp:nvSpPr>
      <dsp:spPr>
        <a:xfrm>
          <a:off x="1339828" y="1335787"/>
          <a:ext cx="1272294" cy="1272294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smtClean="0"/>
            <a:t>Staff card</a:t>
          </a:r>
          <a:endParaRPr lang="en-ZA" sz="2400" kern="1200" dirty="0"/>
        </a:p>
      </dsp:txBody>
      <dsp:txXfrm>
        <a:off x="1526151" y="1522110"/>
        <a:ext cx="899648" cy="899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B1A67-69D2-47DA-BE8B-8BB58D3E9746}">
      <dsp:nvSpPr>
        <dsp:cNvPr id="0" name=""/>
        <dsp:cNvSpPr/>
      </dsp:nvSpPr>
      <dsp:spPr>
        <a:xfrm>
          <a:off x="1837403" y="588646"/>
          <a:ext cx="3948420" cy="3948420"/>
        </a:xfrm>
        <a:prstGeom prst="blockArc">
          <a:avLst>
            <a:gd name="adj1" fmla="val 11870653"/>
            <a:gd name="adj2" fmla="val 16055583"/>
            <a:gd name="adj3" fmla="val 464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F9F2C-0650-4650-9350-18B3E1803551}">
      <dsp:nvSpPr>
        <dsp:cNvPr id="0" name=""/>
        <dsp:cNvSpPr/>
      </dsp:nvSpPr>
      <dsp:spPr>
        <a:xfrm>
          <a:off x="1835789" y="593634"/>
          <a:ext cx="3948420" cy="3948420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883F6-7F34-4A8E-AF6F-2F9FD73CC6D4}">
      <dsp:nvSpPr>
        <dsp:cNvPr id="0" name=""/>
        <dsp:cNvSpPr/>
      </dsp:nvSpPr>
      <dsp:spPr>
        <a:xfrm>
          <a:off x="1835789" y="593634"/>
          <a:ext cx="3948420" cy="3948420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638E7-5783-4173-AC4E-2C021B8F8234}">
      <dsp:nvSpPr>
        <dsp:cNvPr id="0" name=""/>
        <dsp:cNvSpPr/>
      </dsp:nvSpPr>
      <dsp:spPr>
        <a:xfrm>
          <a:off x="1835789" y="593634"/>
          <a:ext cx="3948420" cy="3948420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FB5E9-C1A0-4932-A1C7-3FA6B32939B1}">
      <dsp:nvSpPr>
        <dsp:cNvPr id="0" name=""/>
        <dsp:cNvSpPr/>
      </dsp:nvSpPr>
      <dsp:spPr>
        <a:xfrm>
          <a:off x="1834218" y="588777"/>
          <a:ext cx="3948420" cy="3948420"/>
        </a:xfrm>
        <a:prstGeom prst="blockArc">
          <a:avLst>
            <a:gd name="adj1" fmla="val 16061265"/>
            <a:gd name="adj2" fmla="val 20529101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079C3-F6A7-4A67-A581-E79D633F2A65}">
      <dsp:nvSpPr>
        <dsp:cNvPr id="0" name=""/>
        <dsp:cNvSpPr/>
      </dsp:nvSpPr>
      <dsp:spPr>
        <a:xfrm>
          <a:off x="2901218" y="1659063"/>
          <a:ext cx="1817563" cy="18175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100" kern="1200" dirty="0" smtClean="0"/>
            <a:t>Researcher Identity</a:t>
          </a:r>
          <a:endParaRPr lang="en-ZA" sz="2100" kern="1200" dirty="0"/>
        </a:p>
      </dsp:txBody>
      <dsp:txXfrm>
        <a:off x="3167394" y="1925239"/>
        <a:ext cx="1285211" cy="1285211"/>
      </dsp:txXfrm>
    </dsp:sp>
    <dsp:sp modelId="{9496675B-AC83-4C9D-A31C-BC210B6D0127}">
      <dsp:nvSpPr>
        <dsp:cNvPr id="0" name=""/>
        <dsp:cNvSpPr/>
      </dsp:nvSpPr>
      <dsp:spPr>
        <a:xfrm>
          <a:off x="3094479" y="2"/>
          <a:ext cx="1272294" cy="12722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Discover</a:t>
          </a:r>
        </a:p>
      </dsp:txBody>
      <dsp:txXfrm>
        <a:off x="3280802" y="186325"/>
        <a:ext cx="899648" cy="899648"/>
      </dsp:txXfrm>
    </dsp:sp>
    <dsp:sp modelId="{BFBF2CD8-AA94-4D0C-91C7-3DDFC8469D97}">
      <dsp:nvSpPr>
        <dsp:cNvPr id="0" name=""/>
        <dsp:cNvSpPr/>
      </dsp:nvSpPr>
      <dsp:spPr>
        <a:xfrm>
          <a:off x="5007877" y="1335787"/>
          <a:ext cx="1272294" cy="1272294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Create/Analysis</a:t>
          </a:r>
        </a:p>
      </dsp:txBody>
      <dsp:txXfrm>
        <a:off x="5194200" y="1522110"/>
        <a:ext cx="899648" cy="899648"/>
      </dsp:txXfrm>
    </dsp:sp>
    <dsp:sp modelId="{672C1BB3-D91B-4980-9C7F-0476D4FD88A9}">
      <dsp:nvSpPr>
        <dsp:cNvPr id="0" name=""/>
        <dsp:cNvSpPr/>
      </dsp:nvSpPr>
      <dsp:spPr>
        <a:xfrm>
          <a:off x="4307342" y="3491812"/>
          <a:ext cx="1272294" cy="1272294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Manage</a:t>
          </a:r>
          <a:endParaRPr lang="en-ZA" sz="2000" kern="1200" dirty="0"/>
        </a:p>
      </dsp:txBody>
      <dsp:txXfrm>
        <a:off x="4493665" y="3678135"/>
        <a:ext cx="899648" cy="899648"/>
      </dsp:txXfrm>
    </dsp:sp>
    <dsp:sp modelId="{71C043D1-A560-4405-B446-BFF67B6CC86F}">
      <dsp:nvSpPr>
        <dsp:cNvPr id="0" name=""/>
        <dsp:cNvSpPr/>
      </dsp:nvSpPr>
      <dsp:spPr>
        <a:xfrm>
          <a:off x="2040363" y="3491812"/>
          <a:ext cx="1272294" cy="1272294"/>
        </a:xfrm>
        <a:prstGeom prst="ellips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 smtClean="0"/>
            <a:t>Publish/ Disseminate</a:t>
          </a:r>
          <a:endParaRPr lang="en-ZA" sz="1300" kern="1200" dirty="0"/>
        </a:p>
      </dsp:txBody>
      <dsp:txXfrm>
        <a:off x="2226686" y="3678135"/>
        <a:ext cx="899648" cy="899648"/>
      </dsp:txXfrm>
    </dsp:sp>
    <dsp:sp modelId="{435E9799-2C27-498B-B2A7-16E67EC0FB8E}">
      <dsp:nvSpPr>
        <dsp:cNvPr id="0" name=""/>
        <dsp:cNvSpPr/>
      </dsp:nvSpPr>
      <dsp:spPr>
        <a:xfrm>
          <a:off x="1339828" y="1335787"/>
          <a:ext cx="1272294" cy="1272294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smtClean="0"/>
            <a:t>Reuse</a:t>
          </a:r>
          <a:endParaRPr lang="en-ZA" sz="2400" kern="1200" dirty="0"/>
        </a:p>
      </dsp:txBody>
      <dsp:txXfrm>
        <a:off x="1526151" y="1522110"/>
        <a:ext cx="899648" cy="899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B1A67-69D2-47DA-BE8B-8BB58D3E9746}">
      <dsp:nvSpPr>
        <dsp:cNvPr id="0" name=""/>
        <dsp:cNvSpPr/>
      </dsp:nvSpPr>
      <dsp:spPr>
        <a:xfrm>
          <a:off x="1151691" y="549351"/>
          <a:ext cx="3687200" cy="3687200"/>
        </a:xfrm>
        <a:prstGeom prst="blockArc">
          <a:avLst>
            <a:gd name="adj1" fmla="val 11875533"/>
            <a:gd name="adj2" fmla="val 16057083"/>
            <a:gd name="adj3" fmla="val 4637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F9F2C-0650-4650-9350-18B3E1803551}">
      <dsp:nvSpPr>
        <dsp:cNvPr id="0" name=""/>
        <dsp:cNvSpPr/>
      </dsp:nvSpPr>
      <dsp:spPr>
        <a:xfrm>
          <a:off x="1150969" y="551577"/>
          <a:ext cx="3687200" cy="3687200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883F6-7F34-4A8E-AF6F-2F9FD73CC6D4}">
      <dsp:nvSpPr>
        <dsp:cNvPr id="0" name=""/>
        <dsp:cNvSpPr/>
      </dsp:nvSpPr>
      <dsp:spPr>
        <a:xfrm>
          <a:off x="1150969" y="551577"/>
          <a:ext cx="3687200" cy="3687200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638E7-5783-4173-AC4E-2C021B8F8234}">
      <dsp:nvSpPr>
        <dsp:cNvPr id="0" name=""/>
        <dsp:cNvSpPr/>
      </dsp:nvSpPr>
      <dsp:spPr>
        <a:xfrm>
          <a:off x="1150969" y="551577"/>
          <a:ext cx="3687200" cy="3687200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FB5E9-C1A0-4932-A1C7-3FA6B32939B1}">
      <dsp:nvSpPr>
        <dsp:cNvPr id="0" name=""/>
        <dsp:cNvSpPr/>
      </dsp:nvSpPr>
      <dsp:spPr>
        <a:xfrm>
          <a:off x="1150266" y="549409"/>
          <a:ext cx="3687200" cy="3687200"/>
        </a:xfrm>
        <a:prstGeom prst="blockArc">
          <a:avLst>
            <a:gd name="adj1" fmla="val 16059805"/>
            <a:gd name="adj2" fmla="val 20524349"/>
            <a:gd name="adj3" fmla="val 463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079C3-F6A7-4A67-A581-E79D633F2A65}">
      <dsp:nvSpPr>
        <dsp:cNvPr id="0" name=""/>
        <dsp:cNvSpPr/>
      </dsp:nvSpPr>
      <dsp:spPr>
        <a:xfrm>
          <a:off x="2146498" y="1547105"/>
          <a:ext cx="1696142" cy="16961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Researcher Identity</a:t>
          </a:r>
          <a:endParaRPr lang="en-ZA" sz="2000" kern="1200" dirty="0"/>
        </a:p>
      </dsp:txBody>
      <dsp:txXfrm>
        <a:off x="2394892" y="1795499"/>
        <a:ext cx="1199354" cy="1199354"/>
      </dsp:txXfrm>
    </dsp:sp>
    <dsp:sp modelId="{9496675B-AC83-4C9D-A31C-BC210B6D0127}">
      <dsp:nvSpPr>
        <dsp:cNvPr id="0" name=""/>
        <dsp:cNvSpPr/>
      </dsp:nvSpPr>
      <dsp:spPr>
        <a:xfrm>
          <a:off x="2326796" y="0"/>
          <a:ext cx="1187300" cy="11873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Discover</a:t>
          </a:r>
        </a:p>
      </dsp:txBody>
      <dsp:txXfrm>
        <a:off x="2500672" y="173876"/>
        <a:ext cx="839548" cy="839548"/>
      </dsp:txXfrm>
    </dsp:sp>
    <dsp:sp modelId="{BFBF2CD8-AA94-4D0C-91C7-3DDFC8469D97}">
      <dsp:nvSpPr>
        <dsp:cNvPr id="0" name=""/>
        <dsp:cNvSpPr/>
      </dsp:nvSpPr>
      <dsp:spPr>
        <a:xfrm>
          <a:off x="4113636" y="1245031"/>
          <a:ext cx="1187300" cy="1187300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Create/Analysis</a:t>
          </a:r>
        </a:p>
      </dsp:txBody>
      <dsp:txXfrm>
        <a:off x="4287512" y="1418907"/>
        <a:ext cx="839548" cy="839548"/>
      </dsp:txXfrm>
    </dsp:sp>
    <dsp:sp modelId="{672C1BB3-D91B-4980-9C7F-0476D4FD88A9}">
      <dsp:nvSpPr>
        <dsp:cNvPr id="0" name=""/>
        <dsp:cNvSpPr/>
      </dsp:nvSpPr>
      <dsp:spPr>
        <a:xfrm>
          <a:off x="3459436" y="3258451"/>
          <a:ext cx="1187300" cy="1187300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Manage</a:t>
          </a:r>
          <a:endParaRPr lang="en-ZA" sz="1800" kern="1200" dirty="0"/>
        </a:p>
      </dsp:txBody>
      <dsp:txXfrm>
        <a:off x="3633312" y="3432327"/>
        <a:ext cx="839548" cy="839548"/>
      </dsp:txXfrm>
    </dsp:sp>
    <dsp:sp modelId="{71C043D1-A560-4405-B446-BFF67B6CC86F}">
      <dsp:nvSpPr>
        <dsp:cNvPr id="0" name=""/>
        <dsp:cNvSpPr/>
      </dsp:nvSpPr>
      <dsp:spPr>
        <a:xfrm>
          <a:off x="1342402" y="3258451"/>
          <a:ext cx="1187300" cy="1187300"/>
        </a:xfrm>
        <a:prstGeom prst="ellips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Publish/ Disseminate</a:t>
          </a:r>
          <a:endParaRPr lang="en-ZA" sz="1200" kern="1200" dirty="0"/>
        </a:p>
      </dsp:txBody>
      <dsp:txXfrm>
        <a:off x="1516278" y="3432327"/>
        <a:ext cx="839548" cy="839548"/>
      </dsp:txXfrm>
    </dsp:sp>
    <dsp:sp modelId="{435E9799-2C27-498B-B2A7-16E67EC0FB8E}">
      <dsp:nvSpPr>
        <dsp:cNvPr id="0" name=""/>
        <dsp:cNvSpPr/>
      </dsp:nvSpPr>
      <dsp:spPr>
        <a:xfrm>
          <a:off x="688202" y="1245031"/>
          <a:ext cx="1187300" cy="1187300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smtClean="0"/>
            <a:t>Reuse</a:t>
          </a:r>
          <a:endParaRPr lang="en-ZA" sz="2400" kern="1200" dirty="0"/>
        </a:p>
      </dsp:txBody>
      <dsp:txXfrm>
        <a:off x="862078" y="1418907"/>
        <a:ext cx="839548" cy="8395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B1A67-69D2-47DA-BE8B-8BB58D3E9746}">
      <dsp:nvSpPr>
        <dsp:cNvPr id="0" name=""/>
        <dsp:cNvSpPr/>
      </dsp:nvSpPr>
      <dsp:spPr>
        <a:xfrm>
          <a:off x="1151691" y="549351"/>
          <a:ext cx="3687200" cy="3687200"/>
        </a:xfrm>
        <a:prstGeom prst="blockArc">
          <a:avLst>
            <a:gd name="adj1" fmla="val 11875533"/>
            <a:gd name="adj2" fmla="val 16057083"/>
            <a:gd name="adj3" fmla="val 4637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F9F2C-0650-4650-9350-18B3E1803551}">
      <dsp:nvSpPr>
        <dsp:cNvPr id="0" name=""/>
        <dsp:cNvSpPr/>
      </dsp:nvSpPr>
      <dsp:spPr>
        <a:xfrm>
          <a:off x="1150969" y="551577"/>
          <a:ext cx="3687200" cy="3687200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883F6-7F34-4A8E-AF6F-2F9FD73CC6D4}">
      <dsp:nvSpPr>
        <dsp:cNvPr id="0" name=""/>
        <dsp:cNvSpPr/>
      </dsp:nvSpPr>
      <dsp:spPr>
        <a:xfrm>
          <a:off x="1150969" y="551577"/>
          <a:ext cx="3687200" cy="3687200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638E7-5783-4173-AC4E-2C021B8F8234}">
      <dsp:nvSpPr>
        <dsp:cNvPr id="0" name=""/>
        <dsp:cNvSpPr/>
      </dsp:nvSpPr>
      <dsp:spPr>
        <a:xfrm>
          <a:off x="1150969" y="551577"/>
          <a:ext cx="3687200" cy="3687200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FB5E9-C1A0-4932-A1C7-3FA6B32939B1}">
      <dsp:nvSpPr>
        <dsp:cNvPr id="0" name=""/>
        <dsp:cNvSpPr/>
      </dsp:nvSpPr>
      <dsp:spPr>
        <a:xfrm>
          <a:off x="1150266" y="549409"/>
          <a:ext cx="3687200" cy="3687200"/>
        </a:xfrm>
        <a:prstGeom prst="blockArc">
          <a:avLst>
            <a:gd name="adj1" fmla="val 16059805"/>
            <a:gd name="adj2" fmla="val 20524349"/>
            <a:gd name="adj3" fmla="val 463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079C3-F6A7-4A67-A581-E79D633F2A65}">
      <dsp:nvSpPr>
        <dsp:cNvPr id="0" name=""/>
        <dsp:cNvSpPr/>
      </dsp:nvSpPr>
      <dsp:spPr>
        <a:xfrm>
          <a:off x="2146498" y="1547105"/>
          <a:ext cx="1696142" cy="16961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Researcher Identity</a:t>
          </a:r>
          <a:endParaRPr lang="en-ZA" sz="2000" kern="1200" dirty="0"/>
        </a:p>
      </dsp:txBody>
      <dsp:txXfrm>
        <a:off x="2394892" y="1795499"/>
        <a:ext cx="1199354" cy="1199354"/>
      </dsp:txXfrm>
    </dsp:sp>
    <dsp:sp modelId="{9496675B-AC83-4C9D-A31C-BC210B6D0127}">
      <dsp:nvSpPr>
        <dsp:cNvPr id="0" name=""/>
        <dsp:cNvSpPr/>
      </dsp:nvSpPr>
      <dsp:spPr>
        <a:xfrm>
          <a:off x="2326796" y="0"/>
          <a:ext cx="1187300" cy="11873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Discover</a:t>
          </a:r>
        </a:p>
      </dsp:txBody>
      <dsp:txXfrm>
        <a:off x="2500672" y="173876"/>
        <a:ext cx="839548" cy="839548"/>
      </dsp:txXfrm>
    </dsp:sp>
    <dsp:sp modelId="{BFBF2CD8-AA94-4D0C-91C7-3DDFC8469D97}">
      <dsp:nvSpPr>
        <dsp:cNvPr id="0" name=""/>
        <dsp:cNvSpPr/>
      </dsp:nvSpPr>
      <dsp:spPr>
        <a:xfrm>
          <a:off x="4113636" y="1245031"/>
          <a:ext cx="1187300" cy="1187300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Create/Analysis</a:t>
          </a:r>
        </a:p>
      </dsp:txBody>
      <dsp:txXfrm>
        <a:off x="4287512" y="1418907"/>
        <a:ext cx="839548" cy="839548"/>
      </dsp:txXfrm>
    </dsp:sp>
    <dsp:sp modelId="{672C1BB3-D91B-4980-9C7F-0476D4FD88A9}">
      <dsp:nvSpPr>
        <dsp:cNvPr id="0" name=""/>
        <dsp:cNvSpPr/>
      </dsp:nvSpPr>
      <dsp:spPr>
        <a:xfrm>
          <a:off x="3459436" y="3258451"/>
          <a:ext cx="1187300" cy="1187300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Manage</a:t>
          </a:r>
          <a:endParaRPr lang="en-ZA" sz="1800" kern="1200" dirty="0"/>
        </a:p>
      </dsp:txBody>
      <dsp:txXfrm>
        <a:off x="3633312" y="3432327"/>
        <a:ext cx="839548" cy="839548"/>
      </dsp:txXfrm>
    </dsp:sp>
    <dsp:sp modelId="{71C043D1-A560-4405-B446-BFF67B6CC86F}">
      <dsp:nvSpPr>
        <dsp:cNvPr id="0" name=""/>
        <dsp:cNvSpPr/>
      </dsp:nvSpPr>
      <dsp:spPr>
        <a:xfrm>
          <a:off x="1342402" y="3258451"/>
          <a:ext cx="1187300" cy="1187300"/>
        </a:xfrm>
        <a:prstGeom prst="ellips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Publish/ Disseminate</a:t>
          </a:r>
          <a:endParaRPr lang="en-ZA" sz="1200" kern="1200" dirty="0"/>
        </a:p>
      </dsp:txBody>
      <dsp:txXfrm>
        <a:off x="1516278" y="3432327"/>
        <a:ext cx="839548" cy="839548"/>
      </dsp:txXfrm>
    </dsp:sp>
    <dsp:sp modelId="{435E9799-2C27-498B-B2A7-16E67EC0FB8E}">
      <dsp:nvSpPr>
        <dsp:cNvPr id="0" name=""/>
        <dsp:cNvSpPr/>
      </dsp:nvSpPr>
      <dsp:spPr>
        <a:xfrm>
          <a:off x="688202" y="1245031"/>
          <a:ext cx="1187300" cy="1187300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smtClean="0"/>
            <a:t>Reuse</a:t>
          </a:r>
          <a:endParaRPr lang="en-ZA" sz="2400" kern="1200" dirty="0"/>
        </a:p>
      </dsp:txBody>
      <dsp:txXfrm>
        <a:off x="862078" y="1418907"/>
        <a:ext cx="839548" cy="8395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B1A67-69D2-47DA-BE8B-8BB58D3E9746}">
      <dsp:nvSpPr>
        <dsp:cNvPr id="0" name=""/>
        <dsp:cNvSpPr/>
      </dsp:nvSpPr>
      <dsp:spPr>
        <a:xfrm>
          <a:off x="1151691" y="549351"/>
          <a:ext cx="3687200" cy="3687200"/>
        </a:xfrm>
        <a:prstGeom prst="blockArc">
          <a:avLst>
            <a:gd name="adj1" fmla="val 11875533"/>
            <a:gd name="adj2" fmla="val 16057083"/>
            <a:gd name="adj3" fmla="val 4637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F9F2C-0650-4650-9350-18B3E1803551}">
      <dsp:nvSpPr>
        <dsp:cNvPr id="0" name=""/>
        <dsp:cNvSpPr/>
      </dsp:nvSpPr>
      <dsp:spPr>
        <a:xfrm>
          <a:off x="1150969" y="551577"/>
          <a:ext cx="3687200" cy="3687200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883F6-7F34-4A8E-AF6F-2F9FD73CC6D4}">
      <dsp:nvSpPr>
        <dsp:cNvPr id="0" name=""/>
        <dsp:cNvSpPr/>
      </dsp:nvSpPr>
      <dsp:spPr>
        <a:xfrm>
          <a:off x="1150969" y="551577"/>
          <a:ext cx="3687200" cy="3687200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638E7-5783-4173-AC4E-2C021B8F8234}">
      <dsp:nvSpPr>
        <dsp:cNvPr id="0" name=""/>
        <dsp:cNvSpPr/>
      </dsp:nvSpPr>
      <dsp:spPr>
        <a:xfrm>
          <a:off x="1150969" y="551577"/>
          <a:ext cx="3687200" cy="3687200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FB5E9-C1A0-4932-A1C7-3FA6B32939B1}">
      <dsp:nvSpPr>
        <dsp:cNvPr id="0" name=""/>
        <dsp:cNvSpPr/>
      </dsp:nvSpPr>
      <dsp:spPr>
        <a:xfrm>
          <a:off x="1150266" y="549409"/>
          <a:ext cx="3687200" cy="3687200"/>
        </a:xfrm>
        <a:prstGeom prst="blockArc">
          <a:avLst>
            <a:gd name="adj1" fmla="val 16059805"/>
            <a:gd name="adj2" fmla="val 20524349"/>
            <a:gd name="adj3" fmla="val 463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079C3-F6A7-4A67-A581-E79D633F2A65}">
      <dsp:nvSpPr>
        <dsp:cNvPr id="0" name=""/>
        <dsp:cNvSpPr/>
      </dsp:nvSpPr>
      <dsp:spPr>
        <a:xfrm>
          <a:off x="2146498" y="1547105"/>
          <a:ext cx="1696142" cy="16961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Researcher Identity</a:t>
          </a:r>
          <a:endParaRPr lang="en-ZA" sz="2000" kern="1200" dirty="0"/>
        </a:p>
      </dsp:txBody>
      <dsp:txXfrm>
        <a:off x="2394892" y="1795499"/>
        <a:ext cx="1199354" cy="1199354"/>
      </dsp:txXfrm>
    </dsp:sp>
    <dsp:sp modelId="{9496675B-AC83-4C9D-A31C-BC210B6D0127}">
      <dsp:nvSpPr>
        <dsp:cNvPr id="0" name=""/>
        <dsp:cNvSpPr/>
      </dsp:nvSpPr>
      <dsp:spPr>
        <a:xfrm>
          <a:off x="2326796" y="0"/>
          <a:ext cx="1187300" cy="11873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Discover</a:t>
          </a:r>
        </a:p>
      </dsp:txBody>
      <dsp:txXfrm>
        <a:off x="2500672" y="173876"/>
        <a:ext cx="839548" cy="839548"/>
      </dsp:txXfrm>
    </dsp:sp>
    <dsp:sp modelId="{BFBF2CD8-AA94-4D0C-91C7-3DDFC8469D97}">
      <dsp:nvSpPr>
        <dsp:cNvPr id="0" name=""/>
        <dsp:cNvSpPr/>
      </dsp:nvSpPr>
      <dsp:spPr>
        <a:xfrm>
          <a:off x="4113636" y="1245031"/>
          <a:ext cx="1187300" cy="1187300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Create/Analysis</a:t>
          </a:r>
        </a:p>
      </dsp:txBody>
      <dsp:txXfrm>
        <a:off x="4287512" y="1418907"/>
        <a:ext cx="839548" cy="839548"/>
      </dsp:txXfrm>
    </dsp:sp>
    <dsp:sp modelId="{672C1BB3-D91B-4980-9C7F-0476D4FD88A9}">
      <dsp:nvSpPr>
        <dsp:cNvPr id="0" name=""/>
        <dsp:cNvSpPr/>
      </dsp:nvSpPr>
      <dsp:spPr>
        <a:xfrm>
          <a:off x="3459436" y="3258451"/>
          <a:ext cx="1187300" cy="1187300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Manage</a:t>
          </a:r>
          <a:endParaRPr lang="en-ZA" sz="1800" kern="1200" dirty="0"/>
        </a:p>
      </dsp:txBody>
      <dsp:txXfrm>
        <a:off x="3633312" y="3432327"/>
        <a:ext cx="839548" cy="839548"/>
      </dsp:txXfrm>
    </dsp:sp>
    <dsp:sp modelId="{71C043D1-A560-4405-B446-BFF67B6CC86F}">
      <dsp:nvSpPr>
        <dsp:cNvPr id="0" name=""/>
        <dsp:cNvSpPr/>
      </dsp:nvSpPr>
      <dsp:spPr>
        <a:xfrm>
          <a:off x="1342402" y="3258451"/>
          <a:ext cx="1187300" cy="1187300"/>
        </a:xfrm>
        <a:prstGeom prst="ellips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Publish/ Disseminate</a:t>
          </a:r>
          <a:endParaRPr lang="en-ZA" sz="1200" kern="1200" dirty="0"/>
        </a:p>
      </dsp:txBody>
      <dsp:txXfrm>
        <a:off x="1516278" y="3432327"/>
        <a:ext cx="839548" cy="839548"/>
      </dsp:txXfrm>
    </dsp:sp>
    <dsp:sp modelId="{435E9799-2C27-498B-B2A7-16E67EC0FB8E}">
      <dsp:nvSpPr>
        <dsp:cNvPr id="0" name=""/>
        <dsp:cNvSpPr/>
      </dsp:nvSpPr>
      <dsp:spPr>
        <a:xfrm>
          <a:off x="688202" y="1245031"/>
          <a:ext cx="1187300" cy="1187300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smtClean="0"/>
            <a:t>Reuse</a:t>
          </a:r>
          <a:endParaRPr lang="en-ZA" sz="2400" kern="1200" dirty="0"/>
        </a:p>
      </dsp:txBody>
      <dsp:txXfrm>
        <a:off x="862078" y="1418907"/>
        <a:ext cx="839548" cy="8395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B1A67-69D2-47DA-BE8B-8BB58D3E9746}">
      <dsp:nvSpPr>
        <dsp:cNvPr id="0" name=""/>
        <dsp:cNvSpPr/>
      </dsp:nvSpPr>
      <dsp:spPr>
        <a:xfrm>
          <a:off x="1837403" y="588646"/>
          <a:ext cx="3948420" cy="3948420"/>
        </a:xfrm>
        <a:prstGeom prst="blockArc">
          <a:avLst>
            <a:gd name="adj1" fmla="val 11870653"/>
            <a:gd name="adj2" fmla="val 16055583"/>
            <a:gd name="adj3" fmla="val 464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F9F2C-0650-4650-9350-18B3E1803551}">
      <dsp:nvSpPr>
        <dsp:cNvPr id="0" name=""/>
        <dsp:cNvSpPr/>
      </dsp:nvSpPr>
      <dsp:spPr>
        <a:xfrm>
          <a:off x="1835789" y="593634"/>
          <a:ext cx="3948420" cy="3948420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883F6-7F34-4A8E-AF6F-2F9FD73CC6D4}">
      <dsp:nvSpPr>
        <dsp:cNvPr id="0" name=""/>
        <dsp:cNvSpPr/>
      </dsp:nvSpPr>
      <dsp:spPr>
        <a:xfrm>
          <a:off x="1835789" y="593634"/>
          <a:ext cx="3948420" cy="3948420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638E7-5783-4173-AC4E-2C021B8F8234}">
      <dsp:nvSpPr>
        <dsp:cNvPr id="0" name=""/>
        <dsp:cNvSpPr/>
      </dsp:nvSpPr>
      <dsp:spPr>
        <a:xfrm>
          <a:off x="1835789" y="593634"/>
          <a:ext cx="3948420" cy="3948420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FB5E9-C1A0-4932-A1C7-3FA6B32939B1}">
      <dsp:nvSpPr>
        <dsp:cNvPr id="0" name=""/>
        <dsp:cNvSpPr/>
      </dsp:nvSpPr>
      <dsp:spPr>
        <a:xfrm>
          <a:off x="1834218" y="588777"/>
          <a:ext cx="3948420" cy="3948420"/>
        </a:xfrm>
        <a:prstGeom prst="blockArc">
          <a:avLst>
            <a:gd name="adj1" fmla="val 16061265"/>
            <a:gd name="adj2" fmla="val 20529101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079C3-F6A7-4A67-A581-E79D633F2A65}">
      <dsp:nvSpPr>
        <dsp:cNvPr id="0" name=""/>
        <dsp:cNvSpPr/>
      </dsp:nvSpPr>
      <dsp:spPr>
        <a:xfrm>
          <a:off x="2901218" y="1659063"/>
          <a:ext cx="1817563" cy="18175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100" kern="1200" dirty="0" smtClean="0"/>
            <a:t>Researcher Identity</a:t>
          </a:r>
          <a:endParaRPr lang="en-ZA" sz="2100" kern="1200" dirty="0"/>
        </a:p>
      </dsp:txBody>
      <dsp:txXfrm>
        <a:off x="3167394" y="1925239"/>
        <a:ext cx="1285211" cy="1285211"/>
      </dsp:txXfrm>
    </dsp:sp>
    <dsp:sp modelId="{9496675B-AC83-4C9D-A31C-BC210B6D0127}">
      <dsp:nvSpPr>
        <dsp:cNvPr id="0" name=""/>
        <dsp:cNvSpPr/>
      </dsp:nvSpPr>
      <dsp:spPr>
        <a:xfrm>
          <a:off x="3094479" y="2"/>
          <a:ext cx="1272294" cy="12722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Discover</a:t>
          </a:r>
        </a:p>
      </dsp:txBody>
      <dsp:txXfrm>
        <a:off x="3280802" y="186325"/>
        <a:ext cx="899648" cy="899648"/>
      </dsp:txXfrm>
    </dsp:sp>
    <dsp:sp modelId="{BFBF2CD8-AA94-4D0C-91C7-3DDFC8469D97}">
      <dsp:nvSpPr>
        <dsp:cNvPr id="0" name=""/>
        <dsp:cNvSpPr/>
      </dsp:nvSpPr>
      <dsp:spPr>
        <a:xfrm>
          <a:off x="5007877" y="1335787"/>
          <a:ext cx="1272294" cy="1272294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Create/Analysis</a:t>
          </a:r>
        </a:p>
      </dsp:txBody>
      <dsp:txXfrm>
        <a:off x="5194200" y="1522110"/>
        <a:ext cx="899648" cy="899648"/>
      </dsp:txXfrm>
    </dsp:sp>
    <dsp:sp modelId="{672C1BB3-D91B-4980-9C7F-0476D4FD88A9}">
      <dsp:nvSpPr>
        <dsp:cNvPr id="0" name=""/>
        <dsp:cNvSpPr/>
      </dsp:nvSpPr>
      <dsp:spPr>
        <a:xfrm>
          <a:off x="4307342" y="3491812"/>
          <a:ext cx="1272294" cy="1272294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Manage</a:t>
          </a:r>
          <a:endParaRPr lang="en-ZA" sz="2000" kern="1200" dirty="0"/>
        </a:p>
      </dsp:txBody>
      <dsp:txXfrm>
        <a:off x="4493665" y="3678135"/>
        <a:ext cx="899648" cy="899648"/>
      </dsp:txXfrm>
    </dsp:sp>
    <dsp:sp modelId="{71C043D1-A560-4405-B446-BFF67B6CC86F}">
      <dsp:nvSpPr>
        <dsp:cNvPr id="0" name=""/>
        <dsp:cNvSpPr/>
      </dsp:nvSpPr>
      <dsp:spPr>
        <a:xfrm>
          <a:off x="2040363" y="3491812"/>
          <a:ext cx="1272294" cy="1272294"/>
        </a:xfrm>
        <a:prstGeom prst="ellips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 smtClean="0"/>
            <a:t>Publish/ Disseminate</a:t>
          </a:r>
          <a:endParaRPr lang="en-ZA" sz="1300" kern="1200" dirty="0"/>
        </a:p>
      </dsp:txBody>
      <dsp:txXfrm>
        <a:off x="2226686" y="3678135"/>
        <a:ext cx="899648" cy="899648"/>
      </dsp:txXfrm>
    </dsp:sp>
    <dsp:sp modelId="{435E9799-2C27-498B-B2A7-16E67EC0FB8E}">
      <dsp:nvSpPr>
        <dsp:cNvPr id="0" name=""/>
        <dsp:cNvSpPr/>
      </dsp:nvSpPr>
      <dsp:spPr>
        <a:xfrm>
          <a:off x="1339828" y="1335787"/>
          <a:ext cx="1272294" cy="1272294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smtClean="0"/>
            <a:t>Reuse</a:t>
          </a:r>
          <a:endParaRPr lang="en-ZA" sz="2400" kern="1200" dirty="0"/>
        </a:p>
      </dsp:txBody>
      <dsp:txXfrm>
        <a:off x="1526151" y="1522110"/>
        <a:ext cx="899648" cy="8996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B1A67-69D2-47DA-BE8B-8BB58D3E9746}">
      <dsp:nvSpPr>
        <dsp:cNvPr id="0" name=""/>
        <dsp:cNvSpPr/>
      </dsp:nvSpPr>
      <dsp:spPr>
        <a:xfrm>
          <a:off x="1837403" y="588646"/>
          <a:ext cx="3948420" cy="3948420"/>
        </a:xfrm>
        <a:prstGeom prst="blockArc">
          <a:avLst>
            <a:gd name="adj1" fmla="val 11870653"/>
            <a:gd name="adj2" fmla="val 16055583"/>
            <a:gd name="adj3" fmla="val 464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F9F2C-0650-4650-9350-18B3E1803551}">
      <dsp:nvSpPr>
        <dsp:cNvPr id="0" name=""/>
        <dsp:cNvSpPr/>
      </dsp:nvSpPr>
      <dsp:spPr>
        <a:xfrm>
          <a:off x="1835789" y="593634"/>
          <a:ext cx="3948420" cy="3948420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883F6-7F34-4A8E-AF6F-2F9FD73CC6D4}">
      <dsp:nvSpPr>
        <dsp:cNvPr id="0" name=""/>
        <dsp:cNvSpPr/>
      </dsp:nvSpPr>
      <dsp:spPr>
        <a:xfrm>
          <a:off x="1835789" y="593634"/>
          <a:ext cx="3948420" cy="3948420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638E7-5783-4173-AC4E-2C021B8F8234}">
      <dsp:nvSpPr>
        <dsp:cNvPr id="0" name=""/>
        <dsp:cNvSpPr/>
      </dsp:nvSpPr>
      <dsp:spPr>
        <a:xfrm>
          <a:off x="1835789" y="593634"/>
          <a:ext cx="3948420" cy="3948420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FB5E9-C1A0-4932-A1C7-3FA6B32939B1}">
      <dsp:nvSpPr>
        <dsp:cNvPr id="0" name=""/>
        <dsp:cNvSpPr/>
      </dsp:nvSpPr>
      <dsp:spPr>
        <a:xfrm>
          <a:off x="1834218" y="588777"/>
          <a:ext cx="3948420" cy="3948420"/>
        </a:xfrm>
        <a:prstGeom prst="blockArc">
          <a:avLst>
            <a:gd name="adj1" fmla="val 16061265"/>
            <a:gd name="adj2" fmla="val 20529101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079C3-F6A7-4A67-A581-E79D633F2A65}">
      <dsp:nvSpPr>
        <dsp:cNvPr id="0" name=""/>
        <dsp:cNvSpPr/>
      </dsp:nvSpPr>
      <dsp:spPr>
        <a:xfrm>
          <a:off x="2901218" y="1659063"/>
          <a:ext cx="1817563" cy="18175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100" kern="1200" dirty="0" smtClean="0"/>
            <a:t>Researcher Identity</a:t>
          </a:r>
          <a:endParaRPr lang="en-ZA" sz="2100" kern="1200" dirty="0"/>
        </a:p>
      </dsp:txBody>
      <dsp:txXfrm>
        <a:off x="3167394" y="1925239"/>
        <a:ext cx="1285211" cy="1285211"/>
      </dsp:txXfrm>
    </dsp:sp>
    <dsp:sp modelId="{9496675B-AC83-4C9D-A31C-BC210B6D0127}">
      <dsp:nvSpPr>
        <dsp:cNvPr id="0" name=""/>
        <dsp:cNvSpPr/>
      </dsp:nvSpPr>
      <dsp:spPr>
        <a:xfrm>
          <a:off x="3094479" y="2"/>
          <a:ext cx="1272294" cy="12722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Discover</a:t>
          </a:r>
        </a:p>
      </dsp:txBody>
      <dsp:txXfrm>
        <a:off x="3280802" y="186325"/>
        <a:ext cx="899648" cy="899648"/>
      </dsp:txXfrm>
    </dsp:sp>
    <dsp:sp modelId="{BFBF2CD8-AA94-4D0C-91C7-3DDFC8469D97}">
      <dsp:nvSpPr>
        <dsp:cNvPr id="0" name=""/>
        <dsp:cNvSpPr/>
      </dsp:nvSpPr>
      <dsp:spPr>
        <a:xfrm>
          <a:off x="5007877" y="1335787"/>
          <a:ext cx="1272294" cy="1272294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Create/Analysis</a:t>
          </a:r>
        </a:p>
      </dsp:txBody>
      <dsp:txXfrm>
        <a:off x="5194200" y="1522110"/>
        <a:ext cx="899648" cy="899648"/>
      </dsp:txXfrm>
    </dsp:sp>
    <dsp:sp modelId="{672C1BB3-D91B-4980-9C7F-0476D4FD88A9}">
      <dsp:nvSpPr>
        <dsp:cNvPr id="0" name=""/>
        <dsp:cNvSpPr/>
      </dsp:nvSpPr>
      <dsp:spPr>
        <a:xfrm>
          <a:off x="4307342" y="3491812"/>
          <a:ext cx="1272294" cy="1272294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Manage</a:t>
          </a:r>
          <a:endParaRPr lang="en-ZA" sz="2000" kern="1200" dirty="0"/>
        </a:p>
      </dsp:txBody>
      <dsp:txXfrm>
        <a:off x="4493665" y="3678135"/>
        <a:ext cx="899648" cy="899648"/>
      </dsp:txXfrm>
    </dsp:sp>
    <dsp:sp modelId="{71C043D1-A560-4405-B446-BFF67B6CC86F}">
      <dsp:nvSpPr>
        <dsp:cNvPr id="0" name=""/>
        <dsp:cNvSpPr/>
      </dsp:nvSpPr>
      <dsp:spPr>
        <a:xfrm>
          <a:off x="2040363" y="3491812"/>
          <a:ext cx="1272294" cy="1272294"/>
        </a:xfrm>
        <a:prstGeom prst="ellips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 smtClean="0"/>
            <a:t>Publish/ Disseminate</a:t>
          </a:r>
          <a:endParaRPr lang="en-ZA" sz="1300" kern="1200" dirty="0"/>
        </a:p>
      </dsp:txBody>
      <dsp:txXfrm>
        <a:off x="2226686" y="3678135"/>
        <a:ext cx="899648" cy="899648"/>
      </dsp:txXfrm>
    </dsp:sp>
    <dsp:sp modelId="{435E9799-2C27-498B-B2A7-16E67EC0FB8E}">
      <dsp:nvSpPr>
        <dsp:cNvPr id="0" name=""/>
        <dsp:cNvSpPr/>
      </dsp:nvSpPr>
      <dsp:spPr>
        <a:xfrm>
          <a:off x="1339828" y="1335787"/>
          <a:ext cx="1272294" cy="1272294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smtClean="0"/>
            <a:t>Reuse</a:t>
          </a:r>
          <a:endParaRPr lang="en-ZA" sz="2400" kern="1200" dirty="0"/>
        </a:p>
      </dsp:txBody>
      <dsp:txXfrm>
        <a:off x="1526151" y="1522110"/>
        <a:ext cx="899648" cy="8996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B1A67-69D2-47DA-BE8B-8BB58D3E9746}">
      <dsp:nvSpPr>
        <dsp:cNvPr id="0" name=""/>
        <dsp:cNvSpPr/>
      </dsp:nvSpPr>
      <dsp:spPr>
        <a:xfrm>
          <a:off x="1837403" y="588646"/>
          <a:ext cx="3948420" cy="3948420"/>
        </a:xfrm>
        <a:prstGeom prst="blockArc">
          <a:avLst>
            <a:gd name="adj1" fmla="val 11870653"/>
            <a:gd name="adj2" fmla="val 16055583"/>
            <a:gd name="adj3" fmla="val 464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F9F2C-0650-4650-9350-18B3E1803551}">
      <dsp:nvSpPr>
        <dsp:cNvPr id="0" name=""/>
        <dsp:cNvSpPr/>
      </dsp:nvSpPr>
      <dsp:spPr>
        <a:xfrm>
          <a:off x="1835789" y="593634"/>
          <a:ext cx="3948420" cy="3948420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883F6-7F34-4A8E-AF6F-2F9FD73CC6D4}">
      <dsp:nvSpPr>
        <dsp:cNvPr id="0" name=""/>
        <dsp:cNvSpPr/>
      </dsp:nvSpPr>
      <dsp:spPr>
        <a:xfrm>
          <a:off x="1835789" y="593634"/>
          <a:ext cx="3948420" cy="3948420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638E7-5783-4173-AC4E-2C021B8F8234}">
      <dsp:nvSpPr>
        <dsp:cNvPr id="0" name=""/>
        <dsp:cNvSpPr/>
      </dsp:nvSpPr>
      <dsp:spPr>
        <a:xfrm>
          <a:off x="1835789" y="593634"/>
          <a:ext cx="3948420" cy="3948420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FB5E9-C1A0-4932-A1C7-3FA6B32939B1}">
      <dsp:nvSpPr>
        <dsp:cNvPr id="0" name=""/>
        <dsp:cNvSpPr/>
      </dsp:nvSpPr>
      <dsp:spPr>
        <a:xfrm>
          <a:off x="1834218" y="588777"/>
          <a:ext cx="3948420" cy="3948420"/>
        </a:xfrm>
        <a:prstGeom prst="blockArc">
          <a:avLst>
            <a:gd name="adj1" fmla="val 16061265"/>
            <a:gd name="adj2" fmla="val 20529101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079C3-F6A7-4A67-A581-E79D633F2A65}">
      <dsp:nvSpPr>
        <dsp:cNvPr id="0" name=""/>
        <dsp:cNvSpPr/>
      </dsp:nvSpPr>
      <dsp:spPr>
        <a:xfrm>
          <a:off x="2901218" y="1659063"/>
          <a:ext cx="1817563" cy="18175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100" kern="1200" dirty="0" smtClean="0"/>
            <a:t>Researcher Identity</a:t>
          </a:r>
          <a:endParaRPr lang="en-ZA" sz="2100" kern="1200" dirty="0"/>
        </a:p>
      </dsp:txBody>
      <dsp:txXfrm>
        <a:off x="3167394" y="1925239"/>
        <a:ext cx="1285211" cy="1285211"/>
      </dsp:txXfrm>
    </dsp:sp>
    <dsp:sp modelId="{9496675B-AC83-4C9D-A31C-BC210B6D0127}">
      <dsp:nvSpPr>
        <dsp:cNvPr id="0" name=""/>
        <dsp:cNvSpPr/>
      </dsp:nvSpPr>
      <dsp:spPr>
        <a:xfrm>
          <a:off x="3094479" y="2"/>
          <a:ext cx="1272294" cy="12722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Discover</a:t>
          </a:r>
        </a:p>
      </dsp:txBody>
      <dsp:txXfrm>
        <a:off x="3280802" y="186325"/>
        <a:ext cx="899648" cy="899648"/>
      </dsp:txXfrm>
    </dsp:sp>
    <dsp:sp modelId="{BFBF2CD8-AA94-4D0C-91C7-3DDFC8469D97}">
      <dsp:nvSpPr>
        <dsp:cNvPr id="0" name=""/>
        <dsp:cNvSpPr/>
      </dsp:nvSpPr>
      <dsp:spPr>
        <a:xfrm>
          <a:off x="5007877" y="1335787"/>
          <a:ext cx="1272294" cy="1272294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Create/Analysis</a:t>
          </a:r>
        </a:p>
      </dsp:txBody>
      <dsp:txXfrm>
        <a:off x="5194200" y="1522110"/>
        <a:ext cx="899648" cy="899648"/>
      </dsp:txXfrm>
    </dsp:sp>
    <dsp:sp modelId="{672C1BB3-D91B-4980-9C7F-0476D4FD88A9}">
      <dsp:nvSpPr>
        <dsp:cNvPr id="0" name=""/>
        <dsp:cNvSpPr/>
      </dsp:nvSpPr>
      <dsp:spPr>
        <a:xfrm>
          <a:off x="4307342" y="3491812"/>
          <a:ext cx="1272294" cy="1272294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Manage</a:t>
          </a:r>
          <a:endParaRPr lang="en-ZA" sz="2000" kern="1200" dirty="0"/>
        </a:p>
      </dsp:txBody>
      <dsp:txXfrm>
        <a:off x="4493665" y="3678135"/>
        <a:ext cx="899648" cy="899648"/>
      </dsp:txXfrm>
    </dsp:sp>
    <dsp:sp modelId="{71C043D1-A560-4405-B446-BFF67B6CC86F}">
      <dsp:nvSpPr>
        <dsp:cNvPr id="0" name=""/>
        <dsp:cNvSpPr/>
      </dsp:nvSpPr>
      <dsp:spPr>
        <a:xfrm>
          <a:off x="2040363" y="3491812"/>
          <a:ext cx="1272294" cy="1272294"/>
        </a:xfrm>
        <a:prstGeom prst="ellips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 smtClean="0"/>
            <a:t>Publish/ Disseminate</a:t>
          </a:r>
          <a:endParaRPr lang="en-ZA" sz="1300" kern="1200" dirty="0"/>
        </a:p>
      </dsp:txBody>
      <dsp:txXfrm>
        <a:off x="2226686" y="3678135"/>
        <a:ext cx="899648" cy="899648"/>
      </dsp:txXfrm>
    </dsp:sp>
    <dsp:sp modelId="{435E9799-2C27-498B-B2A7-16E67EC0FB8E}">
      <dsp:nvSpPr>
        <dsp:cNvPr id="0" name=""/>
        <dsp:cNvSpPr/>
      </dsp:nvSpPr>
      <dsp:spPr>
        <a:xfrm>
          <a:off x="1339828" y="1335787"/>
          <a:ext cx="1272294" cy="1272294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smtClean="0"/>
            <a:t>Reuse</a:t>
          </a:r>
          <a:endParaRPr lang="en-ZA" sz="2400" kern="1200" dirty="0"/>
        </a:p>
      </dsp:txBody>
      <dsp:txXfrm>
        <a:off x="1526151" y="1522110"/>
        <a:ext cx="899648" cy="899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95E2A-498A-453A-8F92-88020493E30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DBC25-C044-4148-A117-5C4129C04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03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91DA5-8F95-4EF2-875F-ABAB546A0B7C}" type="datetimeFigureOut">
              <a:rPr lang="en-ZA" smtClean="0"/>
              <a:pPr/>
              <a:t>2017/05/03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84452-ADDB-4AB5-A162-BAA5917C97F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1546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84452-ADDB-4AB5-A162-BAA5917C97F6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29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84452-ADDB-4AB5-A162-BAA5917C97F6}" type="slidenum">
              <a:rPr lang="en-ZA" smtClean="0"/>
              <a:pPr/>
              <a:t>29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835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792" y="2065904"/>
            <a:ext cx="5220978" cy="1620205"/>
          </a:xfrm>
          <a:prstGeom prst="rect">
            <a:avLst/>
          </a:prstGeom>
          <a:solidFill>
            <a:srgbClr val="FD7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4118157"/>
            <a:ext cx="5217393" cy="2739842"/>
          </a:xfrm>
        </p:spPr>
        <p:txBody>
          <a:bodyPr lIns="90000" bIns="684000" anchor="b" anchorCtr="1">
            <a:normAutofit/>
          </a:bodyPr>
          <a:lstStyle>
            <a:lvl1pPr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219185" y="1"/>
            <a:ext cx="3932979" cy="3686108"/>
          </a:xfrm>
        </p:spPr>
        <p:txBody>
          <a:bodyPr lIns="90000" bIns="684000" anchor="b" anchorCtr="1">
            <a:normAutofit/>
          </a:bodyPr>
          <a:lstStyle>
            <a:lvl1pPr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793" y="3686109"/>
            <a:ext cx="9144000" cy="432048"/>
          </a:xfrm>
          <a:prstGeom prst="rect">
            <a:avLst/>
          </a:prstGeom>
          <a:solidFill>
            <a:srgbClr val="7B1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1005756" y="3719571"/>
            <a:ext cx="4644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6601" y="4820074"/>
            <a:ext cx="2139047" cy="1336008"/>
          </a:xfrm>
          <a:prstGeom prst="rect">
            <a:avLst/>
          </a:prstGeom>
          <a:noFill/>
        </p:spPr>
      </p:pic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684022" y="3171825"/>
            <a:ext cx="4212019" cy="514284"/>
          </a:xfrm>
        </p:spPr>
        <p:txBody>
          <a:bodyPr anchor="t">
            <a:normAutofit/>
          </a:bodyPr>
          <a:lstStyle>
            <a:lvl1pPr>
              <a:buFont typeface="Arial" pitchFamily="34" charset="0"/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Faculty Name</a:t>
            </a:r>
            <a:endParaRPr lang="en-ZA" dirty="0"/>
          </a:p>
        </p:txBody>
      </p:sp>
      <p:sp>
        <p:nvSpPr>
          <p:cNvPr id="28" name="Title 27"/>
          <p:cNvSpPr>
            <a:spLocks noGrp="1"/>
          </p:cNvSpPr>
          <p:nvPr>
            <p:ph type="title" hasCustomPrompt="1"/>
          </p:nvPr>
        </p:nvSpPr>
        <p:spPr>
          <a:xfrm>
            <a:off x="683508" y="2132835"/>
            <a:ext cx="4212533" cy="1038989"/>
          </a:xfrm>
        </p:spPr>
        <p:txBody>
          <a:bodyPr anchor="b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Main Title Heading</a:t>
            </a:r>
            <a:endParaRPr lang="en-ZA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84022" y="3686109"/>
            <a:ext cx="4212019" cy="432048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Department Name in full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-1793" y="3593182"/>
            <a:ext cx="5224563" cy="92927"/>
          </a:xfrm>
          <a:prstGeom prst="rect">
            <a:avLst/>
          </a:prstGeom>
          <a:solidFill>
            <a:srgbClr val="009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836672"/>
            <a:ext cx="9144000" cy="5289808"/>
          </a:xfrm>
          <a:prstGeom prst="rect">
            <a:avLst/>
          </a:prstGeom>
          <a:solidFill>
            <a:srgbClr val="FD761D">
              <a:alpha val="1019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n>
                <a:noFill/>
              </a:ln>
              <a:solidFill>
                <a:srgbClr val="0099D0"/>
              </a:solidFill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ph type="body" idx="2"/>
          </p:nvPr>
        </p:nvSpPr>
        <p:spPr>
          <a:xfrm>
            <a:off x="1007548" y="1160713"/>
            <a:ext cx="2268288" cy="4495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10"/>
          </p:nvPr>
        </p:nvSpPr>
        <p:spPr>
          <a:xfrm>
            <a:off x="3599877" y="1160714"/>
            <a:ext cx="4860616" cy="442112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7B1272"/>
              </a:buClr>
              <a:buFont typeface="Arial" panose="020B0604020202020204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Clr>
                <a:srgbClr val="7B1272"/>
              </a:buClr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Clr>
                <a:srgbClr val="7B1272"/>
              </a:buClr>
              <a:buFont typeface="Symbol" pitchFamily="18" charset="2"/>
              <a:buChar char="-"/>
              <a:defRPr sz="1800"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◦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 smtClean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164328" y="6345369"/>
            <a:ext cx="972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r">
              <a:buFont typeface="+mj-lt"/>
              <a:buNone/>
            </a:pPr>
            <a:fld id="{59129038-30A0-4044-A7A8-E5128C0CD9F6}" type="slidenum">
              <a:rPr lang="en-ZA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marL="400050" indent="-400050" algn="r">
                <a:buFont typeface="+mj-lt"/>
                <a:buNone/>
              </a:pPr>
              <a:t>‹#›</a:t>
            </a:fld>
            <a:endParaRPr lang="en-ZA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A1711D-FA38-428E-8A41-861559834B06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836672"/>
            <a:ext cx="9144000" cy="0"/>
          </a:xfrm>
          <a:prstGeom prst="line">
            <a:avLst/>
          </a:prstGeom>
          <a:ln w="190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8" y="6249876"/>
            <a:ext cx="1601155" cy="532789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1007549" y="0"/>
            <a:ext cx="7452943" cy="836672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Text slide heading set in Arial</a:t>
            </a:r>
            <a:endParaRPr lang="en-Z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"/>
          <p:cNvSpPr>
            <a:spLocks noGrp="1"/>
          </p:cNvSpPr>
          <p:nvPr>
            <p:ph type="body" idx="2"/>
          </p:nvPr>
        </p:nvSpPr>
        <p:spPr>
          <a:xfrm>
            <a:off x="1007548" y="1160712"/>
            <a:ext cx="2268288" cy="4495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10"/>
          </p:nvPr>
        </p:nvSpPr>
        <p:spPr>
          <a:xfrm>
            <a:off x="3599877" y="1160713"/>
            <a:ext cx="4860616" cy="442112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7B1272"/>
              </a:buClr>
              <a:buFont typeface="Arial" panose="020B0604020202020204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Clr>
                <a:srgbClr val="7B1272"/>
              </a:buClr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Clr>
                <a:srgbClr val="7B1272"/>
              </a:buClr>
              <a:buFont typeface="Symbol" pitchFamily="18" charset="2"/>
              <a:buChar char="-"/>
              <a:defRPr sz="1800"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◦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 smtClean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164328" y="6345369"/>
            <a:ext cx="972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r">
              <a:buFont typeface="+mj-lt"/>
              <a:buNone/>
            </a:pPr>
            <a:fld id="{59129038-30A0-4044-A7A8-E5128C0CD9F6}" type="slidenum">
              <a:rPr lang="en-ZA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marL="400050" indent="-400050" algn="r">
                <a:buFont typeface="+mj-lt"/>
                <a:buNone/>
              </a:pPr>
              <a:t>‹#›</a:t>
            </a:fld>
            <a:endParaRPr lang="en-ZA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A1711D-FA38-428E-8A41-861559834B06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836672"/>
            <a:ext cx="9144000" cy="0"/>
          </a:xfrm>
          <a:prstGeom prst="line">
            <a:avLst/>
          </a:prstGeom>
          <a:ln w="190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6021328"/>
            <a:ext cx="9144000" cy="0"/>
          </a:xfrm>
          <a:prstGeom prst="line">
            <a:avLst/>
          </a:prstGeom>
          <a:ln w="63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8" y="6249876"/>
            <a:ext cx="1601155" cy="53278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007549" y="0"/>
            <a:ext cx="7452943" cy="836672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Text slide heading set in Arial</a:t>
            </a:r>
            <a:endParaRPr lang="en-ZA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836672"/>
            <a:ext cx="9144000" cy="5289808"/>
          </a:xfrm>
          <a:prstGeom prst="rect">
            <a:avLst/>
          </a:prstGeom>
          <a:solidFill>
            <a:srgbClr val="FD761D">
              <a:alpha val="1019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n>
                <a:noFill/>
              </a:ln>
              <a:solidFill>
                <a:srgbClr val="0099D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549" y="4800600"/>
            <a:ext cx="7452943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484753"/>
            <a:ext cx="9144000" cy="3242821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549" y="5367338"/>
            <a:ext cx="7452943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164328" y="6345369"/>
            <a:ext cx="972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r">
              <a:buFont typeface="+mj-lt"/>
              <a:buNone/>
            </a:pPr>
            <a:fld id="{59129038-30A0-4044-A7A8-E5128C0CD9F6}" type="slidenum">
              <a:rPr lang="en-ZA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marL="400050" indent="-400050" algn="r">
                <a:buFont typeface="+mj-lt"/>
                <a:buNone/>
              </a:pPr>
              <a:t>‹#›</a:t>
            </a:fld>
            <a:endParaRPr lang="en-ZA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A1711D-FA38-428E-8A41-861559834B06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836672"/>
            <a:ext cx="9144000" cy="0"/>
          </a:xfrm>
          <a:prstGeom prst="line">
            <a:avLst/>
          </a:prstGeom>
          <a:ln w="190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8" y="6249876"/>
            <a:ext cx="1601155" cy="532789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 userDrawn="1"/>
        </p:nvSpPr>
        <p:spPr>
          <a:xfrm>
            <a:off x="1007549" y="0"/>
            <a:ext cx="7452943" cy="83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7B12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Text slide heading set in Arial</a:t>
            </a:r>
            <a:endParaRPr lang="en-ZA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549" y="4800600"/>
            <a:ext cx="7452943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484753"/>
            <a:ext cx="9144000" cy="3242821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549" y="5367338"/>
            <a:ext cx="7452943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1007549" y="-135451"/>
            <a:ext cx="7632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Text slide heading set in Arial</a:t>
            </a:r>
            <a:endParaRPr kumimoji="0" lang="en-ZA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164328" y="6345369"/>
            <a:ext cx="972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r">
              <a:buFont typeface="+mj-lt"/>
              <a:buNone/>
            </a:pPr>
            <a:fld id="{59129038-30A0-4044-A7A8-E5128C0CD9F6}" type="slidenum">
              <a:rPr lang="en-ZA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marL="400050" indent="-400050" algn="r">
                <a:buFont typeface="+mj-lt"/>
                <a:buNone/>
              </a:pPr>
              <a:t>‹#›</a:t>
            </a:fld>
            <a:endParaRPr lang="en-ZA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A1711D-FA38-428E-8A41-861559834B06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836672"/>
            <a:ext cx="9144000" cy="0"/>
          </a:xfrm>
          <a:prstGeom prst="line">
            <a:avLst/>
          </a:prstGeom>
          <a:ln w="190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8" y="6249876"/>
            <a:ext cx="1601155" cy="5327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836672"/>
            <a:ext cx="9144000" cy="5289808"/>
          </a:xfrm>
          <a:prstGeom prst="rect">
            <a:avLst/>
          </a:prstGeom>
          <a:solidFill>
            <a:srgbClr val="FD761D">
              <a:alpha val="1019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n>
                <a:noFill/>
              </a:ln>
              <a:solidFill>
                <a:srgbClr val="0099D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 rot="5400000">
            <a:off x="2465732" y="-297470"/>
            <a:ext cx="4536575" cy="745294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7B1272"/>
              </a:buClr>
              <a:defRPr sz="2400"/>
            </a:lvl1pPr>
            <a:lvl2pPr>
              <a:lnSpc>
                <a:spcPct val="100000"/>
              </a:lnSpc>
              <a:buClr>
                <a:srgbClr val="7B1272"/>
              </a:buClr>
              <a:buFont typeface="Courier New" pitchFamily="49" charset="0"/>
              <a:buChar char="o"/>
              <a:defRPr sz="2000"/>
            </a:lvl2pPr>
            <a:lvl3pPr>
              <a:lnSpc>
                <a:spcPct val="100000"/>
              </a:lnSpc>
              <a:buClr>
                <a:srgbClr val="7B1272"/>
              </a:buClr>
              <a:buFont typeface="Symbol" pitchFamily="18" charset="2"/>
              <a:buChar char="-"/>
              <a:defRPr sz="1800"/>
            </a:lvl3pPr>
            <a:lvl4pPr>
              <a:lnSpc>
                <a:spcPct val="100000"/>
              </a:lnSpc>
              <a:buClr>
                <a:srgbClr val="7B1272"/>
              </a:buClr>
              <a:buFont typeface="Calibri" pitchFamily="34" charset="0"/>
              <a:buChar char="•"/>
              <a:defRPr sz="1600"/>
            </a:lvl4pPr>
            <a:lvl5pPr>
              <a:lnSpc>
                <a:spcPct val="100000"/>
              </a:lnSpc>
              <a:buClr>
                <a:srgbClr val="7B1272"/>
              </a:buClr>
              <a:buFont typeface="Calibri" pitchFamily="34" charset="0"/>
              <a:buChar char="◦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164328" y="6345369"/>
            <a:ext cx="972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r">
              <a:buFont typeface="+mj-lt"/>
              <a:buNone/>
            </a:pPr>
            <a:fld id="{59129038-30A0-4044-A7A8-E5128C0CD9F6}" type="slidenum">
              <a:rPr lang="en-ZA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marL="400050" indent="-400050" algn="r">
                <a:buFont typeface="+mj-lt"/>
                <a:buNone/>
              </a:pPr>
              <a:t>‹#›</a:t>
            </a:fld>
            <a:endParaRPr lang="en-ZA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A1711D-FA38-428E-8A41-861559834B06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836672"/>
            <a:ext cx="9144000" cy="0"/>
          </a:xfrm>
          <a:prstGeom prst="line">
            <a:avLst/>
          </a:prstGeom>
          <a:ln w="190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8" y="6249876"/>
            <a:ext cx="1601155" cy="53278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007549" y="0"/>
            <a:ext cx="7452943" cy="836672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Text slide heading set in Arial</a:t>
            </a:r>
            <a:endParaRPr lang="en-ZA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 rot="5400000">
            <a:off x="2465732" y="-297470"/>
            <a:ext cx="4536575" cy="745294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7B1272"/>
              </a:buClr>
              <a:defRPr sz="2400"/>
            </a:lvl1pPr>
            <a:lvl2pPr>
              <a:lnSpc>
                <a:spcPct val="100000"/>
              </a:lnSpc>
              <a:buClr>
                <a:srgbClr val="7B1272"/>
              </a:buClr>
              <a:buFont typeface="Courier New" pitchFamily="49" charset="0"/>
              <a:buChar char="o"/>
              <a:defRPr sz="2000"/>
            </a:lvl2pPr>
            <a:lvl3pPr>
              <a:lnSpc>
                <a:spcPct val="100000"/>
              </a:lnSpc>
              <a:buClr>
                <a:srgbClr val="7B1272"/>
              </a:buClr>
              <a:buFont typeface="Symbol" pitchFamily="18" charset="2"/>
              <a:buChar char="-"/>
              <a:defRPr sz="1800"/>
            </a:lvl3pPr>
            <a:lvl4pPr>
              <a:lnSpc>
                <a:spcPct val="100000"/>
              </a:lnSpc>
              <a:buClr>
                <a:srgbClr val="7B1272"/>
              </a:buClr>
              <a:buFont typeface="Calibri" pitchFamily="34" charset="0"/>
              <a:buChar char="•"/>
              <a:defRPr sz="1600"/>
            </a:lvl4pPr>
            <a:lvl5pPr>
              <a:lnSpc>
                <a:spcPct val="100000"/>
              </a:lnSpc>
              <a:buClr>
                <a:srgbClr val="7B1272"/>
              </a:buClr>
              <a:buFont typeface="Calibri" pitchFamily="34" charset="0"/>
              <a:buChar char="◦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164328" y="6345369"/>
            <a:ext cx="972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r">
              <a:buFont typeface="+mj-lt"/>
              <a:buNone/>
            </a:pPr>
            <a:fld id="{59129038-30A0-4044-A7A8-E5128C0CD9F6}" type="slidenum">
              <a:rPr lang="en-ZA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marL="400050" indent="-400050" algn="r">
                <a:buFont typeface="+mj-lt"/>
                <a:buNone/>
              </a:pPr>
              <a:t>‹#›</a:t>
            </a:fld>
            <a:endParaRPr lang="en-ZA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A1711D-FA38-428E-8A41-861559834B06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836672"/>
            <a:ext cx="9144000" cy="0"/>
          </a:xfrm>
          <a:prstGeom prst="line">
            <a:avLst/>
          </a:prstGeom>
          <a:ln w="190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6021328"/>
            <a:ext cx="9144000" cy="0"/>
          </a:xfrm>
          <a:prstGeom prst="line">
            <a:avLst/>
          </a:prstGeom>
          <a:ln w="63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8" y="6249876"/>
            <a:ext cx="1601155" cy="53278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07549" y="0"/>
            <a:ext cx="7452943" cy="836672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Text slide heading set in Arial</a:t>
            </a:r>
            <a:endParaRPr lang="en-ZA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8635" y="1469026"/>
            <a:ext cx="1601155" cy="53278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83770" y="0"/>
            <a:ext cx="7352681" cy="6858000"/>
          </a:xfrm>
          <a:prstGeom prst="rect">
            <a:avLst/>
          </a:prstGeom>
          <a:solidFill>
            <a:srgbClr val="FD761D">
              <a:alpha val="1019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n>
                <a:noFill/>
              </a:ln>
              <a:solidFill>
                <a:srgbClr val="0099D0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 rot="5400000">
            <a:off x="2037713" y="246635"/>
            <a:ext cx="5068574" cy="64808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7B1272"/>
              </a:buClr>
              <a:defRPr sz="2400"/>
            </a:lvl1pPr>
            <a:lvl2pPr>
              <a:lnSpc>
                <a:spcPct val="100000"/>
              </a:lnSpc>
              <a:buClr>
                <a:srgbClr val="7B1272"/>
              </a:buClr>
              <a:buFont typeface="Courier New" pitchFamily="49" charset="0"/>
              <a:buChar char="o"/>
              <a:defRPr sz="2000"/>
            </a:lvl2pPr>
            <a:lvl3pPr>
              <a:lnSpc>
                <a:spcPct val="100000"/>
              </a:lnSpc>
              <a:buClr>
                <a:srgbClr val="7B1272"/>
              </a:buClr>
              <a:buFont typeface="Symbol" pitchFamily="18" charset="2"/>
              <a:buChar char="-"/>
              <a:defRPr sz="1800"/>
            </a:lvl3pPr>
            <a:lvl4pPr>
              <a:lnSpc>
                <a:spcPct val="100000"/>
              </a:lnSpc>
              <a:buClr>
                <a:srgbClr val="7B1272"/>
              </a:buClr>
              <a:buFont typeface="Calibri" pitchFamily="34" charset="0"/>
              <a:buChar char="•"/>
              <a:defRPr sz="1600"/>
            </a:lvl4pPr>
            <a:lvl5pPr>
              <a:lnSpc>
                <a:spcPct val="100000"/>
              </a:lnSpc>
              <a:buClr>
                <a:srgbClr val="7B1272"/>
              </a:buClr>
              <a:buFont typeface="Calibri" pitchFamily="34" charset="0"/>
              <a:buChar char="◦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647272" y="5289549"/>
            <a:ext cx="2133600" cy="365125"/>
          </a:xfrm>
        </p:spPr>
        <p:txBody>
          <a:bodyPr/>
          <a:lstStyle>
            <a:lvl1pPr>
              <a:defRPr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A1711D-FA38-428E-8A41-861559834B06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136451" y="0"/>
            <a:ext cx="0" cy="6858000"/>
          </a:xfrm>
          <a:prstGeom prst="line">
            <a:avLst/>
          </a:prstGeom>
          <a:ln w="190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6011544" y="3059752"/>
            <a:ext cx="5086486" cy="836672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Text slide heading set in Arial</a:t>
            </a:r>
            <a:endParaRPr lang="en-ZA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 rot="5400000">
            <a:off x="1713672" y="246635"/>
            <a:ext cx="5068574" cy="64808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7B1272"/>
              </a:buClr>
              <a:defRPr sz="2400"/>
            </a:lvl1pPr>
            <a:lvl2pPr>
              <a:lnSpc>
                <a:spcPct val="100000"/>
              </a:lnSpc>
              <a:buClr>
                <a:srgbClr val="7B1272"/>
              </a:buClr>
              <a:buFont typeface="Courier New" pitchFamily="49" charset="0"/>
              <a:buChar char="o"/>
              <a:defRPr sz="2000"/>
            </a:lvl2pPr>
            <a:lvl3pPr>
              <a:lnSpc>
                <a:spcPct val="100000"/>
              </a:lnSpc>
              <a:buClr>
                <a:srgbClr val="7B1272"/>
              </a:buClr>
              <a:buFont typeface="Symbol" pitchFamily="18" charset="2"/>
              <a:buChar char="-"/>
              <a:defRPr sz="1800"/>
            </a:lvl3pPr>
            <a:lvl4pPr>
              <a:lnSpc>
                <a:spcPct val="100000"/>
              </a:lnSpc>
              <a:buClr>
                <a:srgbClr val="7B1272"/>
              </a:buClr>
              <a:buFont typeface="Calibri" pitchFamily="34" charset="0"/>
              <a:buChar char="•"/>
              <a:defRPr sz="1600"/>
            </a:lvl4pPr>
            <a:lvl5pPr>
              <a:lnSpc>
                <a:spcPct val="100000"/>
              </a:lnSpc>
              <a:buClr>
                <a:srgbClr val="7B1272"/>
              </a:buClr>
              <a:buFont typeface="Calibri" pitchFamily="34" charset="0"/>
              <a:buChar char="◦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647272" y="5289549"/>
            <a:ext cx="2133600" cy="365125"/>
          </a:xfrm>
        </p:spPr>
        <p:txBody>
          <a:bodyPr/>
          <a:lstStyle>
            <a:lvl1pPr>
              <a:defRPr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A1711D-FA38-428E-8A41-861559834B06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136451" y="0"/>
            <a:ext cx="0" cy="6858000"/>
          </a:xfrm>
          <a:prstGeom prst="line">
            <a:avLst/>
          </a:prstGeom>
          <a:ln w="190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797804" y="0"/>
            <a:ext cx="0" cy="6858000"/>
          </a:xfrm>
          <a:prstGeom prst="line">
            <a:avLst/>
          </a:prstGeom>
          <a:ln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8635" y="1469026"/>
            <a:ext cx="1601155" cy="53278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6011544" y="3059752"/>
            <a:ext cx="5086486" cy="836672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Text slide heading set in Arial</a:t>
            </a:r>
            <a:endParaRPr lang="en-Z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836672"/>
            <a:ext cx="9144000" cy="5289808"/>
          </a:xfrm>
          <a:prstGeom prst="rect">
            <a:avLst/>
          </a:prstGeom>
          <a:solidFill>
            <a:srgbClr val="FD761D">
              <a:alpha val="1019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n>
                <a:noFill/>
              </a:ln>
              <a:solidFill>
                <a:srgbClr val="0099D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7549" y="0"/>
            <a:ext cx="7632848" cy="836672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Text slide heading set in Arial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07548" y="1160712"/>
            <a:ext cx="7452943" cy="45365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7B1272"/>
              </a:buClr>
              <a:buFont typeface="Symbol" pitchFamily="18" charset="2"/>
              <a:buChar char="·"/>
              <a:defRPr sz="2400" b="0"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○"/>
              <a:defRPr sz="2000" b="0"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Clr>
                <a:srgbClr val="7B1272"/>
              </a:buClr>
              <a:buFont typeface="Symbol" pitchFamily="18" charset="2"/>
              <a:buChar char=""/>
              <a:defRPr sz="1800" b="0" u="none" cap="none" spc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•"/>
              <a:defRPr sz="1600" b="0"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◦"/>
              <a:defRPr sz="1600"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 smtClean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164328" y="6345369"/>
            <a:ext cx="972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r">
              <a:buFont typeface="+mj-lt"/>
              <a:buNone/>
            </a:pPr>
            <a:fld id="{59129038-30A0-4044-A7A8-E5128C0CD9F6}" type="slidenum">
              <a:rPr lang="en-ZA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marL="400050" indent="-400050" algn="r">
                <a:buFont typeface="+mj-lt"/>
                <a:buNone/>
              </a:pPr>
              <a:t>‹#›</a:t>
            </a:fld>
            <a:endParaRPr lang="en-ZA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A1711D-FA38-428E-8A41-861559834B06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836672"/>
            <a:ext cx="9144000" cy="0"/>
          </a:xfrm>
          <a:prstGeom prst="line">
            <a:avLst/>
          </a:prstGeom>
          <a:ln w="190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8" y="6249876"/>
            <a:ext cx="1601155" cy="532789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7549" y="0"/>
            <a:ext cx="7632848" cy="836672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Text slide heading set in Arial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007548" y="1160712"/>
            <a:ext cx="7452943" cy="45365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7B1272"/>
              </a:buClr>
              <a:buFont typeface="Symbol" pitchFamily="18" charset="2"/>
              <a:buChar char="·"/>
              <a:defRPr sz="2400" b="0"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○"/>
              <a:defRPr sz="2000"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Clr>
                <a:srgbClr val="7B1272"/>
              </a:buClr>
              <a:buFont typeface="Symbol" pitchFamily="18" charset="2"/>
              <a:buChar char=""/>
              <a:defRPr sz="1800" b="0" u="none" cap="none" spc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◦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 smtClean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164328" y="6345369"/>
            <a:ext cx="972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r">
              <a:buFont typeface="+mj-lt"/>
              <a:buNone/>
            </a:pPr>
            <a:fld id="{59129038-30A0-4044-A7A8-E5128C0CD9F6}" type="slidenum">
              <a:rPr lang="en-ZA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marL="400050" indent="-400050" algn="r">
                <a:buFont typeface="+mj-lt"/>
                <a:buNone/>
              </a:pPr>
              <a:t>‹#›</a:t>
            </a:fld>
            <a:endParaRPr lang="en-ZA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A1711D-FA38-428E-8A41-861559834B06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836672"/>
            <a:ext cx="9144000" cy="0"/>
          </a:xfrm>
          <a:prstGeom prst="line">
            <a:avLst/>
          </a:prstGeom>
          <a:ln w="190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021328"/>
            <a:ext cx="9144000" cy="0"/>
          </a:xfrm>
          <a:prstGeom prst="line">
            <a:avLst/>
          </a:prstGeom>
          <a:ln w="63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8" y="6249876"/>
            <a:ext cx="1601155" cy="532789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792" y="2065904"/>
            <a:ext cx="5220978" cy="1620205"/>
          </a:xfrm>
          <a:prstGeom prst="rect">
            <a:avLst/>
          </a:prstGeom>
          <a:solidFill>
            <a:srgbClr val="FD7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 userDrawn="1"/>
        </p:nvSpPr>
        <p:spPr>
          <a:xfrm>
            <a:off x="-1793" y="3686109"/>
            <a:ext cx="9144000" cy="432048"/>
          </a:xfrm>
          <a:prstGeom prst="rect">
            <a:avLst/>
          </a:prstGeom>
          <a:solidFill>
            <a:srgbClr val="7B1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/>
          <p:cNvSpPr/>
          <p:nvPr userDrawn="1"/>
        </p:nvSpPr>
        <p:spPr>
          <a:xfrm>
            <a:off x="-1793" y="3593182"/>
            <a:ext cx="5224563" cy="92927"/>
          </a:xfrm>
          <a:prstGeom prst="rect">
            <a:avLst/>
          </a:prstGeom>
          <a:solidFill>
            <a:srgbClr val="009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021" y="2065904"/>
            <a:ext cx="3887787" cy="972123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anchor="b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22" y="2780918"/>
            <a:ext cx="3887787" cy="714948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6601" y="4820074"/>
            <a:ext cx="2139047" cy="133600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836672"/>
            <a:ext cx="9144000" cy="5289808"/>
          </a:xfrm>
          <a:prstGeom prst="rect">
            <a:avLst/>
          </a:prstGeom>
          <a:solidFill>
            <a:srgbClr val="FD761D">
              <a:alpha val="1019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n>
                <a:noFill/>
              </a:ln>
              <a:solidFill>
                <a:srgbClr val="0099D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1795" y="1160714"/>
            <a:ext cx="5508698" cy="453657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7B1272"/>
              </a:buClr>
              <a:defRPr sz="2000"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Clr>
                <a:srgbClr val="7B1272"/>
              </a:buClr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Clr>
                <a:srgbClr val="7B1272"/>
              </a:buClr>
              <a:buFont typeface="Symbol" pitchFamily="18" charset="2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◦"/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 smtClean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A1711D-FA38-428E-8A41-861559834B06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836672"/>
            <a:ext cx="9144000" cy="0"/>
          </a:xfrm>
          <a:prstGeom prst="line">
            <a:avLst/>
          </a:prstGeom>
          <a:ln w="190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icture Placeholder 27"/>
          <p:cNvSpPr>
            <a:spLocks noGrp="1"/>
          </p:cNvSpPr>
          <p:nvPr>
            <p:ph type="pic" sz="quarter" idx="13"/>
          </p:nvPr>
        </p:nvSpPr>
        <p:spPr>
          <a:xfrm>
            <a:off x="0" y="1160714"/>
            <a:ext cx="2609850" cy="4536574"/>
          </a:xfrm>
        </p:spPr>
        <p:txBody>
          <a:bodyPr anchor="t">
            <a:normAutofit/>
          </a:bodyPr>
          <a:lstStyle>
            <a:lvl1pPr algn="ctr">
              <a:buNone/>
              <a:defRPr sz="2200">
                <a:latin typeface="Arial" pitchFamily="34" charset="0"/>
                <a:cs typeface="Arial" pitchFamily="34" charset="0"/>
              </a:defRPr>
            </a:lvl1pPr>
          </a:lstStyle>
          <a:p>
            <a:endParaRPr lang="en-ZA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8" y="6249876"/>
            <a:ext cx="1601155" cy="53278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07549" y="0"/>
            <a:ext cx="7632848" cy="836672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Text slide heading set in Arial</a:t>
            </a:r>
            <a:endParaRPr lang="en-Z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A1711D-FA38-428E-8A41-861559834B06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836672"/>
            <a:ext cx="9144000" cy="0"/>
          </a:xfrm>
          <a:prstGeom prst="line">
            <a:avLst/>
          </a:prstGeom>
          <a:ln w="190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2951795" y="1160714"/>
            <a:ext cx="5508698" cy="453657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7B1272"/>
              </a:buClr>
              <a:defRPr sz="2000"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Clr>
                <a:srgbClr val="7B1272"/>
              </a:buClr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Clr>
                <a:srgbClr val="7B1272"/>
              </a:buClr>
              <a:buFont typeface="Symbol" pitchFamily="18" charset="2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◦"/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 smtClean="0"/>
          </a:p>
        </p:txBody>
      </p:sp>
      <p:sp>
        <p:nvSpPr>
          <p:cNvPr id="12" name="Picture Placeholder 27"/>
          <p:cNvSpPr>
            <a:spLocks noGrp="1"/>
          </p:cNvSpPr>
          <p:nvPr>
            <p:ph type="pic" sz="quarter" idx="13"/>
          </p:nvPr>
        </p:nvSpPr>
        <p:spPr>
          <a:xfrm>
            <a:off x="0" y="1160714"/>
            <a:ext cx="2609850" cy="4536574"/>
          </a:xfrm>
        </p:spPr>
        <p:txBody>
          <a:bodyPr anchor="t">
            <a:normAutofit/>
          </a:bodyPr>
          <a:lstStyle>
            <a:lvl1pPr algn="ctr">
              <a:buNone/>
              <a:defRPr sz="2200">
                <a:latin typeface="Arial" pitchFamily="34" charset="0"/>
                <a:cs typeface="Arial" pitchFamily="34" charset="0"/>
              </a:defRPr>
            </a:lvl1pPr>
          </a:lstStyle>
          <a:p>
            <a:endParaRPr lang="en-Z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021328"/>
            <a:ext cx="9144000" cy="0"/>
          </a:xfrm>
          <a:prstGeom prst="line">
            <a:avLst/>
          </a:prstGeom>
          <a:ln w="63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8" y="6249876"/>
            <a:ext cx="1601155" cy="532789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007549" y="0"/>
            <a:ext cx="7632848" cy="836672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Text slide heading set in Arial</a:t>
            </a:r>
            <a:endParaRPr lang="en-Z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836672"/>
            <a:ext cx="9144000" cy="5289808"/>
          </a:xfrm>
          <a:prstGeom prst="rect">
            <a:avLst/>
          </a:prstGeom>
          <a:solidFill>
            <a:srgbClr val="FD761D">
              <a:alpha val="1019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n>
                <a:noFill/>
              </a:ln>
              <a:solidFill>
                <a:srgbClr val="0099D0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1007548" y="1160713"/>
            <a:ext cx="3564451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3"/>
          </p:nvPr>
        </p:nvSpPr>
        <p:spPr>
          <a:xfrm>
            <a:off x="4896041" y="1160713"/>
            <a:ext cx="3564451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"/>
          </p:nvPr>
        </p:nvSpPr>
        <p:spPr>
          <a:xfrm>
            <a:off x="1007548" y="2132836"/>
            <a:ext cx="3564451" cy="356445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7B1272"/>
              </a:buClr>
              <a:defRPr sz="2000" b="0"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○"/>
              <a:defRPr sz="1800" b="0"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Clr>
                <a:srgbClr val="7B1272"/>
              </a:buClr>
              <a:buFont typeface="Symbol" pitchFamily="18" charset="2"/>
              <a:buChar char="-"/>
              <a:defRPr sz="1600" b="0"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•"/>
              <a:defRPr sz="1400" b="0"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Clr>
                <a:srgbClr val="7B1272"/>
              </a:buClr>
              <a:buFont typeface="Calibri" pitchFamily="34" charset="0"/>
              <a:buChar char="◦"/>
              <a:defRPr sz="1400" b="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 smtClean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A1711D-FA38-428E-8A41-861559834B06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836672"/>
            <a:ext cx="9144000" cy="0"/>
          </a:xfrm>
          <a:prstGeom prst="line">
            <a:avLst/>
          </a:prstGeom>
          <a:ln w="190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>
            <a:spLocks noGrp="1"/>
          </p:cNvSpPr>
          <p:nvPr>
            <p:ph sz="half" idx="13"/>
          </p:nvPr>
        </p:nvSpPr>
        <p:spPr>
          <a:xfrm>
            <a:off x="4896041" y="2132836"/>
            <a:ext cx="3564451" cy="356445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7B1272"/>
              </a:buClr>
              <a:defRPr sz="2000" b="0"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○"/>
              <a:defRPr sz="1800" b="0"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Clr>
                <a:srgbClr val="7B1272"/>
              </a:buClr>
              <a:buFont typeface="Symbol" pitchFamily="18" charset="2"/>
              <a:buChar char="-"/>
              <a:defRPr sz="1600" b="0"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•"/>
              <a:defRPr sz="1400" b="0"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Clr>
                <a:srgbClr val="7B1272"/>
              </a:buClr>
              <a:buFont typeface="Calibri" pitchFamily="34" charset="0"/>
              <a:buChar char="◦"/>
              <a:defRPr sz="1400" b="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 smtClean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8" y="6249876"/>
            <a:ext cx="1601155" cy="532789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1007549" y="0"/>
            <a:ext cx="7452943" cy="836672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Text slide heading set in Arial</a:t>
            </a:r>
            <a:endParaRPr lang="en-Z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1007548" y="1160713"/>
            <a:ext cx="3564451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3"/>
          </p:nvPr>
        </p:nvSpPr>
        <p:spPr>
          <a:xfrm>
            <a:off x="4896041" y="1160713"/>
            <a:ext cx="3564451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"/>
          </p:nvPr>
        </p:nvSpPr>
        <p:spPr>
          <a:xfrm>
            <a:off x="1007548" y="2132836"/>
            <a:ext cx="3488251" cy="356445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7B1272"/>
              </a:buClr>
              <a:defRPr sz="2200" b="0"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○"/>
              <a:defRPr sz="2000" b="0"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Clr>
                <a:srgbClr val="7B1272"/>
              </a:buClr>
              <a:buFont typeface="Symbol" pitchFamily="18" charset="2"/>
              <a:buChar char="-"/>
              <a:defRPr sz="1800" b="0"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•"/>
              <a:defRPr sz="1600" b="0"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Clr>
                <a:srgbClr val="7B1272"/>
              </a:buClr>
              <a:buFont typeface="Calibri" pitchFamily="34" charset="0"/>
              <a:buChar char="◦"/>
              <a:defRPr sz="1600" b="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 smtClean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2"/>
          </p:nvPr>
        </p:nvSpPr>
        <p:spPr>
          <a:xfrm>
            <a:off x="4896041" y="2132836"/>
            <a:ext cx="3564452" cy="3564451"/>
          </a:xfrm>
        </p:spPr>
        <p:txBody>
          <a:bodyPr/>
          <a:lstStyle>
            <a:lvl1pPr>
              <a:lnSpc>
                <a:spcPct val="100000"/>
              </a:lnSpc>
              <a:buClr>
                <a:srgbClr val="7B1272"/>
              </a:buClr>
              <a:buFont typeface="Arial" panose="020B0604020202020204" pitchFamily="34" charset="0"/>
              <a:buChar char="•"/>
              <a:defRPr sz="2200"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Clr>
                <a:srgbClr val="7B1272"/>
              </a:buClr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Clr>
                <a:srgbClr val="7B1272"/>
              </a:buClr>
              <a:buFont typeface="Symbol" pitchFamily="18" charset="2"/>
              <a:buChar char="-"/>
              <a:defRPr sz="1800"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Clr>
                <a:srgbClr val="7B1272"/>
              </a:buClr>
              <a:buFont typeface="Arial" pitchFamily="34" charset="0"/>
              <a:buChar char="◦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 smtClean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A1711D-FA38-428E-8A41-861559834B06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836672"/>
            <a:ext cx="9144000" cy="0"/>
          </a:xfrm>
          <a:prstGeom prst="line">
            <a:avLst/>
          </a:prstGeom>
          <a:ln w="190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6021328"/>
            <a:ext cx="9144000" cy="0"/>
          </a:xfrm>
          <a:prstGeom prst="line">
            <a:avLst/>
          </a:prstGeom>
          <a:ln w="63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8" y="6249876"/>
            <a:ext cx="1601155" cy="532789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1007549" y="0"/>
            <a:ext cx="7452943" cy="836672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Text slide heading set in Arial</a:t>
            </a:r>
            <a:endParaRPr lang="en-Z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7164328" y="6345369"/>
            <a:ext cx="972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r">
              <a:buFont typeface="+mj-lt"/>
              <a:buNone/>
            </a:pPr>
            <a:fld id="{59129038-30A0-4044-A7A8-E5128C0CD9F6}" type="slidenum">
              <a:rPr lang="en-ZA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marL="400050" indent="-400050" algn="r">
                <a:buFont typeface="+mj-lt"/>
                <a:buNone/>
              </a:pPr>
              <a:t>‹#›</a:t>
            </a:fld>
            <a:endParaRPr lang="en-ZA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A1711D-FA38-428E-8A41-861559834B06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836672"/>
            <a:ext cx="9144000" cy="0"/>
          </a:xfrm>
          <a:prstGeom prst="line">
            <a:avLst/>
          </a:prstGeom>
          <a:ln w="190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021328"/>
            <a:ext cx="9144000" cy="0"/>
          </a:xfrm>
          <a:prstGeom prst="line">
            <a:avLst/>
          </a:prstGeom>
          <a:ln w="6350"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8" y="6249876"/>
            <a:ext cx="1601155" cy="53278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007549" y="0"/>
            <a:ext cx="7452943" cy="836672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Text slide heading set in Arial</a:t>
            </a:r>
            <a:endParaRPr lang="en-Z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 userDrawn="1"/>
        </p:nvGraphicFramePr>
        <p:xfrm>
          <a:off x="9756656" y="0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0BC5C-321D-4B3E-8D50-BD1FF25B0B25}" type="datetime1">
              <a:rPr lang="en-ZA" smtClean="0"/>
              <a:pPr/>
              <a:t>2017/05/03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1711D-FA38-428E-8A41-861559834B06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63" r:id="rId6"/>
    <p:sldLayoutId id="2147483660" r:id="rId7"/>
    <p:sldLayoutId id="2147483664" r:id="rId8"/>
    <p:sldLayoutId id="2147483654" r:id="rId9"/>
    <p:sldLayoutId id="2147483661" r:id="rId10"/>
    <p:sldLayoutId id="2147483656" r:id="rId11"/>
    <p:sldLayoutId id="2147483665" r:id="rId12"/>
    <p:sldLayoutId id="2147483657" r:id="rId13"/>
    <p:sldLayoutId id="2147483666" r:id="rId14"/>
    <p:sldLayoutId id="2147483658" r:id="rId15"/>
    <p:sldLayoutId id="2147483667" r:id="rId16"/>
    <p:sldLayoutId id="2147483659" r:id="rId17"/>
    <p:sldLayoutId id="2147483668" r:id="rId1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rcid.org/registe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d.martindale@ru.ac.z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9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Layout" Target="../diagrams/layout6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5" r="3386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5426" y="3171825"/>
            <a:ext cx="5184656" cy="514284"/>
          </a:xfrm>
        </p:spPr>
        <p:txBody>
          <a:bodyPr>
            <a:normAutofit/>
          </a:bodyPr>
          <a:lstStyle/>
          <a:p>
            <a:endParaRPr lang="en-ZA" dirty="0"/>
          </a:p>
          <a:p>
            <a:endParaRPr lang="en-Z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0988" y="1803660"/>
            <a:ext cx="4834320" cy="1836728"/>
          </a:xfrm>
        </p:spPr>
        <p:txBody>
          <a:bodyPr>
            <a:normAutofit/>
          </a:bodyPr>
          <a:lstStyle/>
          <a:p>
            <a:r>
              <a:rPr lang="en-ZA" sz="1300" dirty="0" smtClean="0"/>
              <a:t/>
            </a:r>
            <a:br>
              <a:rPr lang="en-ZA" sz="1300" dirty="0" smtClean="0"/>
            </a:br>
            <a:r>
              <a:rPr lang="en-ZA" sz="1600" dirty="0" smtClean="0"/>
              <a:t>Your ORCID researcher identity: Enhancing the impact and visibility of your research web presence</a:t>
            </a:r>
            <a:br>
              <a:rPr lang="en-ZA" sz="1600" dirty="0" smtClean="0"/>
            </a:br>
            <a:r>
              <a:rPr lang="en-ZA" sz="1600" dirty="0" smtClean="0"/>
              <a:t/>
            </a:r>
            <a:br>
              <a:rPr lang="en-ZA" sz="1600" dirty="0" smtClean="0"/>
            </a:br>
            <a:r>
              <a:rPr lang="en-ZA" sz="1400" dirty="0"/>
              <a:t>Research Week. 11</a:t>
            </a:r>
            <a:r>
              <a:rPr lang="en-ZA" sz="1400" baseline="30000" dirty="0"/>
              <a:t>th</a:t>
            </a:r>
            <a:r>
              <a:rPr lang="en-ZA" sz="1400" dirty="0"/>
              <a:t> May 2017</a:t>
            </a:r>
            <a:r>
              <a:rPr lang="en-ZA" sz="1400" dirty="0" smtClean="0"/>
              <a:t/>
            </a:r>
            <a:br>
              <a:rPr lang="en-ZA" sz="1400" dirty="0" smtClean="0"/>
            </a:br>
            <a:r>
              <a:rPr lang="en-ZA" sz="1300" dirty="0" smtClean="0"/>
              <a:t>Debbie Martindale: Librarian: Scholarly Communication</a:t>
            </a:r>
            <a:endParaRPr lang="en-ZA" sz="13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ZA" dirty="0"/>
          </a:p>
          <a:p>
            <a:endParaRPr lang="en-ZA" dirty="0"/>
          </a:p>
        </p:txBody>
      </p:sp>
      <p:pic>
        <p:nvPicPr>
          <p:cNvPr id="7" name="Picture Placeholder 9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8" b="10618"/>
          <a:stretch>
            <a:fillRect/>
          </a:stretch>
        </p:blipFill>
        <p:spPr>
          <a:xfrm>
            <a:off x="0" y="4355336"/>
            <a:ext cx="5217393" cy="2456876"/>
          </a:xfrm>
        </p:spPr>
      </p:pic>
    </p:spTree>
    <p:extLst>
      <p:ext uri="{BB962C8B-B14F-4D97-AF65-F5344CB8AC3E}">
        <p14:creationId xmlns:p14="http://schemas.microsoft.com/office/powerpoint/2010/main" val="116782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ORCID: In context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3"/>
                </a:solidFill>
              </a:rPr>
              <a:t>O</a:t>
            </a:r>
            <a:r>
              <a:rPr lang="en-US" sz="3600" b="1" dirty="0" smtClean="0"/>
              <a:t>pen </a:t>
            </a:r>
          </a:p>
          <a:p>
            <a:r>
              <a:rPr lang="en-US" sz="3600" b="1" dirty="0" smtClean="0">
                <a:solidFill>
                  <a:schemeClr val="accent3"/>
                </a:solidFill>
              </a:rPr>
              <a:t>R</a:t>
            </a:r>
            <a:r>
              <a:rPr lang="en-US" sz="3600" b="1" dirty="0" smtClean="0"/>
              <a:t>esearcher and </a:t>
            </a:r>
          </a:p>
          <a:p>
            <a:r>
              <a:rPr lang="en-US" sz="3600" b="1" dirty="0" err="1" smtClean="0">
                <a:solidFill>
                  <a:schemeClr val="accent3"/>
                </a:solidFill>
              </a:rPr>
              <a:t>C</a:t>
            </a:r>
            <a:r>
              <a:rPr lang="en-US" sz="3600" b="1" dirty="0" err="1" smtClean="0"/>
              <a:t>ontributer</a:t>
            </a:r>
            <a:r>
              <a:rPr lang="en-US" sz="3600" b="1" dirty="0" smtClean="0"/>
              <a:t> </a:t>
            </a:r>
          </a:p>
          <a:p>
            <a:r>
              <a:rPr lang="en-US" sz="3600" b="1" dirty="0" smtClean="0">
                <a:solidFill>
                  <a:schemeClr val="accent3"/>
                </a:solidFill>
              </a:rPr>
              <a:t>ID</a:t>
            </a:r>
            <a:endParaRPr lang="en-US" sz="3600" b="1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10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20" y="952206"/>
            <a:ext cx="3618462" cy="16202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3413" y="3753041"/>
            <a:ext cx="777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“ORCID’s </a:t>
            </a:r>
            <a:r>
              <a:rPr lang="en-US" sz="2400" dirty="0"/>
              <a:t>vision is a world where all who participate in research, scholarship, and innovation are uniquely identified and connected to their contributions across disciplines, borders, and time</a:t>
            </a:r>
            <a:r>
              <a:rPr lang="en-US" sz="2400" dirty="0" smtClean="0"/>
              <a:t>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98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ORCID: Many authorship names: One identifier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67" y="1160713"/>
            <a:ext cx="3888492" cy="35310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11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18" y="97907"/>
            <a:ext cx="1637644" cy="7332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150" y="2246563"/>
            <a:ext cx="4166074" cy="353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0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ORCID: Registration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12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18" y="97907"/>
            <a:ext cx="1637644" cy="733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580" y="1062037"/>
            <a:ext cx="6067425" cy="4733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99877" y="6345370"/>
            <a:ext cx="2916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orcid.org/register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ORCID: Registration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13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18" y="97907"/>
            <a:ext cx="1637644" cy="733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54" y="1074837"/>
            <a:ext cx="4442008" cy="40339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7549" y="5697287"/>
            <a:ext cx="7355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Many researchers think this is where the journey with ORCID ends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596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549" y="0"/>
            <a:ext cx="6156779" cy="8366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ORCID: Enhancing the Researcher’s web presence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14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18" y="97907"/>
            <a:ext cx="1637644" cy="733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065701"/>
            <a:ext cx="2329595" cy="18655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7549" y="1045266"/>
            <a:ext cx="680486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ORCID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Raises the Researcher’s web presence</a:t>
            </a:r>
          </a:p>
          <a:p>
            <a:r>
              <a:rPr lang="en-US" sz="2400" dirty="0" smtClean="0"/>
              <a:t>Raises the IMPACT of research</a:t>
            </a:r>
          </a:p>
          <a:p>
            <a:endParaRPr lang="en-US" sz="2400" dirty="0"/>
          </a:p>
          <a:p>
            <a:r>
              <a:rPr lang="en-US" sz="2400" dirty="0" smtClean="0"/>
              <a:t>Enables NRF to access the information they require to: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Grant research funding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Grant academic rating (based on h-index, </a:t>
            </a:r>
            <a:r>
              <a:rPr lang="en-US" sz="2400" dirty="0" err="1" smtClean="0"/>
              <a:t>altmetrics</a:t>
            </a:r>
            <a:r>
              <a:rPr lang="en-US" sz="2400" dirty="0" smtClean="0"/>
              <a:t>, and levels of interest by peer-researchers in the field)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8889" y="5059695"/>
            <a:ext cx="6095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Enables RU Research Office to determine individual researcher’s research output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108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549" y="0"/>
            <a:ext cx="6089836" cy="836672"/>
          </a:xfrm>
        </p:spPr>
        <p:txBody>
          <a:bodyPr>
            <a:normAutofit fontScale="90000"/>
          </a:bodyPr>
          <a:lstStyle/>
          <a:p>
            <a:r>
              <a:rPr lang="en-US" dirty="0"/>
              <a:t>ORCID: Enhancing the Researcher’s web presence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32780198"/>
              </p:ext>
            </p:extLst>
          </p:nvPr>
        </p:nvGraphicFramePr>
        <p:xfrm>
          <a:off x="457200" y="1160713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5232898" y="836671"/>
            <a:ext cx="1944247" cy="1296164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Identity research focus area, </a:t>
            </a:r>
            <a:r>
              <a:rPr lang="en-US" dirty="0" err="1" smtClean="0"/>
              <a:t>Lit.Reviews</a:t>
            </a:r>
            <a:r>
              <a:rPr lang="en-US" dirty="0" smtClean="0"/>
              <a:t>, Data, Funding </a:t>
            </a:r>
            <a:endParaRPr lang="en-US" dirty="0"/>
          </a:p>
        </p:txBody>
      </p:sp>
      <p:cxnSp>
        <p:nvCxnSpPr>
          <p:cNvPr id="7" name="Straight Arrow Connector 6"/>
          <p:cNvCxnSpPr>
            <a:endCxn id="3" idx="1"/>
          </p:cNvCxnSpPr>
          <p:nvPr/>
        </p:nvCxnSpPr>
        <p:spPr>
          <a:xfrm flipV="1">
            <a:off x="4572000" y="1484753"/>
            <a:ext cx="66089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77145" y="1484754"/>
            <a:ext cx="3112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7097385" y="3092454"/>
            <a:ext cx="1944246" cy="89168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Research/data collection &amp; analysis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37492" y="4146160"/>
            <a:ext cx="2209036" cy="4271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Google Apps, Wikis</a:t>
            </a:r>
            <a:endParaRPr lang="en-US" dirty="0"/>
          </a:p>
        </p:txBody>
      </p:sp>
      <p:cxnSp>
        <p:nvCxnSpPr>
          <p:cNvPr id="11" name="Straight Arrow Connector 10"/>
          <p:cNvCxnSpPr>
            <a:endCxn id="8" idx="1"/>
          </p:cNvCxnSpPr>
          <p:nvPr/>
        </p:nvCxnSpPr>
        <p:spPr>
          <a:xfrm>
            <a:off x="6508554" y="3336058"/>
            <a:ext cx="588831" cy="202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2"/>
          </p:cNvCxnSpPr>
          <p:nvPr/>
        </p:nvCxnSpPr>
        <p:spPr>
          <a:xfrm>
            <a:off x="8069508" y="3984140"/>
            <a:ext cx="0" cy="133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330431" y="4995479"/>
            <a:ext cx="27112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Research Data Management (RDM) </a:t>
            </a:r>
          </a:p>
          <a:p>
            <a:pPr algn="ctr"/>
            <a:r>
              <a:rPr lang="en-US" dirty="0" smtClean="0"/>
              <a:t>for funding, CV , visibility</a:t>
            </a:r>
            <a:endParaRPr lang="en-US" dirty="0"/>
          </a:p>
        </p:txBody>
      </p:sp>
      <p:cxnSp>
        <p:nvCxnSpPr>
          <p:cNvPr id="13" name="Straight Arrow Connector 12"/>
          <p:cNvCxnSpPr>
            <a:endCxn id="9" idx="1"/>
          </p:cNvCxnSpPr>
          <p:nvPr/>
        </p:nvCxnSpPr>
        <p:spPr>
          <a:xfrm>
            <a:off x="5868164" y="5373246"/>
            <a:ext cx="462267" cy="79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303713" y="5559271"/>
            <a:ext cx="324041" cy="138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7177146" y="714870"/>
            <a:ext cx="1944246" cy="22682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Twitter</a:t>
            </a:r>
            <a:r>
              <a:rPr lang="en-US" dirty="0"/>
              <a:t>, Facebook, Blogs, </a:t>
            </a:r>
            <a:r>
              <a:rPr lang="en-US" dirty="0" smtClean="0"/>
              <a:t>Wikis, Google  </a:t>
            </a:r>
            <a:r>
              <a:rPr lang="en-US" dirty="0"/>
              <a:t>Scholar, </a:t>
            </a:r>
            <a:r>
              <a:rPr lang="en-US" dirty="0" err="1" smtClean="0"/>
              <a:t>Mendeley</a:t>
            </a:r>
            <a:r>
              <a:rPr lang="en-US" dirty="0" smtClean="0"/>
              <a:t> (</a:t>
            </a:r>
            <a:r>
              <a:rPr lang="en-US" dirty="0" err="1" smtClean="0"/>
              <a:t>etc</a:t>
            </a:r>
            <a:r>
              <a:rPr lang="en-US" dirty="0" smtClean="0"/>
              <a:t>), Academia.edu</a:t>
            </a:r>
            <a:r>
              <a:rPr lang="en-US" dirty="0"/>
              <a:t>, </a:t>
            </a:r>
            <a:r>
              <a:rPr lang="en-US" dirty="0" smtClean="0"/>
              <a:t>ResearchGate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55682" y="5257802"/>
            <a:ext cx="2148031" cy="102755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Publication:</a:t>
            </a:r>
          </a:p>
          <a:p>
            <a:pPr algn="ctr"/>
            <a:r>
              <a:rPr lang="en-US" sz="1600" dirty="0" smtClean="0"/>
              <a:t>High-impact journals</a:t>
            </a:r>
          </a:p>
          <a:p>
            <a:pPr algn="ctr"/>
            <a:r>
              <a:rPr lang="en-US" sz="1600" dirty="0" smtClean="0"/>
              <a:t>Open Access journals</a:t>
            </a:r>
          </a:p>
          <a:p>
            <a:pPr algn="ctr"/>
            <a:r>
              <a:rPr lang="en-US" sz="1600" dirty="0" smtClean="0"/>
              <a:t>OJS</a:t>
            </a:r>
          </a:p>
        </p:txBody>
      </p:sp>
    </p:spTree>
    <p:extLst>
      <p:ext uri="{BB962C8B-B14F-4D97-AF65-F5344CB8AC3E}">
        <p14:creationId xmlns:p14="http://schemas.microsoft.com/office/powerpoint/2010/main" val="91377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549" y="0"/>
            <a:ext cx="6089836" cy="836672"/>
          </a:xfrm>
        </p:spPr>
        <p:txBody>
          <a:bodyPr>
            <a:normAutofit fontScale="90000"/>
          </a:bodyPr>
          <a:lstStyle/>
          <a:p>
            <a:r>
              <a:rPr lang="en-US" dirty="0"/>
              <a:t>ORCID: Enhancing the Researcher’s web presence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32780198"/>
              </p:ext>
            </p:extLst>
          </p:nvPr>
        </p:nvGraphicFramePr>
        <p:xfrm>
          <a:off x="457200" y="1160713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5232898" y="836671"/>
            <a:ext cx="1944247" cy="1296164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Identity research focus area, </a:t>
            </a:r>
            <a:r>
              <a:rPr lang="en-US" dirty="0" err="1" smtClean="0"/>
              <a:t>Lit.Reviews</a:t>
            </a:r>
            <a:r>
              <a:rPr lang="en-US" dirty="0" smtClean="0"/>
              <a:t>, Data, Funding </a:t>
            </a:r>
            <a:endParaRPr lang="en-US" dirty="0"/>
          </a:p>
        </p:txBody>
      </p:sp>
      <p:cxnSp>
        <p:nvCxnSpPr>
          <p:cNvPr id="7" name="Straight Arrow Connector 6"/>
          <p:cNvCxnSpPr>
            <a:endCxn id="3" idx="1"/>
          </p:cNvCxnSpPr>
          <p:nvPr/>
        </p:nvCxnSpPr>
        <p:spPr>
          <a:xfrm flipV="1">
            <a:off x="4572000" y="1484753"/>
            <a:ext cx="66089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77145" y="1484754"/>
            <a:ext cx="3112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7097385" y="3092454"/>
            <a:ext cx="1944246" cy="89168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Research/data collection &amp; analysis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37492" y="4146160"/>
            <a:ext cx="2209036" cy="4271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Google Apps, Wikis</a:t>
            </a:r>
            <a:endParaRPr lang="en-US" dirty="0"/>
          </a:p>
        </p:txBody>
      </p:sp>
      <p:cxnSp>
        <p:nvCxnSpPr>
          <p:cNvPr id="11" name="Straight Arrow Connector 10"/>
          <p:cNvCxnSpPr>
            <a:endCxn id="8" idx="1"/>
          </p:cNvCxnSpPr>
          <p:nvPr/>
        </p:nvCxnSpPr>
        <p:spPr>
          <a:xfrm>
            <a:off x="6508554" y="3336058"/>
            <a:ext cx="588831" cy="202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2"/>
          </p:cNvCxnSpPr>
          <p:nvPr/>
        </p:nvCxnSpPr>
        <p:spPr>
          <a:xfrm>
            <a:off x="8069508" y="3984140"/>
            <a:ext cx="0" cy="133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330431" y="4995479"/>
            <a:ext cx="27112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Research Data Management (RDM) </a:t>
            </a:r>
          </a:p>
          <a:p>
            <a:pPr algn="ctr"/>
            <a:r>
              <a:rPr lang="en-US" dirty="0" smtClean="0"/>
              <a:t>for funding, CV , visibility</a:t>
            </a:r>
            <a:endParaRPr lang="en-US" dirty="0"/>
          </a:p>
        </p:txBody>
      </p:sp>
      <p:cxnSp>
        <p:nvCxnSpPr>
          <p:cNvPr id="13" name="Straight Arrow Connector 12"/>
          <p:cNvCxnSpPr>
            <a:endCxn id="9" idx="1"/>
          </p:cNvCxnSpPr>
          <p:nvPr/>
        </p:nvCxnSpPr>
        <p:spPr>
          <a:xfrm>
            <a:off x="5868164" y="5373246"/>
            <a:ext cx="462267" cy="79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303713" y="5559271"/>
            <a:ext cx="324041" cy="138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7177146" y="714870"/>
            <a:ext cx="1944246" cy="22682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Twitter</a:t>
            </a:r>
            <a:r>
              <a:rPr lang="en-US" dirty="0"/>
              <a:t>, Facebook, Blogs, </a:t>
            </a:r>
            <a:r>
              <a:rPr lang="en-US" dirty="0" smtClean="0"/>
              <a:t>Wikis, Google  </a:t>
            </a:r>
            <a:r>
              <a:rPr lang="en-US" dirty="0"/>
              <a:t>Scholar, </a:t>
            </a:r>
            <a:r>
              <a:rPr lang="en-US" dirty="0" err="1" smtClean="0"/>
              <a:t>Mendeley</a:t>
            </a:r>
            <a:r>
              <a:rPr lang="en-US" dirty="0" smtClean="0"/>
              <a:t> (</a:t>
            </a:r>
            <a:r>
              <a:rPr lang="en-US" dirty="0" err="1" smtClean="0"/>
              <a:t>etc</a:t>
            </a:r>
            <a:r>
              <a:rPr lang="en-US" dirty="0" smtClean="0"/>
              <a:t>), Academia.edu</a:t>
            </a:r>
            <a:r>
              <a:rPr lang="en-US" dirty="0"/>
              <a:t>, </a:t>
            </a:r>
            <a:r>
              <a:rPr lang="en-US" dirty="0" smtClean="0"/>
              <a:t>ResearchGate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55682" y="5257802"/>
            <a:ext cx="2148031" cy="102755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Publication:</a:t>
            </a:r>
          </a:p>
          <a:p>
            <a:pPr algn="ctr"/>
            <a:r>
              <a:rPr lang="en-US" sz="1600" dirty="0" smtClean="0"/>
              <a:t>High-impact journals</a:t>
            </a:r>
          </a:p>
          <a:p>
            <a:pPr algn="ctr"/>
            <a:r>
              <a:rPr lang="en-US" sz="1600" dirty="0" smtClean="0"/>
              <a:t>Open Access journals</a:t>
            </a:r>
          </a:p>
          <a:p>
            <a:pPr algn="ctr"/>
            <a:r>
              <a:rPr lang="en-US" sz="1600" dirty="0" smtClean="0"/>
              <a:t>OJS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1" y="1783929"/>
            <a:ext cx="1226220" cy="12262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0" y="946658"/>
            <a:ext cx="2799403" cy="7979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1" y="3104550"/>
            <a:ext cx="1279829" cy="68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549" y="0"/>
            <a:ext cx="6156779" cy="8366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ORCID: Enhancing the Researcher’s web presence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17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18" y="97907"/>
            <a:ext cx="1637644" cy="733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31" y="2456877"/>
            <a:ext cx="2430307" cy="1946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7549" y="1213217"/>
            <a:ext cx="4424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3"/>
                </a:solidFill>
              </a:rPr>
              <a:t>ORCID </a:t>
            </a:r>
            <a:r>
              <a:rPr lang="en-US" sz="2800" b="1" dirty="0" smtClean="0"/>
              <a:t>Profile: Add Websites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862" y="1013192"/>
            <a:ext cx="3060350" cy="49013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3453" y="5111636"/>
            <a:ext cx="3732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Google Scholar Citations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777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549" y="0"/>
            <a:ext cx="6156779" cy="8366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ORCID: Enhancing the Researcher’s web presence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18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18" y="97907"/>
            <a:ext cx="1637644" cy="733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47" y="1770328"/>
            <a:ext cx="2832537" cy="22682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7549" y="1213217"/>
            <a:ext cx="4424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3"/>
                </a:solidFill>
              </a:rPr>
              <a:t>ORCID </a:t>
            </a:r>
            <a:r>
              <a:rPr lang="en-US" sz="2800" b="1" dirty="0" smtClean="0"/>
              <a:t>Profile: Add Websites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62395" y="2112982"/>
            <a:ext cx="38884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</a:rPr>
              <a:t>Rhodes Digital Commons</a:t>
            </a:r>
          </a:p>
          <a:p>
            <a:endParaRPr lang="en-US" sz="4400" b="1" dirty="0" smtClean="0">
              <a:solidFill>
                <a:srgbClr val="7030A0"/>
              </a:solidFill>
            </a:endParaRPr>
          </a:p>
          <a:p>
            <a:r>
              <a:rPr lang="en-US" sz="4400" dirty="0" smtClean="0"/>
              <a:t>- Personal Page</a:t>
            </a:r>
          </a:p>
          <a:p>
            <a:r>
              <a:rPr lang="en-US" sz="4400" dirty="0" smtClean="0"/>
              <a:t>- Supervision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332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549" y="0"/>
            <a:ext cx="6156779" cy="8366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ORCID: Enhancing the Researcher’s web presence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19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18" y="97907"/>
            <a:ext cx="1637644" cy="733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01" y="2456877"/>
            <a:ext cx="2832537" cy="22682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7549" y="1213217"/>
            <a:ext cx="4424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3"/>
                </a:solidFill>
              </a:rPr>
              <a:t>ORCID </a:t>
            </a:r>
            <a:r>
              <a:rPr lang="en-US" sz="2800" b="1" dirty="0" smtClean="0"/>
              <a:t>Profile: Add Websites</a:t>
            </a:r>
            <a:endParaRPr 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82" y="1603278"/>
            <a:ext cx="3606165" cy="448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9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OUTLINE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 dirty="0" smtClean="0"/>
          </a:p>
          <a:p>
            <a:endParaRPr lang="en-ZA" dirty="0" smtClean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1331590" y="1808795"/>
            <a:ext cx="73552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smtClean="0"/>
              <a:t>Scholarly Communication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ORCID: Context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ORCID registration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Enhancing the researcher’s web presence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Rhodes Digital Commons</a:t>
            </a:r>
          </a:p>
        </p:txBody>
      </p:sp>
    </p:spTree>
    <p:extLst>
      <p:ext uri="{BB962C8B-B14F-4D97-AF65-F5344CB8AC3E}">
        <p14:creationId xmlns:p14="http://schemas.microsoft.com/office/powerpoint/2010/main" val="301438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549" y="0"/>
            <a:ext cx="6156779" cy="8366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ORCID: Enhancing the Researcher’s web presence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20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18" y="97907"/>
            <a:ext cx="1637644" cy="733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62" y="2780918"/>
            <a:ext cx="2264512" cy="18134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7549" y="1213217"/>
            <a:ext cx="448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3"/>
                </a:solidFill>
              </a:rPr>
              <a:t>ORCID </a:t>
            </a:r>
            <a:r>
              <a:rPr lang="en-US" sz="2800" b="1" dirty="0" smtClean="0"/>
              <a:t>Profile: Add Other IDs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7686" y="906962"/>
            <a:ext cx="2946319" cy="51143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795" y="5111938"/>
            <a:ext cx="2191722" cy="773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30" y="1852117"/>
            <a:ext cx="1253847" cy="127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9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549" y="0"/>
            <a:ext cx="6156779" cy="8366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ORCID: Enhancing the Researcher’s web presence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21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18" y="97907"/>
            <a:ext cx="1637644" cy="7332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7549" y="1213217"/>
            <a:ext cx="448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3"/>
                </a:solidFill>
              </a:rPr>
              <a:t>ORCID </a:t>
            </a:r>
            <a:r>
              <a:rPr lang="en-US" sz="2800" b="1" dirty="0" smtClean="0"/>
              <a:t>Profile: Add Other IDs</a:t>
            </a:r>
            <a:endParaRPr 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64" y="1034286"/>
            <a:ext cx="2529651" cy="5000700"/>
          </a:xfrm>
          <a:prstGeom prst="rect">
            <a:avLst/>
          </a:prstGeom>
        </p:spPr>
      </p:pic>
      <p:pic>
        <p:nvPicPr>
          <p:cNvPr id="1026" name="Picture 2" descr="Image result for increased visibil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2873">
            <a:off x="1171899" y="2105886"/>
            <a:ext cx="19145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 rot="18108966">
            <a:off x="2069691" y="3521548"/>
            <a:ext cx="4282035" cy="1009317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Increased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24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549" y="0"/>
            <a:ext cx="6156779" cy="8366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ORCID: Enhancing the Researcher’s web presence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22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18" y="97907"/>
            <a:ext cx="1637644" cy="7332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7549" y="1213217"/>
            <a:ext cx="56453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</a:rPr>
              <a:t>ORCID </a:t>
            </a:r>
            <a:r>
              <a:rPr lang="en-US" sz="4000" b="1" dirty="0" smtClean="0"/>
              <a:t>Profile: Add Works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67539" y="2594607"/>
            <a:ext cx="39330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1. Search and Link</a:t>
            </a:r>
          </a:p>
          <a:p>
            <a:endParaRPr lang="en-US" sz="40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720" y="5068673"/>
            <a:ext cx="2861216" cy="1009841"/>
          </a:xfrm>
          <a:prstGeom prst="rect">
            <a:avLst/>
          </a:prstGeom>
        </p:spPr>
      </p:pic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567" y="1850694"/>
            <a:ext cx="1706286" cy="170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05" y="3834816"/>
            <a:ext cx="1012220" cy="102647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819320" y="3037688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819320" y="3037688"/>
            <a:ext cx="1372885" cy="1116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859929" y="3081269"/>
            <a:ext cx="833181" cy="1938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7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549" y="0"/>
            <a:ext cx="6156779" cy="8366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ORCID: Enhancing the Researcher’s web presence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23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18" y="97907"/>
            <a:ext cx="1637644" cy="7332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7549" y="1213217"/>
            <a:ext cx="56453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</a:rPr>
              <a:t>ORCID </a:t>
            </a:r>
            <a:r>
              <a:rPr lang="en-US" sz="4000" b="1" dirty="0" smtClean="0"/>
              <a:t>Profile: Add Works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67539" y="2594607"/>
            <a:ext cx="39330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1. Search and Link</a:t>
            </a:r>
          </a:p>
          <a:p>
            <a:endParaRPr lang="en-US" sz="4000" dirty="0" smtClean="0"/>
          </a:p>
          <a:p>
            <a:r>
              <a:rPr lang="en-US" sz="4000" dirty="0" smtClean="0"/>
              <a:t>2. Manual</a:t>
            </a:r>
            <a:endParaRPr lang="en-US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720" y="5068673"/>
            <a:ext cx="2861216" cy="1009841"/>
          </a:xfrm>
          <a:prstGeom prst="rect">
            <a:avLst/>
          </a:prstGeom>
        </p:spPr>
      </p:pic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567" y="1850694"/>
            <a:ext cx="1706286" cy="170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05" y="3834816"/>
            <a:ext cx="1012220" cy="102647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819320" y="3037688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819320" y="3037688"/>
            <a:ext cx="1372885" cy="1116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859929" y="3081269"/>
            <a:ext cx="833181" cy="1938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0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549" y="0"/>
            <a:ext cx="6156779" cy="8366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ORCID: Enhancing the Researcher’s web presence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24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18" y="97907"/>
            <a:ext cx="1637644" cy="7332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7549" y="1213217"/>
            <a:ext cx="56453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</a:rPr>
              <a:t>ORCID </a:t>
            </a:r>
            <a:r>
              <a:rPr lang="en-US" sz="4000" b="1" dirty="0" smtClean="0"/>
              <a:t>Profile: Add Works</a:t>
            </a:r>
            <a:endParaRPr lang="en-US" sz="4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665" y="1857375"/>
            <a:ext cx="593407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The Research </a:t>
            </a:r>
            <a:r>
              <a:rPr lang="en-ZA" dirty="0" err="1" smtClean="0"/>
              <a:t>LifeCycle</a:t>
            </a:r>
            <a:r>
              <a:rPr lang="en-ZA" dirty="0" smtClean="0"/>
              <a:t>: Web Presence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32780198"/>
              </p:ext>
            </p:extLst>
          </p:nvPr>
        </p:nvGraphicFramePr>
        <p:xfrm>
          <a:off x="457200" y="1160713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5232898" y="836671"/>
            <a:ext cx="1944247" cy="1296164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Identity research focus area, </a:t>
            </a:r>
            <a:r>
              <a:rPr lang="en-US" dirty="0" err="1" smtClean="0"/>
              <a:t>Lit.Reviews</a:t>
            </a:r>
            <a:r>
              <a:rPr lang="en-US" dirty="0" smtClean="0"/>
              <a:t>, Data, Funding </a:t>
            </a:r>
            <a:endParaRPr lang="en-US" dirty="0"/>
          </a:p>
        </p:txBody>
      </p:sp>
      <p:cxnSp>
        <p:nvCxnSpPr>
          <p:cNvPr id="7" name="Straight Arrow Connector 6"/>
          <p:cNvCxnSpPr>
            <a:endCxn id="3" idx="1"/>
          </p:cNvCxnSpPr>
          <p:nvPr/>
        </p:nvCxnSpPr>
        <p:spPr>
          <a:xfrm flipV="1">
            <a:off x="4572000" y="1484753"/>
            <a:ext cx="66089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77145" y="1484754"/>
            <a:ext cx="3112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7087918" y="3155388"/>
            <a:ext cx="1944246" cy="89168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Research/data collection &amp; analysis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31526" y="4169988"/>
            <a:ext cx="2209036" cy="4271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Google Apps, Wikis</a:t>
            </a:r>
            <a:endParaRPr lang="en-US" dirty="0"/>
          </a:p>
        </p:txBody>
      </p:sp>
      <p:cxnSp>
        <p:nvCxnSpPr>
          <p:cNvPr id="11" name="Straight Arrow Connector 10"/>
          <p:cNvCxnSpPr>
            <a:endCxn id="8" idx="1"/>
          </p:cNvCxnSpPr>
          <p:nvPr/>
        </p:nvCxnSpPr>
        <p:spPr>
          <a:xfrm>
            <a:off x="6499087" y="3398992"/>
            <a:ext cx="588831" cy="202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2"/>
          </p:cNvCxnSpPr>
          <p:nvPr/>
        </p:nvCxnSpPr>
        <p:spPr>
          <a:xfrm>
            <a:off x="8060041" y="4047074"/>
            <a:ext cx="0" cy="133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330431" y="4995479"/>
            <a:ext cx="27112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Research Data Management (RDM) </a:t>
            </a:r>
          </a:p>
          <a:p>
            <a:pPr algn="ctr"/>
            <a:r>
              <a:rPr lang="en-US" dirty="0" smtClean="0"/>
              <a:t>for funding, CV , visibility</a:t>
            </a:r>
            <a:endParaRPr lang="en-US" dirty="0"/>
          </a:p>
        </p:txBody>
      </p:sp>
      <p:cxnSp>
        <p:nvCxnSpPr>
          <p:cNvPr id="13" name="Straight Arrow Connector 12"/>
          <p:cNvCxnSpPr>
            <a:endCxn id="9" idx="1"/>
          </p:cNvCxnSpPr>
          <p:nvPr/>
        </p:nvCxnSpPr>
        <p:spPr>
          <a:xfrm>
            <a:off x="5868164" y="5373246"/>
            <a:ext cx="462267" cy="79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55682" y="5257802"/>
            <a:ext cx="2148031" cy="102755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Publication:</a:t>
            </a:r>
          </a:p>
          <a:p>
            <a:pPr algn="ctr"/>
            <a:r>
              <a:rPr lang="en-US" sz="1600" dirty="0" smtClean="0"/>
              <a:t>High-impact journals</a:t>
            </a:r>
          </a:p>
          <a:p>
            <a:pPr algn="ctr"/>
            <a:r>
              <a:rPr lang="en-US" sz="1600" dirty="0" smtClean="0"/>
              <a:t>Open Access journals</a:t>
            </a:r>
          </a:p>
          <a:p>
            <a:pPr algn="ctr"/>
            <a:r>
              <a:rPr lang="en-US" sz="1600" dirty="0" smtClean="0"/>
              <a:t>OJS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462" y="3141356"/>
            <a:ext cx="1655126" cy="1944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Dissemination:</a:t>
            </a:r>
          </a:p>
          <a:p>
            <a:pPr algn="ctr"/>
            <a:r>
              <a:rPr lang="en-US" sz="1600" dirty="0" smtClean="0"/>
              <a:t>Social Media</a:t>
            </a:r>
            <a:endParaRPr lang="en-US" sz="1600" dirty="0"/>
          </a:p>
          <a:p>
            <a:pPr algn="ctr"/>
            <a:r>
              <a:rPr lang="en-US" sz="1600" dirty="0" smtClean="0"/>
              <a:t>Self-archiving:</a:t>
            </a:r>
            <a:endParaRPr lang="en-US" sz="1600" dirty="0"/>
          </a:p>
          <a:p>
            <a:pPr algn="ctr"/>
            <a:r>
              <a:rPr lang="en-US" sz="1600" dirty="0" smtClean="0"/>
              <a:t>ResearchGate, </a:t>
            </a:r>
            <a:r>
              <a:rPr lang="en-US" sz="1600" dirty="0" err="1" smtClean="0"/>
              <a:t>FigShare</a:t>
            </a:r>
            <a:endParaRPr lang="en-US" sz="1600" dirty="0" smtClean="0"/>
          </a:p>
          <a:p>
            <a:pPr algn="ctr"/>
            <a:r>
              <a:rPr lang="en-US" sz="1600" dirty="0" smtClean="0"/>
              <a:t>Institutional repository</a:t>
            </a:r>
            <a:endParaRPr lang="en-US" sz="1600" dirty="0"/>
          </a:p>
        </p:txBody>
      </p:sp>
      <p:cxnSp>
        <p:nvCxnSpPr>
          <p:cNvPr id="16" name="Straight Arrow Connector 15"/>
          <p:cNvCxnSpPr>
            <a:endCxn id="12" idx="3"/>
          </p:cNvCxnSpPr>
          <p:nvPr/>
        </p:nvCxnSpPr>
        <p:spPr>
          <a:xfrm flipH="1">
            <a:off x="2303713" y="5697287"/>
            <a:ext cx="301518" cy="74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0"/>
            <a:endCxn id="14" idx="2"/>
          </p:cNvCxnSpPr>
          <p:nvPr/>
        </p:nvCxnSpPr>
        <p:spPr>
          <a:xfrm flipH="1" flipV="1">
            <a:off x="898025" y="5085950"/>
            <a:ext cx="331673" cy="171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177146" y="714870"/>
            <a:ext cx="1944246" cy="22682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Twitter</a:t>
            </a:r>
            <a:r>
              <a:rPr lang="en-US" dirty="0"/>
              <a:t>, Facebook, Blogs, </a:t>
            </a:r>
            <a:r>
              <a:rPr lang="en-US" dirty="0" smtClean="0"/>
              <a:t>Wikis, Google  </a:t>
            </a:r>
            <a:r>
              <a:rPr lang="en-US" dirty="0"/>
              <a:t>Scholar, </a:t>
            </a:r>
            <a:r>
              <a:rPr lang="en-US" dirty="0" err="1" smtClean="0"/>
              <a:t>Mendeley</a:t>
            </a:r>
            <a:r>
              <a:rPr lang="en-US" dirty="0" smtClean="0"/>
              <a:t> (</a:t>
            </a:r>
            <a:r>
              <a:rPr lang="en-US" dirty="0" err="1" smtClean="0"/>
              <a:t>etc</a:t>
            </a:r>
            <a:r>
              <a:rPr lang="en-US" dirty="0" smtClean="0"/>
              <a:t>), Academia.edu</a:t>
            </a:r>
            <a:r>
              <a:rPr lang="en-US" dirty="0"/>
              <a:t>, </a:t>
            </a:r>
            <a:r>
              <a:rPr lang="en-US" dirty="0" smtClean="0"/>
              <a:t>ResearchGate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83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Rhodes Digital Commons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Institutional Repository defined: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“Institutional </a:t>
            </a:r>
            <a:r>
              <a:rPr lang="en-US" dirty="0"/>
              <a:t>repositories are </a:t>
            </a:r>
            <a:r>
              <a:rPr lang="en-US" b="1" dirty="0"/>
              <a:t>digital collections </a:t>
            </a:r>
            <a:r>
              <a:rPr lang="en-US" dirty="0"/>
              <a:t>of the </a:t>
            </a:r>
            <a:r>
              <a:rPr lang="en-US" b="1" dirty="0"/>
              <a:t>outputs</a:t>
            </a:r>
            <a:r>
              <a:rPr lang="en-US" dirty="0"/>
              <a:t> created within a </a:t>
            </a:r>
            <a:r>
              <a:rPr lang="en-US" b="1" dirty="0"/>
              <a:t>university or </a:t>
            </a:r>
            <a:r>
              <a:rPr lang="en-US" b="1" dirty="0" smtClean="0"/>
              <a:t>research institution</a:t>
            </a:r>
            <a:r>
              <a:rPr lang="en-US" dirty="0" smtClean="0"/>
              <a:t>” </a:t>
            </a:r>
            <a:r>
              <a:rPr lang="en-US" dirty="0"/>
              <a:t>(www.openscholarship.org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Copyright compliant</a:t>
            </a:r>
          </a:p>
          <a:p>
            <a:r>
              <a:rPr lang="en-US" dirty="0" smtClean="0"/>
              <a:t>Pre-prints / last version before publication</a:t>
            </a:r>
          </a:p>
          <a:p>
            <a:r>
              <a:rPr lang="en-US" dirty="0" smtClean="0"/>
              <a:t>Publisher’s 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26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385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Rhodes Digital Commons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27</a:t>
            </a:fld>
            <a:endParaRPr lang="en-ZA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66" y="1160712"/>
            <a:ext cx="8258068" cy="453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Rhodes Digital Commons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874182" y="1160712"/>
            <a:ext cx="6938228" cy="4536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Authority profiles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28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92" y="1648899"/>
            <a:ext cx="8276451" cy="466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2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683508" y="1160713"/>
            <a:ext cx="3564450" cy="449580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Debbie Martindale</a:t>
            </a:r>
          </a:p>
          <a:p>
            <a:r>
              <a:rPr lang="en-US" sz="2000" dirty="0" smtClean="0"/>
              <a:t>Librarian: Scholarly Communication</a:t>
            </a:r>
          </a:p>
          <a:p>
            <a:r>
              <a:rPr lang="en-US" sz="2000" dirty="0" smtClean="0">
                <a:hlinkClick r:id="rId3"/>
              </a:rPr>
              <a:t>d.martindale@ru.ac.za</a:t>
            </a:r>
            <a:endParaRPr lang="en-US" sz="2000" dirty="0" smtClean="0"/>
          </a:p>
          <a:p>
            <a:r>
              <a:rPr lang="en-US" sz="2000" dirty="0" smtClean="0"/>
              <a:t>046- 6037307</a:t>
            </a:r>
          </a:p>
          <a:p>
            <a:r>
              <a:rPr lang="en-US" sz="2000" dirty="0" smtClean="0"/>
              <a:t>(Level 3)</a:t>
            </a:r>
            <a:endParaRPr lang="en-US" sz="20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58" y="1548805"/>
            <a:ext cx="4211829" cy="3644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29</a:t>
            </a:fld>
            <a:endParaRPr lang="en-Z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89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Scholarly Communication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Defined </a:t>
            </a:r>
            <a:r>
              <a:rPr lang="en-US" dirty="0"/>
              <a:t>as “the system through </a:t>
            </a:r>
            <a:r>
              <a:rPr lang="en-US" dirty="0" smtClean="0"/>
              <a:t>which</a:t>
            </a:r>
          </a:p>
          <a:p>
            <a:pPr marL="0" indent="0" algn="ctr">
              <a:buNone/>
            </a:pPr>
            <a:r>
              <a:rPr lang="en-US" b="1" dirty="0" smtClean="0"/>
              <a:t>research </a:t>
            </a:r>
            <a:r>
              <a:rPr lang="en-US" b="1" dirty="0"/>
              <a:t>and other scholarly </a:t>
            </a:r>
            <a:r>
              <a:rPr lang="en-US" b="1" dirty="0" smtClean="0"/>
              <a:t>writings</a:t>
            </a:r>
          </a:p>
          <a:p>
            <a:pPr marL="0" indent="0" algn="ctr">
              <a:buNone/>
            </a:pPr>
            <a:r>
              <a:rPr lang="en-US" dirty="0" smtClean="0"/>
              <a:t>are </a:t>
            </a:r>
            <a:r>
              <a:rPr lang="en-US" b="1" dirty="0"/>
              <a:t>created, evaluated for quality</a:t>
            </a:r>
            <a:r>
              <a:rPr lang="en-US" dirty="0"/>
              <a:t>, </a:t>
            </a: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disseminated</a:t>
            </a:r>
            <a:r>
              <a:rPr lang="en-US" dirty="0" smtClean="0"/>
              <a:t> </a:t>
            </a:r>
            <a:r>
              <a:rPr lang="en-US" dirty="0"/>
              <a:t>to the </a:t>
            </a:r>
            <a:r>
              <a:rPr lang="en-US" b="1" dirty="0"/>
              <a:t>scholarly community</a:t>
            </a:r>
            <a:r>
              <a:rPr lang="en-US" dirty="0"/>
              <a:t>, and </a:t>
            </a:r>
            <a:r>
              <a:rPr lang="en-US" b="1" dirty="0"/>
              <a:t>preserved for future use</a:t>
            </a:r>
            <a:r>
              <a:rPr lang="en-US" dirty="0"/>
              <a:t>.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The </a:t>
            </a:r>
            <a:r>
              <a:rPr lang="en-US" dirty="0"/>
              <a:t>system includes both formal means of communication, such as publication in </a:t>
            </a: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peer-reviewed </a:t>
            </a:r>
            <a:r>
              <a:rPr lang="en-US" b="1" dirty="0"/>
              <a:t>journals</a:t>
            </a:r>
            <a:r>
              <a:rPr lang="en-US" dirty="0"/>
              <a:t>,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and </a:t>
            </a:r>
            <a:r>
              <a:rPr lang="en-US" b="1" dirty="0"/>
              <a:t>informal channels</a:t>
            </a:r>
            <a:r>
              <a:rPr lang="en-US" dirty="0"/>
              <a:t>, such as electronic </a:t>
            </a:r>
            <a:r>
              <a:rPr lang="en-US" dirty="0" err="1"/>
              <a:t>listservs</a:t>
            </a:r>
            <a:r>
              <a:rPr lang="en-US" dirty="0"/>
              <a:t>.”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 smtClean="0"/>
              <a:t>(</a:t>
            </a:r>
            <a:r>
              <a:rPr lang="en-US" sz="1600" dirty="0"/>
              <a:t>Association of College &amp; Research </a:t>
            </a:r>
            <a:r>
              <a:rPr lang="en-US" sz="1600" dirty="0" smtClean="0"/>
              <a:t>Libraries</a:t>
            </a:r>
            <a:r>
              <a:rPr lang="en-US" sz="16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11D-FA38-428E-8A41-861559834B06}" type="slidenum">
              <a:rPr lang="en-ZA" smtClean="0"/>
              <a:pPr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5185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Scholarly Communications: </a:t>
            </a:r>
            <a:r>
              <a:rPr lang="en-ZA" dirty="0" smtClean="0"/>
              <a:t>Personal Identifiers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86923387"/>
              </p:ext>
            </p:extLst>
          </p:nvPr>
        </p:nvGraphicFramePr>
        <p:xfrm>
          <a:off x="457200" y="1160713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314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Scholarly Communications: </a:t>
            </a:r>
            <a:r>
              <a:rPr lang="en-ZA" dirty="0" smtClean="0"/>
              <a:t>Personal Identifiers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67982533"/>
              </p:ext>
            </p:extLst>
          </p:nvPr>
        </p:nvGraphicFramePr>
        <p:xfrm>
          <a:off x="457200" y="1160713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 descr="Image result for id document south afri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41" y="733329"/>
            <a:ext cx="13716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south african drivers licens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87" y="2780918"/>
            <a:ext cx="1833694" cy="117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639" y="4670290"/>
            <a:ext cx="1343296" cy="1808795"/>
          </a:xfrm>
          <a:prstGeom prst="rect">
            <a:avLst/>
          </a:prstGeom>
        </p:spPr>
      </p:pic>
      <p:pic>
        <p:nvPicPr>
          <p:cNvPr id="10250" name="Picture 10" descr="Image result for south african bank card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61312"/>
            <a:ext cx="1978657" cy="131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Image result for rhodes student card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61" y="1679717"/>
            <a:ext cx="1371600" cy="98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56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Scholarly Communications: In Context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23049561"/>
              </p:ext>
            </p:extLst>
          </p:nvPr>
        </p:nvGraphicFramePr>
        <p:xfrm>
          <a:off x="457200" y="1160713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901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Scholarly Communications: </a:t>
            </a:r>
            <a:r>
              <a:rPr lang="en-ZA" dirty="0" smtClean="0"/>
              <a:t>Researcher Identifiers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17531269"/>
              </p:ext>
            </p:extLst>
          </p:nvPr>
        </p:nvGraphicFramePr>
        <p:xfrm>
          <a:off x="3599877" y="1338661"/>
          <a:ext cx="5989139" cy="4476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46" y="4864258"/>
            <a:ext cx="1260926" cy="1260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72" y="5169331"/>
            <a:ext cx="2627753" cy="749003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>
            <a:off x="1623631" y="4901595"/>
            <a:ext cx="3596451" cy="147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231763" y="4920263"/>
            <a:ext cx="988319" cy="249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Scholarly Communications: </a:t>
            </a:r>
            <a:r>
              <a:rPr lang="en-ZA" dirty="0" smtClean="0"/>
              <a:t>Researcher Identifiers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17531269"/>
              </p:ext>
            </p:extLst>
          </p:nvPr>
        </p:nvGraphicFramePr>
        <p:xfrm>
          <a:off x="3599877" y="1338661"/>
          <a:ext cx="5989139" cy="4476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46" y="4864258"/>
            <a:ext cx="1260926" cy="1260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07" y="2789037"/>
            <a:ext cx="1160667" cy="1160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72" y="5169331"/>
            <a:ext cx="2627753" cy="749003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>
            <a:off x="2651074" y="3154470"/>
            <a:ext cx="15806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623631" y="4901595"/>
            <a:ext cx="3596451" cy="147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231763" y="4920263"/>
            <a:ext cx="988319" cy="249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93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Scholarly Communications: </a:t>
            </a:r>
            <a:r>
              <a:rPr lang="en-ZA" dirty="0" smtClean="0"/>
              <a:t>Researcher Identifiers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17531269"/>
              </p:ext>
            </p:extLst>
          </p:nvPr>
        </p:nvGraphicFramePr>
        <p:xfrm>
          <a:off x="3599877" y="1338661"/>
          <a:ext cx="5989139" cy="4476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46" y="4864258"/>
            <a:ext cx="1260926" cy="1260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56" y="988135"/>
            <a:ext cx="2038541" cy="884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07" y="2789037"/>
            <a:ext cx="1160667" cy="1160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72" y="5169331"/>
            <a:ext cx="2627753" cy="749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917" y="988135"/>
            <a:ext cx="2200539" cy="7766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0" y="988135"/>
            <a:ext cx="1263772" cy="1281572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endCxn id="9" idx="2"/>
          </p:cNvCxnSpPr>
          <p:nvPr/>
        </p:nvCxnSpPr>
        <p:spPr>
          <a:xfrm flipH="1">
            <a:off x="728666" y="1916259"/>
            <a:ext cx="5139498" cy="353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275836" y="1872898"/>
            <a:ext cx="2592328" cy="43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567002" y="1794672"/>
            <a:ext cx="301162" cy="108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651074" y="3154470"/>
            <a:ext cx="15806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623631" y="4901595"/>
            <a:ext cx="3596451" cy="147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231763" y="4920263"/>
            <a:ext cx="988319" cy="249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76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5640</TotalTime>
  <Words>694</Words>
  <Application>Microsoft Office PowerPoint</Application>
  <PresentationFormat>On-screen Show (4:3)</PresentationFormat>
  <Paragraphs>198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Courier New</vt:lpstr>
      <vt:lpstr>Symbol</vt:lpstr>
      <vt:lpstr>Office Theme</vt:lpstr>
      <vt:lpstr> Your ORCID researcher identity: Enhancing the impact and visibility of your research web presence  Research Week. 11th May 2017 Debbie Martindale: Librarian: Scholarly Communication</vt:lpstr>
      <vt:lpstr>OUTLINE</vt:lpstr>
      <vt:lpstr>Scholarly Communication</vt:lpstr>
      <vt:lpstr>Scholarly Communications: Personal Identifiers</vt:lpstr>
      <vt:lpstr>Scholarly Communications: Personal Identifiers</vt:lpstr>
      <vt:lpstr>Scholarly Communications: In Context</vt:lpstr>
      <vt:lpstr>Scholarly Communications: Researcher Identifiers</vt:lpstr>
      <vt:lpstr>Scholarly Communications: Researcher Identifiers</vt:lpstr>
      <vt:lpstr>Scholarly Communications: Researcher Identifiers</vt:lpstr>
      <vt:lpstr>ORCID: In context</vt:lpstr>
      <vt:lpstr>ORCID: Many authorship names: One identifier</vt:lpstr>
      <vt:lpstr>ORCID: Registration</vt:lpstr>
      <vt:lpstr>ORCID: Registration</vt:lpstr>
      <vt:lpstr>ORCID: Enhancing the Researcher’s web presence</vt:lpstr>
      <vt:lpstr>ORCID: Enhancing the Researcher’s web presence</vt:lpstr>
      <vt:lpstr>ORCID: Enhancing the Researcher’s web presence</vt:lpstr>
      <vt:lpstr>ORCID: Enhancing the Researcher’s web presence</vt:lpstr>
      <vt:lpstr>ORCID: Enhancing the Researcher’s web presence</vt:lpstr>
      <vt:lpstr>ORCID: Enhancing the Researcher’s web presence</vt:lpstr>
      <vt:lpstr>ORCID: Enhancing the Researcher’s web presence</vt:lpstr>
      <vt:lpstr>ORCID: Enhancing the Researcher’s web presence</vt:lpstr>
      <vt:lpstr>ORCID: Enhancing the Researcher’s web presence</vt:lpstr>
      <vt:lpstr>ORCID: Enhancing the Researcher’s web presence</vt:lpstr>
      <vt:lpstr>ORCID: Enhancing the Researcher’s web presence</vt:lpstr>
      <vt:lpstr>The Research LifeCycle: Web Presence</vt:lpstr>
      <vt:lpstr>Rhodes Digital Commons</vt:lpstr>
      <vt:lpstr>Rhodes Digital Commons</vt:lpstr>
      <vt:lpstr>Rhodes Digital Commons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Juliana</dc:creator>
  <cp:lastModifiedBy>Debbie</cp:lastModifiedBy>
  <cp:revision>331</cp:revision>
  <cp:lastPrinted>2017-01-25T09:56:06Z</cp:lastPrinted>
  <dcterms:created xsi:type="dcterms:W3CDTF">2013-04-19T06:18:45Z</dcterms:created>
  <dcterms:modified xsi:type="dcterms:W3CDTF">2017-05-03T09:35:11Z</dcterms:modified>
</cp:coreProperties>
</file>