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186" y="-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677675707203264E-2"/>
          <c:y val="3.0866359269839369E-2"/>
          <c:w val="0.90179146009526578"/>
          <c:h val="0.83388772731902583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Sheet1!$A$1:$A$1001</c:f>
              <c:numCache>
                <c:formatCode>General</c:formatCode>
                <c:ptCount val="1001"/>
                <c:pt idx="0">
                  <c:v>800</c:v>
                </c:pt>
                <c:pt idx="1">
                  <c:v>799.5</c:v>
                </c:pt>
                <c:pt idx="2">
                  <c:v>799</c:v>
                </c:pt>
                <c:pt idx="3">
                  <c:v>798.5</c:v>
                </c:pt>
                <c:pt idx="4">
                  <c:v>798</c:v>
                </c:pt>
                <c:pt idx="5">
                  <c:v>797.5</c:v>
                </c:pt>
                <c:pt idx="6">
                  <c:v>797</c:v>
                </c:pt>
                <c:pt idx="7">
                  <c:v>796.5</c:v>
                </c:pt>
                <c:pt idx="8">
                  <c:v>796</c:v>
                </c:pt>
                <c:pt idx="9">
                  <c:v>795.5</c:v>
                </c:pt>
                <c:pt idx="10">
                  <c:v>795</c:v>
                </c:pt>
                <c:pt idx="11">
                  <c:v>794.5</c:v>
                </c:pt>
                <c:pt idx="12">
                  <c:v>794</c:v>
                </c:pt>
                <c:pt idx="13">
                  <c:v>793.5</c:v>
                </c:pt>
                <c:pt idx="14">
                  <c:v>793</c:v>
                </c:pt>
                <c:pt idx="15">
                  <c:v>792.5</c:v>
                </c:pt>
                <c:pt idx="16">
                  <c:v>792</c:v>
                </c:pt>
                <c:pt idx="17">
                  <c:v>791.5</c:v>
                </c:pt>
                <c:pt idx="18">
                  <c:v>791</c:v>
                </c:pt>
                <c:pt idx="19">
                  <c:v>790.5</c:v>
                </c:pt>
                <c:pt idx="20">
                  <c:v>790</c:v>
                </c:pt>
                <c:pt idx="21">
                  <c:v>789.5</c:v>
                </c:pt>
                <c:pt idx="22">
                  <c:v>789</c:v>
                </c:pt>
                <c:pt idx="23">
                  <c:v>788.5</c:v>
                </c:pt>
                <c:pt idx="24">
                  <c:v>788</c:v>
                </c:pt>
                <c:pt idx="25">
                  <c:v>787.5</c:v>
                </c:pt>
                <c:pt idx="26">
                  <c:v>787</c:v>
                </c:pt>
                <c:pt idx="27">
                  <c:v>786.5</c:v>
                </c:pt>
                <c:pt idx="28">
                  <c:v>786</c:v>
                </c:pt>
                <c:pt idx="29">
                  <c:v>785.5</c:v>
                </c:pt>
                <c:pt idx="30">
                  <c:v>785</c:v>
                </c:pt>
                <c:pt idx="31">
                  <c:v>784.5</c:v>
                </c:pt>
                <c:pt idx="32">
                  <c:v>784</c:v>
                </c:pt>
                <c:pt idx="33">
                  <c:v>783.5</c:v>
                </c:pt>
                <c:pt idx="34">
                  <c:v>783</c:v>
                </c:pt>
                <c:pt idx="35">
                  <c:v>782.5</c:v>
                </c:pt>
                <c:pt idx="36">
                  <c:v>782</c:v>
                </c:pt>
                <c:pt idx="37">
                  <c:v>781.5</c:v>
                </c:pt>
                <c:pt idx="38">
                  <c:v>781</c:v>
                </c:pt>
                <c:pt idx="39">
                  <c:v>780.5</c:v>
                </c:pt>
                <c:pt idx="40">
                  <c:v>780</c:v>
                </c:pt>
                <c:pt idx="41">
                  <c:v>779.5</c:v>
                </c:pt>
                <c:pt idx="42">
                  <c:v>779</c:v>
                </c:pt>
                <c:pt idx="43">
                  <c:v>778.5</c:v>
                </c:pt>
                <c:pt idx="44">
                  <c:v>778</c:v>
                </c:pt>
                <c:pt idx="45">
                  <c:v>777.5</c:v>
                </c:pt>
                <c:pt idx="46">
                  <c:v>777</c:v>
                </c:pt>
                <c:pt idx="47">
                  <c:v>776.5</c:v>
                </c:pt>
                <c:pt idx="48">
                  <c:v>776</c:v>
                </c:pt>
                <c:pt idx="49">
                  <c:v>775.5</c:v>
                </c:pt>
                <c:pt idx="50">
                  <c:v>775</c:v>
                </c:pt>
                <c:pt idx="51">
                  <c:v>774.5</c:v>
                </c:pt>
                <c:pt idx="52">
                  <c:v>774</c:v>
                </c:pt>
                <c:pt idx="53">
                  <c:v>773.5</c:v>
                </c:pt>
                <c:pt idx="54">
                  <c:v>773</c:v>
                </c:pt>
                <c:pt idx="55">
                  <c:v>772.5</c:v>
                </c:pt>
                <c:pt idx="56">
                  <c:v>772</c:v>
                </c:pt>
                <c:pt idx="57">
                  <c:v>771.5</c:v>
                </c:pt>
                <c:pt idx="58">
                  <c:v>771</c:v>
                </c:pt>
                <c:pt idx="59">
                  <c:v>770.5</c:v>
                </c:pt>
                <c:pt idx="60">
                  <c:v>770</c:v>
                </c:pt>
                <c:pt idx="61">
                  <c:v>769.5</c:v>
                </c:pt>
                <c:pt idx="62">
                  <c:v>769</c:v>
                </c:pt>
                <c:pt idx="63">
                  <c:v>768.5</c:v>
                </c:pt>
                <c:pt idx="64">
                  <c:v>768</c:v>
                </c:pt>
                <c:pt idx="65">
                  <c:v>767.5</c:v>
                </c:pt>
                <c:pt idx="66">
                  <c:v>767</c:v>
                </c:pt>
                <c:pt idx="67">
                  <c:v>766.5</c:v>
                </c:pt>
                <c:pt idx="68">
                  <c:v>766</c:v>
                </c:pt>
                <c:pt idx="69">
                  <c:v>765.5</c:v>
                </c:pt>
                <c:pt idx="70">
                  <c:v>765</c:v>
                </c:pt>
                <c:pt idx="71">
                  <c:v>764.5</c:v>
                </c:pt>
                <c:pt idx="72">
                  <c:v>764</c:v>
                </c:pt>
                <c:pt idx="73">
                  <c:v>763.5</c:v>
                </c:pt>
                <c:pt idx="74">
                  <c:v>763</c:v>
                </c:pt>
                <c:pt idx="75">
                  <c:v>762.5</c:v>
                </c:pt>
                <c:pt idx="76">
                  <c:v>762</c:v>
                </c:pt>
                <c:pt idx="77">
                  <c:v>761.5</c:v>
                </c:pt>
                <c:pt idx="78">
                  <c:v>761</c:v>
                </c:pt>
                <c:pt idx="79">
                  <c:v>760.5</c:v>
                </c:pt>
                <c:pt idx="80">
                  <c:v>760</c:v>
                </c:pt>
                <c:pt idx="81">
                  <c:v>759.5</c:v>
                </c:pt>
                <c:pt idx="82">
                  <c:v>759</c:v>
                </c:pt>
                <c:pt idx="83">
                  <c:v>758.5</c:v>
                </c:pt>
                <c:pt idx="84">
                  <c:v>758</c:v>
                </c:pt>
                <c:pt idx="85">
                  <c:v>757.5</c:v>
                </c:pt>
                <c:pt idx="86">
                  <c:v>757</c:v>
                </c:pt>
                <c:pt idx="87">
                  <c:v>756.5</c:v>
                </c:pt>
                <c:pt idx="88">
                  <c:v>756</c:v>
                </c:pt>
                <c:pt idx="89">
                  <c:v>755.5</c:v>
                </c:pt>
                <c:pt idx="90">
                  <c:v>755</c:v>
                </c:pt>
                <c:pt idx="91">
                  <c:v>754.5</c:v>
                </c:pt>
                <c:pt idx="92">
                  <c:v>754</c:v>
                </c:pt>
                <c:pt idx="93">
                  <c:v>753.5</c:v>
                </c:pt>
                <c:pt idx="94">
                  <c:v>753</c:v>
                </c:pt>
                <c:pt idx="95">
                  <c:v>752.5</c:v>
                </c:pt>
                <c:pt idx="96">
                  <c:v>752</c:v>
                </c:pt>
                <c:pt idx="97">
                  <c:v>751.5</c:v>
                </c:pt>
                <c:pt idx="98">
                  <c:v>751</c:v>
                </c:pt>
                <c:pt idx="99">
                  <c:v>750.5</c:v>
                </c:pt>
                <c:pt idx="100">
                  <c:v>750</c:v>
                </c:pt>
                <c:pt idx="101">
                  <c:v>749.5</c:v>
                </c:pt>
                <c:pt idx="102">
                  <c:v>749</c:v>
                </c:pt>
                <c:pt idx="103">
                  <c:v>748.5</c:v>
                </c:pt>
                <c:pt idx="104">
                  <c:v>748</c:v>
                </c:pt>
                <c:pt idx="105">
                  <c:v>747.5</c:v>
                </c:pt>
                <c:pt idx="106">
                  <c:v>747</c:v>
                </c:pt>
                <c:pt idx="107">
                  <c:v>746.5</c:v>
                </c:pt>
                <c:pt idx="108">
                  <c:v>746</c:v>
                </c:pt>
                <c:pt idx="109">
                  <c:v>745.5</c:v>
                </c:pt>
                <c:pt idx="110">
                  <c:v>745</c:v>
                </c:pt>
                <c:pt idx="111">
                  <c:v>744.5</c:v>
                </c:pt>
                <c:pt idx="112">
                  <c:v>744</c:v>
                </c:pt>
                <c:pt idx="113">
                  <c:v>743.5</c:v>
                </c:pt>
                <c:pt idx="114">
                  <c:v>743</c:v>
                </c:pt>
                <c:pt idx="115">
                  <c:v>742.5</c:v>
                </c:pt>
                <c:pt idx="116">
                  <c:v>742</c:v>
                </c:pt>
                <c:pt idx="117">
                  <c:v>741.5</c:v>
                </c:pt>
                <c:pt idx="118">
                  <c:v>741</c:v>
                </c:pt>
                <c:pt idx="119">
                  <c:v>740.5</c:v>
                </c:pt>
                <c:pt idx="120">
                  <c:v>740</c:v>
                </c:pt>
                <c:pt idx="121">
                  <c:v>739.5</c:v>
                </c:pt>
                <c:pt idx="122">
                  <c:v>739</c:v>
                </c:pt>
                <c:pt idx="123">
                  <c:v>738.5</c:v>
                </c:pt>
                <c:pt idx="124">
                  <c:v>738</c:v>
                </c:pt>
                <c:pt idx="125">
                  <c:v>737.5</c:v>
                </c:pt>
                <c:pt idx="126">
                  <c:v>737</c:v>
                </c:pt>
                <c:pt idx="127">
                  <c:v>736.5</c:v>
                </c:pt>
                <c:pt idx="128">
                  <c:v>736</c:v>
                </c:pt>
                <c:pt idx="129">
                  <c:v>735.5</c:v>
                </c:pt>
                <c:pt idx="130">
                  <c:v>735</c:v>
                </c:pt>
                <c:pt idx="131">
                  <c:v>734.5</c:v>
                </c:pt>
                <c:pt idx="132">
                  <c:v>734</c:v>
                </c:pt>
                <c:pt idx="133">
                  <c:v>733.5</c:v>
                </c:pt>
                <c:pt idx="134">
                  <c:v>733</c:v>
                </c:pt>
                <c:pt idx="135">
                  <c:v>732.5</c:v>
                </c:pt>
                <c:pt idx="136">
                  <c:v>732</c:v>
                </c:pt>
                <c:pt idx="137">
                  <c:v>731.5</c:v>
                </c:pt>
                <c:pt idx="138">
                  <c:v>731</c:v>
                </c:pt>
                <c:pt idx="139">
                  <c:v>730.5</c:v>
                </c:pt>
                <c:pt idx="140">
                  <c:v>730</c:v>
                </c:pt>
                <c:pt idx="141">
                  <c:v>729.5</c:v>
                </c:pt>
                <c:pt idx="142">
                  <c:v>729</c:v>
                </c:pt>
                <c:pt idx="143">
                  <c:v>728.5</c:v>
                </c:pt>
                <c:pt idx="144">
                  <c:v>728</c:v>
                </c:pt>
                <c:pt idx="145">
                  <c:v>727.5</c:v>
                </c:pt>
                <c:pt idx="146">
                  <c:v>727</c:v>
                </c:pt>
                <c:pt idx="147">
                  <c:v>726.5</c:v>
                </c:pt>
                <c:pt idx="148">
                  <c:v>726</c:v>
                </c:pt>
                <c:pt idx="149">
                  <c:v>725.5</c:v>
                </c:pt>
                <c:pt idx="150">
                  <c:v>725</c:v>
                </c:pt>
                <c:pt idx="151">
                  <c:v>724.5</c:v>
                </c:pt>
                <c:pt idx="152">
                  <c:v>724</c:v>
                </c:pt>
                <c:pt idx="153">
                  <c:v>723.5</c:v>
                </c:pt>
                <c:pt idx="154">
                  <c:v>723</c:v>
                </c:pt>
                <c:pt idx="155">
                  <c:v>722.5</c:v>
                </c:pt>
                <c:pt idx="156">
                  <c:v>722</c:v>
                </c:pt>
                <c:pt idx="157">
                  <c:v>721.5</c:v>
                </c:pt>
                <c:pt idx="158">
                  <c:v>721</c:v>
                </c:pt>
                <c:pt idx="159">
                  <c:v>720.5</c:v>
                </c:pt>
                <c:pt idx="160">
                  <c:v>720</c:v>
                </c:pt>
                <c:pt idx="161">
                  <c:v>719.5</c:v>
                </c:pt>
                <c:pt idx="162">
                  <c:v>719</c:v>
                </c:pt>
                <c:pt idx="163">
                  <c:v>718.5</c:v>
                </c:pt>
                <c:pt idx="164">
                  <c:v>718</c:v>
                </c:pt>
                <c:pt idx="165">
                  <c:v>717.5</c:v>
                </c:pt>
                <c:pt idx="166">
                  <c:v>717</c:v>
                </c:pt>
                <c:pt idx="167">
                  <c:v>716.5</c:v>
                </c:pt>
                <c:pt idx="168">
                  <c:v>716</c:v>
                </c:pt>
                <c:pt idx="169">
                  <c:v>715.5</c:v>
                </c:pt>
                <c:pt idx="170">
                  <c:v>715</c:v>
                </c:pt>
                <c:pt idx="171">
                  <c:v>714.5</c:v>
                </c:pt>
                <c:pt idx="172">
                  <c:v>714</c:v>
                </c:pt>
                <c:pt idx="173">
                  <c:v>713.5</c:v>
                </c:pt>
                <c:pt idx="174">
                  <c:v>713</c:v>
                </c:pt>
                <c:pt idx="175">
                  <c:v>712.5</c:v>
                </c:pt>
                <c:pt idx="176">
                  <c:v>712</c:v>
                </c:pt>
                <c:pt idx="177">
                  <c:v>711.5</c:v>
                </c:pt>
                <c:pt idx="178">
                  <c:v>711</c:v>
                </c:pt>
                <c:pt idx="179">
                  <c:v>710.5</c:v>
                </c:pt>
                <c:pt idx="180">
                  <c:v>710</c:v>
                </c:pt>
                <c:pt idx="181">
                  <c:v>709.5</c:v>
                </c:pt>
                <c:pt idx="182">
                  <c:v>709</c:v>
                </c:pt>
                <c:pt idx="183">
                  <c:v>708.5</c:v>
                </c:pt>
                <c:pt idx="184">
                  <c:v>708</c:v>
                </c:pt>
                <c:pt idx="185">
                  <c:v>707.5</c:v>
                </c:pt>
                <c:pt idx="186">
                  <c:v>707</c:v>
                </c:pt>
                <c:pt idx="187">
                  <c:v>706.5</c:v>
                </c:pt>
                <c:pt idx="188">
                  <c:v>706</c:v>
                </c:pt>
                <c:pt idx="189">
                  <c:v>705.5</c:v>
                </c:pt>
                <c:pt idx="190">
                  <c:v>705</c:v>
                </c:pt>
                <c:pt idx="191">
                  <c:v>704.5</c:v>
                </c:pt>
                <c:pt idx="192">
                  <c:v>704</c:v>
                </c:pt>
                <c:pt idx="193">
                  <c:v>703.5</c:v>
                </c:pt>
                <c:pt idx="194">
                  <c:v>703</c:v>
                </c:pt>
                <c:pt idx="195">
                  <c:v>702.5</c:v>
                </c:pt>
                <c:pt idx="196">
                  <c:v>702</c:v>
                </c:pt>
                <c:pt idx="197">
                  <c:v>701.5</c:v>
                </c:pt>
                <c:pt idx="198">
                  <c:v>701</c:v>
                </c:pt>
                <c:pt idx="199">
                  <c:v>700.5</c:v>
                </c:pt>
                <c:pt idx="200">
                  <c:v>700</c:v>
                </c:pt>
                <c:pt idx="201">
                  <c:v>699.5</c:v>
                </c:pt>
                <c:pt idx="202">
                  <c:v>699</c:v>
                </c:pt>
                <c:pt idx="203">
                  <c:v>698.5</c:v>
                </c:pt>
                <c:pt idx="204">
                  <c:v>698</c:v>
                </c:pt>
                <c:pt idx="205">
                  <c:v>697.5</c:v>
                </c:pt>
                <c:pt idx="206">
                  <c:v>697</c:v>
                </c:pt>
                <c:pt idx="207">
                  <c:v>696.5</c:v>
                </c:pt>
                <c:pt idx="208">
                  <c:v>696</c:v>
                </c:pt>
                <c:pt idx="209">
                  <c:v>695.5</c:v>
                </c:pt>
                <c:pt idx="210">
                  <c:v>695</c:v>
                </c:pt>
                <c:pt idx="211">
                  <c:v>694.5</c:v>
                </c:pt>
                <c:pt idx="212">
                  <c:v>694</c:v>
                </c:pt>
                <c:pt idx="213">
                  <c:v>693.5</c:v>
                </c:pt>
                <c:pt idx="214">
                  <c:v>693</c:v>
                </c:pt>
                <c:pt idx="215">
                  <c:v>692.5</c:v>
                </c:pt>
                <c:pt idx="216">
                  <c:v>692</c:v>
                </c:pt>
                <c:pt idx="217">
                  <c:v>691.5</c:v>
                </c:pt>
                <c:pt idx="218">
                  <c:v>691</c:v>
                </c:pt>
                <c:pt idx="219">
                  <c:v>690.5</c:v>
                </c:pt>
                <c:pt idx="220">
                  <c:v>690</c:v>
                </c:pt>
                <c:pt idx="221">
                  <c:v>689.5</c:v>
                </c:pt>
                <c:pt idx="222">
                  <c:v>689</c:v>
                </c:pt>
                <c:pt idx="223">
                  <c:v>688.5</c:v>
                </c:pt>
                <c:pt idx="224">
                  <c:v>688</c:v>
                </c:pt>
                <c:pt idx="225">
                  <c:v>687.5</c:v>
                </c:pt>
                <c:pt idx="226">
                  <c:v>687</c:v>
                </c:pt>
                <c:pt idx="227">
                  <c:v>686.5</c:v>
                </c:pt>
                <c:pt idx="228">
                  <c:v>686</c:v>
                </c:pt>
                <c:pt idx="229">
                  <c:v>685.5</c:v>
                </c:pt>
                <c:pt idx="230">
                  <c:v>685</c:v>
                </c:pt>
                <c:pt idx="231">
                  <c:v>684.5</c:v>
                </c:pt>
                <c:pt idx="232">
                  <c:v>684</c:v>
                </c:pt>
                <c:pt idx="233">
                  <c:v>683.5</c:v>
                </c:pt>
                <c:pt idx="234">
                  <c:v>683</c:v>
                </c:pt>
                <c:pt idx="235">
                  <c:v>682.5</c:v>
                </c:pt>
                <c:pt idx="236">
                  <c:v>682</c:v>
                </c:pt>
                <c:pt idx="237">
                  <c:v>681.5</c:v>
                </c:pt>
                <c:pt idx="238">
                  <c:v>681</c:v>
                </c:pt>
                <c:pt idx="239">
                  <c:v>680.5</c:v>
                </c:pt>
                <c:pt idx="240">
                  <c:v>680</c:v>
                </c:pt>
                <c:pt idx="241">
                  <c:v>679.5</c:v>
                </c:pt>
                <c:pt idx="242">
                  <c:v>679</c:v>
                </c:pt>
                <c:pt idx="243">
                  <c:v>678.5</c:v>
                </c:pt>
                <c:pt idx="244">
                  <c:v>678</c:v>
                </c:pt>
                <c:pt idx="245">
                  <c:v>677.5</c:v>
                </c:pt>
                <c:pt idx="246">
                  <c:v>677</c:v>
                </c:pt>
                <c:pt idx="247">
                  <c:v>676.5</c:v>
                </c:pt>
                <c:pt idx="248">
                  <c:v>676</c:v>
                </c:pt>
                <c:pt idx="249">
                  <c:v>675.5</c:v>
                </c:pt>
                <c:pt idx="250">
                  <c:v>675</c:v>
                </c:pt>
                <c:pt idx="251">
                  <c:v>674.5</c:v>
                </c:pt>
                <c:pt idx="252">
                  <c:v>674</c:v>
                </c:pt>
                <c:pt idx="253">
                  <c:v>673.5</c:v>
                </c:pt>
                <c:pt idx="254">
                  <c:v>673</c:v>
                </c:pt>
                <c:pt idx="255">
                  <c:v>672.5</c:v>
                </c:pt>
                <c:pt idx="256">
                  <c:v>672</c:v>
                </c:pt>
                <c:pt idx="257">
                  <c:v>671.5</c:v>
                </c:pt>
                <c:pt idx="258">
                  <c:v>671</c:v>
                </c:pt>
                <c:pt idx="259">
                  <c:v>670.5</c:v>
                </c:pt>
                <c:pt idx="260">
                  <c:v>670</c:v>
                </c:pt>
                <c:pt idx="261">
                  <c:v>669.5</c:v>
                </c:pt>
                <c:pt idx="262">
                  <c:v>669</c:v>
                </c:pt>
                <c:pt idx="263">
                  <c:v>668.5</c:v>
                </c:pt>
                <c:pt idx="264">
                  <c:v>668</c:v>
                </c:pt>
                <c:pt idx="265">
                  <c:v>667.5</c:v>
                </c:pt>
                <c:pt idx="266">
                  <c:v>667</c:v>
                </c:pt>
                <c:pt idx="267">
                  <c:v>666.5</c:v>
                </c:pt>
                <c:pt idx="268">
                  <c:v>666</c:v>
                </c:pt>
                <c:pt idx="269">
                  <c:v>665.5</c:v>
                </c:pt>
                <c:pt idx="270">
                  <c:v>665</c:v>
                </c:pt>
                <c:pt idx="271">
                  <c:v>664.5</c:v>
                </c:pt>
                <c:pt idx="272">
                  <c:v>664</c:v>
                </c:pt>
                <c:pt idx="273">
                  <c:v>663.5</c:v>
                </c:pt>
                <c:pt idx="274">
                  <c:v>663</c:v>
                </c:pt>
                <c:pt idx="275">
                  <c:v>662.5</c:v>
                </c:pt>
                <c:pt idx="276">
                  <c:v>662</c:v>
                </c:pt>
                <c:pt idx="277">
                  <c:v>661.5</c:v>
                </c:pt>
                <c:pt idx="278">
                  <c:v>661</c:v>
                </c:pt>
                <c:pt idx="279">
                  <c:v>660.5</c:v>
                </c:pt>
                <c:pt idx="280">
                  <c:v>660</c:v>
                </c:pt>
                <c:pt idx="281">
                  <c:v>659.5</c:v>
                </c:pt>
                <c:pt idx="282">
                  <c:v>659</c:v>
                </c:pt>
                <c:pt idx="283">
                  <c:v>658.5</c:v>
                </c:pt>
                <c:pt idx="284">
                  <c:v>658</c:v>
                </c:pt>
                <c:pt idx="285">
                  <c:v>657.5</c:v>
                </c:pt>
                <c:pt idx="286">
                  <c:v>657</c:v>
                </c:pt>
                <c:pt idx="287">
                  <c:v>656.5</c:v>
                </c:pt>
                <c:pt idx="288">
                  <c:v>656</c:v>
                </c:pt>
                <c:pt idx="289">
                  <c:v>655.5</c:v>
                </c:pt>
                <c:pt idx="290">
                  <c:v>655</c:v>
                </c:pt>
                <c:pt idx="291">
                  <c:v>654.5</c:v>
                </c:pt>
                <c:pt idx="292">
                  <c:v>654</c:v>
                </c:pt>
                <c:pt idx="293">
                  <c:v>653.5</c:v>
                </c:pt>
                <c:pt idx="294">
                  <c:v>653</c:v>
                </c:pt>
                <c:pt idx="295">
                  <c:v>652.5</c:v>
                </c:pt>
                <c:pt idx="296">
                  <c:v>652</c:v>
                </c:pt>
                <c:pt idx="297">
                  <c:v>651.5</c:v>
                </c:pt>
                <c:pt idx="298">
                  <c:v>651</c:v>
                </c:pt>
                <c:pt idx="299">
                  <c:v>650.5</c:v>
                </c:pt>
                <c:pt idx="300">
                  <c:v>650</c:v>
                </c:pt>
                <c:pt idx="301">
                  <c:v>649.5</c:v>
                </c:pt>
                <c:pt idx="302">
                  <c:v>649</c:v>
                </c:pt>
                <c:pt idx="303">
                  <c:v>648.5</c:v>
                </c:pt>
                <c:pt idx="304">
                  <c:v>648</c:v>
                </c:pt>
                <c:pt idx="305">
                  <c:v>647.5</c:v>
                </c:pt>
                <c:pt idx="306">
                  <c:v>647</c:v>
                </c:pt>
                <c:pt idx="307">
                  <c:v>646.5</c:v>
                </c:pt>
                <c:pt idx="308">
                  <c:v>646</c:v>
                </c:pt>
                <c:pt idx="309">
                  <c:v>645.5</c:v>
                </c:pt>
                <c:pt idx="310">
                  <c:v>645</c:v>
                </c:pt>
                <c:pt idx="311">
                  <c:v>644.5</c:v>
                </c:pt>
                <c:pt idx="312">
                  <c:v>644</c:v>
                </c:pt>
                <c:pt idx="313">
                  <c:v>643.5</c:v>
                </c:pt>
                <c:pt idx="314">
                  <c:v>643</c:v>
                </c:pt>
                <c:pt idx="315">
                  <c:v>642.5</c:v>
                </c:pt>
                <c:pt idx="316">
                  <c:v>642</c:v>
                </c:pt>
                <c:pt idx="317">
                  <c:v>641.5</c:v>
                </c:pt>
                <c:pt idx="318">
                  <c:v>641</c:v>
                </c:pt>
                <c:pt idx="319">
                  <c:v>640.5</c:v>
                </c:pt>
                <c:pt idx="320">
                  <c:v>640</c:v>
                </c:pt>
                <c:pt idx="321">
                  <c:v>639.5</c:v>
                </c:pt>
                <c:pt idx="322">
                  <c:v>639</c:v>
                </c:pt>
                <c:pt idx="323">
                  <c:v>638.5</c:v>
                </c:pt>
                <c:pt idx="324">
                  <c:v>638</c:v>
                </c:pt>
                <c:pt idx="325">
                  <c:v>637.5</c:v>
                </c:pt>
                <c:pt idx="326">
                  <c:v>637</c:v>
                </c:pt>
                <c:pt idx="327">
                  <c:v>636.5</c:v>
                </c:pt>
                <c:pt idx="328">
                  <c:v>636</c:v>
                </c:pt>
                <c:pt idx="329">
                  <c:v>635.5</c:v>
                </c:pt>
                <c:pt idx="330">
                  <c:v>635</c:v>
                </c:pt>
                <c:pt idx="331">
                  <c:v>634.5</c:v>
                </c:pt>
                <c:pt idx="332">
                  <c:v>634</c:v>
                </c:pt>
                <c:pt idx="333">
                  <c:v>633.5</c:v>
                </c:pt>
                <c:pt idx="334">
                  <c:v>633</c:v>
                </c:pt>
                <c:pt idx="335">
                  <c:v>632.5</c:v>
                </c:pt>
                <c:pt idx="336">
                  <c:v>632</c:v>
                </c:pt>
                <c:pt idx="337">
                  <c:v>631.5</c:v>
                </c:pt>
                <c:pt idx="338">
                  <c:v>631</c:v>
                </c:pt>
                <c:pt idx="339">
                  <c:v>630.5</c:v>
                </c:pt>
                <c:pt idx="340">
                  <c:v>630</c:v>
                </c:pt>
                <c:pt idx="341">
                  <c:v>629.5</c:v>
                </c:pt>
                <c:pt idx="342">
                  <c:v>629</c:v>
                </c:pt>
                <c:pt idx="343">
                  <c:v>628.5</c:v>
                </c:pt>
                <c:pt idx="344">
                  <c:v>628</c:v>
                </c:pt>
                <c:pt idx="345">
                  <c:v>627.5</c:v>
                </c:pt>
                <c:pt idx="346">
                  <c:v>627</c:v>
                </c:pt>
                <c:pt idx="347">
                  <c:v>626.5</c:v>
                </c:pt>
                <c:pt idx="348">
                  <c:v>626</c:v>
                </c:pt>
                <c:pt idx="349">
                  <c:v>625.5</c:v>
                </c:pt>
                <c:pt idx="350">
                  <c:v>625</c:v>
                </c:pt>
                <c:pt idx="351">
                  <c:v>624.5</c:v>
                </c:pt>
                <c:pt idx="352">
                  <c:v>624</c:v>
                </c:pt>
                <c:pt idx="353">
                  <c:v>623.5</c:v>
                </c:pt>
                <c:pt idx="354">
                  <c:v>623</c:v>
                </c:pt>
                <c:pt idx="355">
                  <c:v>622.5</c:v>
                </c:pt>
                <c:pt idx="356">
                  <c:v>622</c:v>
                </c:pt>
                <c:pt idx="357">
                  <c:v>621.5</c:v>
                </c:pt>
                <c:pt idx="358">
                  <c:v>621</c:v>
                </c:pt>
                <c:pt idx="359">
                  <c:v>620.5</c:v>
                </c:pt>
                <c:pt idx="360">
                  <c:v>620</c:v>
                </c:pt>
                <c:pt idx="361">
                  <c:v>619.5</c:v>
                </c:pt>
                <c:pt idx="362">
                  <c:v>619</c:v>
                </c:pt>
                <c:pt idx="363">
                  <c:v>618.5</c:v>
                </c:pt>
                <c:pt idx="364">
                  <c:v>618</c:v>
                </c:pt>
                <c:pt idx="365">
                  <c:v>617.5</c:v>
                </c:pt>
                <c:pt idx="366">
                  <c:v>617</c:v>
                </c:pt>
                <c:pt idx="367">
                  <c:v>616.5</c:v>
                </c:pt>
                <c:pt idx="368">
                  <c:v>616</c:v>
                </c:pt>
                <c:pt idx="369">
                  <c:v>615.5</c:v>
                </c:pt>
                <c:pt idx="370">
                  <c:v>615</c:v>
                </c:pt>
                <c:pt idx="371">
                  <c:v>614.5</c:v>
                </c:pt>
                <c:pt idx="372">
                  <c:v>614</c:v>
                </c:pt>
                <c:pt idx="373">
                  <c:v>613.5</c:v>
                </c:pt>
                <c:pt idx="374">
                  <c:v>613</c:v>
                </c:pt>
                <c:pt idx="375">
                  <c:v>612.5</c:v>
                </c:pt>
                <c:pt idx="376">
                  <c:v>612</c:v>
                </c:pt>
                <c:pt idx="377">
                  <c:v>611.5</c:v>
                </c:pt>
                <c:pt idx="378">
                  <c:v>611</c:v>
                </c:pt>
                <c:pt idx="379">
                  <c:v>610.5</c:v>
                </c:pt>
                <c:pt idx="380">
                  <c:v>610</c:v>
                </c:pt>
                <c:pt idx="381">
                  <c:v>609.5</c:v>
                </c:pt>
                <c:pt idx="382">
                  <c:v>609</c:v>
                </c:pt>
                <c:pt idx="383">
                  <c:v>608.5</c:v>
                </c:pt>
                <c:pt idx="384">
                  <c:v>608</c:v>
                </c:pt>
                <c:pt idx="385">
                  <c:v>607.5</c:v>
                </c:pt>
                <c:pt idx="386">
                  <c:v>607</c:v>
                </c:pt>
                <c:pt idx="387">
                  <c:v>606.5</c:v>
                </c:pt>
                <c:pt idx="388">
                  <c:v>606</c:v>
                </c:pt>
                <c:pt idx="389">
                  <c:v>605.5</c:v>
                </c:pt>
                <c:pt idx="390">
                  <c:v>605</c:v>
                </c:pt>
                <c:pt idx="391">
                  <c:v>604.5</c:v>
                </c:pt>
                <c:pt idx="392">
                  <c:v>604</c:v>
                </c:pt>
                <c:pt idx="393">
                  <c:v>603.5</c:v>
                </c:pt>
                <c:pt idx="394">
                  <c:v>603</c:v>
                </c:pt>
                <c:pt idx="395">
                  <c:v>602.5</c:v>
                </c:pt>
                <c:pt idx="396">
                  <c:v>602</c:v>
                </c:pt>
                <c:pt idx="397">
                  <c:v>601.5</c:v>
                </c:pt>
                <c:pt idx="398">
                  <c:v>601</c:v>
                </c:pt>
                <c:pt idx="399">
                  <c:v>600.5</c:v>
                </c:pt>
                <c:pt idx="400">
                  <c:v>600</c:v>
                </c:pt>
                <c:pt idx="401">
                  <c:v>599.5</c:v>
                </c:pt>
                <c:pt idx="402">
                  <c:v>599</c:v>
                </c:pt>
                <c:pt idx="403">
                  <c:v>598.5</c:v>
                </c:pt>
                <c:pt idx="404">
                  <c:v>598</c:v>
                </c:pt>
                <c:pt idx="405">
                  <c:v>597.5</c:v>
                </c:pt>
                <c:pt idx="406">
                  <c:v>597</c:v>
                </c:pt>
                <c:pt idx="407">
                  <c:v>596.5</c:v>
                </c:pt>
                <c:pt idx="408">
                  <c:v>596</c:v>
                </c:pt>
                <c:pt idx="409">
                  <c:v>595.5</c:v>
                </c:pt>
                <c:pt idx="410">
                  <c:v>595</c:v>
                </c:pt>
                <c:pt idx="411">
                  <c:v>594.5</c:v>
                </c:pt>
                <c:pt idx="412">
                  <c:v>594</c:v>
                </c:pt>
                <c:pt idx="413">
                  <c:v>593.5</c:v>
                </c:pt>
                <c:pt idx="414">
                  <c:v>593</c:v>
                </c:pt>
                <c:pt idx="415">
                  <c:v>592.5</c:v>
                </c:pt>
                <c:pt idx="416">
                  <c:v>592</c:v>
                </c:pt>
                <c:pt idx="417">
                  <c:v>591.5</c:v>
                </c:pt>
                <c:pt idx="418">
                  <c:v>591</c:v>
                </c:pt>
                <c:pt idx="419">
                  <c:v>590.5</c:v>
                </c:pt>
                <c:pt idx="420">
                  <c:v>590</c:v>
                </c:pt>
                <c:pt idx="421">
                  <c:v>589.5</c:v>
                </c:pt>
                <c:pt idx="422">
                  <c:v>589</c:v>
                </c:pt>
                <c:pt idx="423">
                  <c:v>588.5</c:v>
                </c:pt>
                <c:pt idx="424">
                  <c:v>588</c:v>
                </c:pt>
                <c:pt idx="425">
                  <c:v>587.5</c:v>
                </c:pt>
                <c:pt idx="426">
                  <c:v>587</c:v>
                </c:pt>
                <c:pt idx="427">
                  <c:v>586.5</c:v>
                </c:pt>
                <c:pt idx="428">
                  <c:v>586</c:v>
                </c:pt>
                <c:pt idx="429">
                  <c:v>585.5</c:v>
                </c:pt>
                <c:pt idx="430">
                  <c:v>585</c:v>
                </c:pt>
                <c:pt idx="431">
                  <c:v>584.5</c:v>
                </c:pt>
                <c:pt idx="432">
                  <c:v>584</c:v>
                </c:pt>
                <c:pt idx="433">
                  <c:v>583.5</c:v>
                </c:pt>
                <c:pt idx="434">
                  <c:v>583</c:v>
                </c:pt>
                <c:pt idx="435">
                  <c:v>582.5</c:v>
                </c:pt>
                <c:pt idx="436">
                  <c:v>582</c:v>
                </c:pt>
                <c:pt idx="437">
                  <c:v>581.5</c:v>
                </c:pt>
                <c:pt idx="438">
                  <c:v>581</c:v>
                </c:pt>
                <c:pt idx="439">
                  <c:v>580.5</c:v>
                </c:pt>
                <c:pt idx="440">
                  <c:v>580</c:v>
                </c:pt>
                <c:pt idx="441">
                  <c:v>579.5</c:v>
                </c:pt>
                <c:pt idx="442">
                  <c:v>579</c:v>
                </c:pt>
                <c:pt idx="443">
                  <c:v>578.5</c:v>
                </c:pt>
                <c:pt idx="444">
                  <c:v>578</c:v>
                </c:pt>
                <c:pt idx="445">
                  <c:v>577.5</c:v>
                </c:pt>
                <c:pt idx="446">
                  <c:v>577</c:v>
                </c:pt>
                <c:pt idx="447">
                  <c:v>576.5</c:v>
                </c:pt>
                <c:pt idx="448">
                  <c:v>576</c:v>
                </c:pt>
                <c:pt idx="449">
                  <c:v>575.5</c:v>
                </c:pt>
                <c:pt idx="450">
                  <c:v>575</c:v>
                </c:pt>
                <c:pt idx="451">
                  <c:v>574.5</c:v>
                </c:pt>
                <c:pt idx="452">
                  <c:v>574</c:v>
                </c:pt>
                <c:pt idx="453">
                  <c:v>573.5</c:v>
                </c:pt>
                <c:pt idx="454">
                  <c:v>573</c:v>
                </c:pt>
                <c:pt idx="455">
                  <c:v>572.5</c:v>
                </c:pt>
                <c:pt idx="456">
                  <c:v>572</c:v>
                </c:pt>
                <c:pt idx="457">
                  <c:v>571.5</c:v>
                </c:pt>
                <c:pt idx="458">
                  <c:v>571</c:v>
                </c:pt>
                <c:pt idx="459">
                  <c:v>570.5</c:v>
                </c:pt>
                <c:pt idx="460">
                  <c:v>570</c:v>
                </c:pt>
                <c:pt idx="461">
                  <c:v>569.5</c:v>
                </c:pt>
                <c:pt idx="462">
                  <c:v>569</c:v>
                </c:pt>
                <c:pt idx="463">
                  <c:v>568.5</c:v>
                </c:pt>
                <c:pt idx="464">
                  <c:v>568</c:v>
                </c:pt>
                <c:pt idx="465">
                  <c:v>567.5</c:v>
                </c:pt>
                <c:pt idx="466">
                  <c:v>567</c:v>
                </c:pt>
                <c:pt idx="467">
                  <c:v>566.5</c:v>
                </c:pt>
                <c:pt idx="468">
                  <c:v>566</c:v>
                </c:pt>
                <c:pt idx="469">
                  <c:v>565.5</c:v>
                </c:pt>
                <c:pt idx="470">
                  <c:v>565</c:v>
                </c:pt>
                <c:pt idx="471">
                  <c:v>564.5</c:v>
                </c:pt>
                <c:pt idx="472">
                  <c:v>564</c:v>
                </c:pt>
                <c:pt idx="473">
                  <c:v>563.5</c:v>
                </c:pt>
                <c:pt idx="474">
                  <c:v>563</c:v>
                </c:pt>
                <c:pt idx="475">
                  <c:v>562.5</c:v>
                </c:pt>
                <c:pt idx="476">
                  <c:v>562</c:v>
                </c:pt>
                <c:pt idx="477">
                  <c:v>561.5</c:v>
                </c:pt>
                <c:pt idx="478">
                  <c:v>561</c:v>
                </c:pt>
                <c:pt idx="479">
                  <c:v>560.5</c:v>
                </c:pt>
                <c:pt idx="480">
                  <c:v>560</c:v>
                </c:pt>
                <c:pt idx="481">
                  <c:v>559.5</c:v>
                </c:pt>
                <c:pt idx="482">
                  <c:v>559</c:v>
                </c:pt>
                <c:pt idx="483">
                  <c:v>558.5</c:v>
                </c:pt>
                <c:pt idx="484">
                  <c:v>558</c:v>
                </c:pt>
                <c:pt idx="485">
                  <c:v>557.5</c:v>
                </c:pt>
                <c:pt idx="486">
                  <c:v>557</c:v>
                </c:pt>
                <c:pt idx="487">
                  <c:v>556.5</c:v>
                </c:pt>
                <c:pt idx="488">
                  <c:v>556</c:v>
                </c:pt>
                <c:pt idx="489">
                  <c:v>555.5</c:v>
                </c:pt>
                <c:pt idx="490">
                  <c:v>555</c:v>
                </c:pt>
                <c:pt idx="491">
                  <c:v>554.5</c:v>
                </c:pt>
                <c:pt idx="492">
                  <c:v>554</c:v>
                </c:pt>
                <c:pt idx="493">
                  <c:v>553.5</c:v>
                </c:pt>
                <c:pt idx="494">
                  <c:v>553</c:v>
                </c:pt>
                <c:pt idx="495">
                  <c:v>552.5</c:v>
                </c:pt>
                <c:pt idx="496">
                  <c:v>552</c:v>
                </c:pt>
                <c:pt idx="497">
                  <c:v>551.5</c:v>
                </c:pt>
                <c:pt idx="498">
                  <c:v>551</c:v>
                </c:pt>
                <c:pt idx="499">
                  <c:v>550.5</c:v>
                </c:pt>
                <c:pt idx="500">
                  <c:v>550</c:v>
                </c:pt>
                <c:pt idx="501">
                  <c:v>549.5</c:v>
                </c:pt>
                <c:pt idx="502">
                  <c:v>549</c:v>
                </c:pt>
                <c:pt idx="503">
                  <c:v>548.5</c:v>
                </c:pt>
                <c:pt idx="504">
                  <c:v>548</c:v>
                </c:pt>
                <c:pt idx="505">
                  <c:v>547.5</c:v>
                </c:pt>
                <c:pt idx="506">
                  <c:v>547</c:v>
                </c:pt>
                <c:pt idx="507">
                  <c:v>546.5</c:v>
                </c:pt>
                <c:pt idx="508">
                  <c:v>546</c:v>
                </c:pt>
                <c:pt idx="509">
                  <c:v>545.5</c:v>
                </c:pt>
                <c:pt idx="510">
                  <c:v>545</c:v>
                </c:pt>
                <c:pt idx="511">
                  <c:v>544.5</c:v>
                </c:pt>
                <c:pt idx="512">
                  <c:v>544</c:v>
                </c:pt>
                <c:pt idx="513">
                  <c:v>543.5</c:v>
                </c:pt>
                <c:pt idx="514">
                  <c:v>543</c:v>
                </c:pt>
                <c:pt idx="515">
                  <c:v>542.5</c:v>
                </c:pt>
                <c:pt idx="516">
                  <c:v>542</c:v>
                </c:pt>
                <c:pt idx="517">
                  <c:v>541.5</c:v>
                </c:pt>
                <c:pt idx="518">
                  <c:v>541</c:v>
                </c:pt>
                <c:pt idx="519">
                  <c:v>540.5</c:v>
                </c:pt>
                <c:pt idx="520">
                  <c:v>540</c:v>
                </c:pt>
                <c:pt idx="521">
                  <c:v>539.5</c:v>
                </c:pt>
                <c:pt idx="522">
                  <c:v>539</c:v>
                </c:pt>
                <c:pt idx="523">
                  <c:v>538.5</c:v>
                </c:pt>
                <c:pt idx="524">
                  <c:v>538</c:v>
                </c:pt>
                <c:pt idx="525">
                  <c:v>537.5</c:v>
                </c:pt>
                <c:pt idx="526">
                  <c:v>537</c:v>
                </c:pt>
                <c:pt idx="527">
                  <c:v>536.5</c:v>
                </c:pt>
                <c:pt idx="528">
                  <c:v>536</c:v>
                </c:pt>
                <c:pt idx="529">
                  <c:v>535.5</c:v>
                </c:pt>
                <c:pt idx="530">
                  <c:v>535</c:v>
                </c:pt>
                <c:pt idx="531">
                  <c:v>534.5</c:v>
                </c:pt>
                <c:pt idx="532">
                  <c:v>534</c:v>
                </c:pt>
                <c:pt idx="533">
                  <c:v>533.5</c:v>
                </c:pt>
                <c:pt idx="534">
                  <c:v>533</c:v>
                </c:pt>
                <c:pt idx="535">
                  <c:v>532.5</c:v>
                </c:pt>
                <c:pt idx="536">
                  <c:v>532</c:v>
                </c:pt>
                <c:pt idx="537">
                  <c:v>531.5</c:v>
                </c:pt>
                <c:pt idx="538">
                  <c:v>531</c:v>
                </c:pt>
                <c:pt idx="539">
                  <c:v>530.5</c:v>
                </c:pt>
                <c:pt idx="540">
                  <c:v>530</c:v>
                </c:pt>
                <c:pt idx="541">
                  <c:v>529.5</c:v>
                </c:pt>
                <c:pt idx="542">
                  <c:v>529</c:v>
                </c:pt>
                <c:pt idx="543">
                  <c:v>528.5</c:v>
                </c:pt>
                <c:pt idx="544">
                  <c:v>528</c:v>
                </c:pt>
                <c:pt idx="545">
                  <c:v>527.5</c:v>
                </c:pt>
                <c:pt idx="546">
                  <c:v>527</c:v>
                </c:pt>
                <c:pt idx="547">
                  <c:v>526.5</c:v>
                </c:pt>
                <c:pt idx="548">
                  <c:v>526</c:v>
                </c:pt>
                <c:pt idx="549">
                  <c:v>525.5</c:v>
                </c:pt>
                <c:pt idx="550">
                  <c:v>525</c:v>
                </c:pt>
                <c:pt idx="551">
                  <c:v>524.5</c:v>
                </c:pt>
                <c:pt idx="552">
                  <c:v>524</c:v>
                </c:pt>
                <c:pt idx="553">
                  <c:v>523.5</c:v>
                </c:pt>
                <c:pt idx="554">
                  <c:v>523</c:v>
                </c:pt>
                <c:pt idx="555">
                  <c:v>522.5</c:v>
                </c:pt>
                <c:pt idx="556">
                  <c:v>522</c:v>
                </c:pt>
                <c:pt idx="557">
                  <c:v>521.5</c:v>
                </c:pt>
                <c:pt idx="558">
                  <c:v>521</c:v>
                </c:pt>
                <c:pt idx="559">
                  <c:v>520.5</c:v>
                </c:pt>
                <c:pt idx="560">
                  <c:v>520</c:v>
                </c:pt>
                <c:pt idx="561">
                  <c:v>519.5</c:v>
                </c:pt>
                <c:pt idx="562">
                  <c:v>519</c:v>
                </c:pt>
                <c:pt idx="563">
                  <c:v>518.5</c:v>
                </c:pt>
                <c:pt idx="564">
                  <c:v>518</c:v>
                </c:pt>
                <c:pt idx="565">
                  <c:v>517.5</c:v>
                </c:pt>
                <c:pt idx="566">
                  <c:v>517</c:v>
                </c:pt>
                <c:pt idx="567">
                  <c:v>516.5</c:v>
                </c:pt>
                <c:pt idx="568">
                  <c:v>516</c:v>
                </c:pt>
                <c:pt idx="569">
                  <c:v>515.5</c:v>
                </c:pt>
                <c:pt idx="570">
                  <c:v>515</c:v>
                </c:pt>
                <c:pt idx="571">
                  <c:v>514.5</c:v>
                </c:pt>
                <c:pt idx="572">
                  <c:v>514</c:v>
                </c:pt>
                <c:pt idx="573">
                  <c:v>513.5</c:v>
                </c:pt>
                <c:pt idx="574">
                  <c:v>513</c:v>
                </c:pt>
                <c:pt idx="575">
                  <c:v>512.5</c:v>
                </c:pt>
                <c:pt idx="576">
                  <c:v>512</c:v>
                </c:pt>
                <c:pt idx="577">
                  <c:v>511.5</c:v>
                </c:pt>
                <c:pt idx="578">
                  <c:v>511</c:v>
                </c:pt>
                <c:pt idx="579">
                  <c:v>510.5</c:v>
                </c:pt>
                <c:pt idx="580">
                  <c:v>510</c:v>
                </c:pt>
                <c:pt idx="581">
                  <c:v>509.5</c:v>
                </c:pt>
                <c:pt idx="582">
                  <c:v>509</c:v>
                </c:pt>
                <c:pt idx="583">
                  <c:v>508.5</c:v>
                </c:pt>
                <c:pt idx="584">
                  <c:v>508</c:v>
                </c:pt>
                <c:pt idx="585">
                  <c:v>507.5</c:v>
                </c:pt>
                <c:pt idx="586">
                  <c:v>507</c:v>
                </c:pt>
                <c:pt idx="587">
                  <c:v>506.5</c:v>
                </c:pt>
                <c:pt idx="588">
                  <c:v>506</c:v>
                </c:pt>
                <c:pt idx="589">
                  <c:v>505.5</c:v>
                </c:pt>
                <c:pt idx="590">
                  <c:v>505</c:v>
                </c:pt>
                <c:pt idx="591">
                  <c:v>504.5</c:v>
                </c:pt>
                <c:pt idx="592">
                  <c:v>504</c:v>
                </c:pt>
                <c:pt idx="593">
                  <c:v>503.5</c:v>
                </c:pt>
                <c:pt idx="594">
                  <c:v>503</c:v>
                </c:pt>
                <c:pt idx="595">
                  <c:v>502.5</c:v>
                </c:pt>
                <c:pt idx="596">
                  <c:v>502</c:v>
                </c:pt>
                <c:pt idx="597">
                  <c:v>501.5</c:v>
                </c:pt>
                <c:pt idx="598">
                  <c:v>501</c:v>
                </c:pt>
                <c:pt idx="599">
                  <c:v>500.5</c:v>
                </c:pt>
                <c:pt idx="600">
                  <c:v>500</c:v>
                </c:pt>
                <c:pt idx="601">
                  <c:v>499.5</c:v>
                </c:pt>
                <c:pt idx="602">
                  <c:v>499</c:v>
                </c:pt>
                <c:pt idx="603">
                  <c:v>498.5</c:v>
                </c:pt>
                <c:pt idx="604">
                  <c:v>498</c:v>
                </c:pt>
                <c:pt idx="605">
                  <c:v>497.5</c:v>
                </c:pt>
                <c:pt idx="606">
                  <c:v>497</c:v>
                </c:pt>
                <c:pt idx="607">
                  <c:v>496.5</c:v>
                </c:pt>
                <c:pt idx="608">
                  <c:v>496</c:v>
                </c:pt>
                <c:pt idx="609">
                  <c:v>495.5</c:v>
                </c:pt>
                <c:pt idx="610">
                  <c:v>495</c:v>
                </c:pt>
                <c:pt idx="611">
                  <c:v>494.5</c:v>
                </c:pt>
                <c:pt idx="612">
                  <c:v>494</c:v>
                </c:pt>
                <c:pt idx="613">
                  <c:v>493.5</c:v>
                </c:pt>
                <c:pt idx="614">
                  <c:v>493</c:v>
                </c:pt>
                <c:pt idx="615">
                  <c:v>492.5</c:v>
                </c:pt>
                <c:pt idx="616">
                  <c:v>492</c:v>
                </c:pt>
                <c:pt idx="617">
                  <c:v>491.5</c:v>
                </c:pt>
                <c:pt idx="618">
                  <c:v>491</c:v>
                </c:pt>
                <c:pt idx="619">
                  <c:v>490.5</c:v>
                </c:pt>
                <c:pt idx="620">
                  <c:v>490</c:v>
                </c:pt>
                <c:pt idx="621">
                  <c:v>489.5</c:v>
                </c:pt>
                <c:pt idx="622">
                  <c:v>489</c:v>
                </c:pt>
                <c:pt idx="623">
                  <c:v>488.5</c:v>
                </c:pt>
                <c:pt idx="624">
                  <c:v>488</c:v>
                </c:pt>
                <c:pt idx="625">
                  <c:v>487.5</c:v>
                </c:pt>
                <c:pt idx="626">
                  <c:v>487</c:v>
                </c:pt>
                <c:pt idx="627">
                  <c:v>486.5</c:v>
                </c:pt>
                <c:pt idx="628">
                  <c:v>486</c:v>
                </c:pt>
                <c:pt idx="629">
                  <c:v>485.5</c:v>
                </c:pt>
                <c:pt idx="630">
                  <c:v>485</c:v>
                </c:pt>
                <c:pt idx="631">
                  <c:v>484.5</c:v>
                </c:pt>
                <c:pt idx="632">
                  <c:v>484</c:v>
                </c:pt>
                <c:pt idx="633">
                  <c:v>483.5</c:v>
                </c:pt>
                <c:pt idx="634">
                  <c:v>483</c:v>
                </c:pt>
                <c:pt idx="635">
                  <c:v>482.5</c:v>
                </c:pt>
                <c:pt idx="636">
                  <c:v>482</c:v>
                </c:pt>
                <c:pt idx="637">
                  <c:v>481.5</c:v>
                </c:pt>
                <c:pt idx="638">
                  <c:v>481</c:v>
                </c:pt>
                <c:pt idx="639">
                  <c:v>480.5</c:v>
                </c:pt>
                <c:pt idx="640">
                  <c:v>480</c:v>
                </c:pt>
                <c:pt idx="641">
                  <c:v>479.5</c:v>
                </c:pt>
                <c:pt idx="642">
                  <c:v>479</c:v>
                </c:pt>
                <c:pt idx="643">
                  <c:v>478.5</c:v>
                </c:pt>
                <c:pt idx="644">
                  <c:v>478</c:v>
                </c:pt>
                <c:pt idx="645">
                  <c:v>477.5</c:v>
                </c:pt>
                <c:pt idx="646">
                  <c:v>477</c:v>
                </c:pt>
                <c:pt idx="647">
                  <c:v>476.5</c:v>
                </c:pt>
                <c:pt idx="648">
                  <c:v>476</c:v>
                </c:pt>
                <c:pt idx="649">
                  <c:v>475.5</c:v>
                </c:pt>
                <c:pt idx="650">
                  <c:v>475</c:v>
                </c:pt>
                <c:pt idx="651">
                  <c:v>474.5</c:v>
                </c:pt>
                <c:pt idx="652">
                  <c:v>474</c:v>
                </c:pt>
                <c:pt idx="653">
                  <c:v>473.5</c:v>
                </c:pt>
                <c:pt idx="654">
                  <c:v>473</c:v>
                </c:pt>
                <c:pt idx="655">
                  <c:v>472.5</c:v>
                </c:pt>
                <c:pt idx="656">
                  <c:v>472</c:v>
                </c:pt>
                <c:pt idx="657">
                  <c:v>471.5</c:v>
                </c:pt>
                <c:pt idx="658">
                  <c:v>471</c:v>
                </c:pt>
                <c:pt idx="659">
                  <c:v>470.5</c:v>
                </c:pt>
                <c:pt idx="660">
                  <c:v>470</c:v>
                </c:pt>
                <c:pt idx="661">
                  <c:v>469.5</c:v>
                </c:pt>
                <c:pt idx="662">
                  <c:v>469</c:v>
                </c:pt>
                <c:pt idx="663">
                  <c:v>468.5</c:v>
                </c:pt>
                <c:pt idx="664">
                  <c:v>468</c:v>
                </c:pt>
                <c:pt idx="665">
                  <c:v>467.5</c:v>
                </c:pt>
                <c:pt idx="666">
                  <c:v>467</c:v>
                </c:pt>
                <c:pt idx="667">
                  <c:v>466.5</c:v>
                </c:pt>
                <c:pt idx="668">
                  <c:v>466</c:v>
                </c:pt>
                <c:pt idx="669">
                  <c:v>465.5</c:v>
                </c:pt>
                <c:pt idx="670">
                  <c:v>465</c:v>
                </c:pt>
                <c:pt idx="671">
                  <c:v>464.5</c:v>
                </c:pt>
                <c:pt idx="672">
                  <c:v>464</c:v>
                </c:pt>
                <c:pt idx="673">
                  <c:v>463.5</c:v>
                </c:pt>
                <c:pt idx="674">
                  <c:v>463</c:v>
                </c:pt>
                <c:pt idx="675">
                  <c:v>462.5</c:v>
                </c:pt>
                <c:pt idx="676">
                  <c:v>462</c:v>
                </c:pt>
                <c:pt idx="677">
                  <c:v>461.5</c:v>
                </c:pt>
                <c:pt idx="678">
                  <c:v>461</c:v>
                </c:pt>
                <c:pt idx="679">
                  <c:v>460.5</c:v>
                </c:pt>
                <c:pt idx="680">
                  <c:v>460</c:v>
                </c:pt>
                <c:pt idx="681">
                  <c:v>459.5</c:v>
                </c:pt>
                <c:pt idx="682">
                  <c:v>459</c:v>
                </c:pt>
                <c:pt idx="683">
                  <c:v>458.5</c:v>
                </c:pt>
                <c:pt idx="684">
                  <c:v>458</c:v>
                </c:pt>
                <c:pt idx="685">
                  <c:v>457.5</c:v>
                </c:pt>
                <c:pt idx="686">
                  <c:v>457</c:v>
                </c:pt>
                <c:pt idx="687">
                  <c:v>456.5</c:v>
                </c:pt>
                <c:pt idx="688">
                  <c:v>456</c:v>
                </c:pt>
                <c:pt idx="689">
                  <c:v>455.5</c:v>
                </c:pt>
                <c:pt idx="690">
                  <c:v>455</c:v>
                </c:pt>
                <c:pt idx="691">
                  <c:v>454.5</c:v>
                </c:pt>
                <c:pt idx="692">
                  <c:v>454</c:v>
                </c:pt>
                <c:pt idx="693">
                  <c:v>453.5</c:v>
                </c:pt>
                <c:pt idx="694">
                  <c:v>453</c:v>
                </c:pt>
                <c:pt idx="695">
                  <c:v>452.5</c:v>
                </c:pt>
                <c:pt idx="696">
                  <c:v>452</c:v>
                </c:pt>
                <c:pt idx="697">
                  <c:v>451.5</c:v>
                </c:pt>
                <c:pt idx="698">
                  <c:v>451</c:v>
                </c:pt>
                <c:pt idx="699">
                  <c:v>450.5</c:v>
                </c:pt>
                <c:pt idx="700">
                  <c:v>450</c:v>
                </c:pt>
                <c:pt idx="701">
                  <c:v>449.5</c:v>
                </c:pt>
                <c:pt idx="702">
                  <c:v>449</c:v>
                </c:pt>
                <c:pt idx="703">
                  <c:v>448.5</c:v>
                </c:pt>
                <c:pt idx="704">
                  <c:v>448</c:v>
                </c:pt>
                <c:pt idx="705">
                  <c:v>447.5</c:v>
                </c:pt>
                <c:pt idx="706">
                  <c:v>447</c:v>
                </c:pt>
                <c:pt idx="707">
                  <c:v>446.5</c:v>
                </c:pt>
                <c:pt idx="708">
                  <c:v>446</c:v>
                </c:pt>
                <c:pt idx="709">
                  <c:v>445.5</c:v>
                </c:pt>
                <c:pt idx="710">
                  <c:v>445</c:v>
                </c:pt>
                <c:pt idx="711">
                  <c:v>444.5</c:v>
                </c:pt>
                <c:pt idx="712">
                  <c:v>444</c:v>
                </c:pt>
                <c:pt idx="713">
                  <c:v>443.5</c:v>
                </c:pt>
                <c:pt idx="714">
                  <c:v>443</c:v>
                </c:pt>
                <c:pt idx="715">
                  <c:v>442.5</c:v>
                </c:pt>
                <c:pt idx="716">
                  <c:v>442</c:v>
                </c:pt>
                <c:pt idx="717">
                  <c:v>441.5</c:v>
                </c:pt>
                <c:pt idx="718">
                  <c:v>441</c:v>
                </c:pt>
                <c:pt idx="719">
                  <c:v>440.5</c:v>
                </c:pt>
                <c:pt idx="720">
                  <c:v>440</c:v>
                </c:pt>
                <c:pt idx="721">
                  <c:v>439.5</c:v>
                </c:pt>
                <c:pt idx="722">
                  <c:v>439</c:v>
                </c:pt>
                <c:pt idx="723">
                  <c:v>438.5</c:v>
                </c:pt>
                <c:pt idx="724">
                  <c:v>438</c:v>
                </c:pt>
                <c:pt idx="725">
                  <c:v>437.5</c:v>
                </c:pt>
                <c:pt idx="726">
                  <c:v>437</c:v>
                </c:pt>
                <c:pt idx="727">
                  <c:v>436.5</c:v>
                </c:pt>
                <c:pt idx="728">
                  <c:v>436</c:v>
                </c:pt>
                <c:pt idx="729">
                  <c:v>435.5</c:v>
                </c:pt>
                <c:pt idx="730">
                  <c:v>435</c:v>
                </c:pt>
                <c:pt idx="731">
                  <c:v>434.5</c:v>
                </c:pt>
                <c:pt idx="732">
                  <c:v>434</c:v>
                </c:pt>
                <c:pt idx="733">
                  <c:v>433.5</c:v>
                </c:pt>
                <c:pt idx="734">
                  <c:v>433</c:v>
                </c:pt>
                <c:pt idx="735">
                  <c:v>432.5</c:v>
                </c:pt>
                <c:pt idx="736">
                  <c:v>432</c:v>
                </c:pt>
                <c:pt idx="737">
                  <c:v>431.5</c:v>
                </c:pt>
                <c:pt idx="738">
                  <c:v>431</c:v>
                </c:pt>
                <c:pt idx="739">
                  <c:v>430.5</c:v>
                </c:pt>
                <c:pt idx="740">
                  <c:v>430</c:v>
                </c:pt>
                <c:pt idx="741">
                  <c:v>429.5</c:v>
                </c:pt>
                <c:pt idx="742">
                  <c:v>429</c:v>
                </c:pt>
                <c:pt idx="743">
                  <c:v>428.5</c:v>
                </c:pt>
                <c:pt idx="744">
                  <c:v>428</c:v>
                </c:pt>
                <c:pt idx="745">
                  <c:v>427.5</c:v>
                </c:pt>
                <c:pt idx="746">
                  <c:v>427</c:v>
                </c:pt>
                <c:pt idx="747">
                  <c:v>426.5</c:v>
                </c:pt>
                <c:pt idx="748">
                  <c:v>426</c:v>
                </c:pt>
                <c:pt idx="749">
                  <c:v>425.5</c:v>
                </c:pt>
                <c:pt idx="750">
                  <c:v>425</c:v>
                </c:pt>
                <c:pt idx="751">
                  <c:v>424.5</c:v>
                </c:pt>
                <c:pt idx="752">
                  <c:v>424</c:v>
                </c:pt>
                <c:pt idx="753">
                  <c:v>423.5</c:v>
                </c:pt>
                <c:pt idx="754">
                  <c:v>423</c:v>
                </c:pt>
                <c:pt idx="755">
                  <c:v>422.5</c:v>
                </c:pt>
                <c:pt idx="756">
                  <c:v>422</c:v>
                </c:pt>
                <c:pt idx="757">
                  <c:v>421.5</c:v>
                </c:pt>
                <c:pt idx="758">
                  <c:v>421</c:v>
                </c:pt>
                <c:pt idx="759">
                  <c:v>420.5</c:v>
                </c:pt>
                <c:pt idx="760">
                  <c:v>420</c:v>
                </c:pt>
                <c:pt idx="761">
                  <c:v>419.5</c:v>
                </c:pt>
                <c:pt idx="762">
                  <c:v>419</c:v>
                </c:pt>
                <c:pt idx="763">
                  <c:v>418.5</c:v>
                </c:pt>
                <c:pt idx="764">
                  <c:v>418</c:v>
                </c:pt>
                <c:pt idx="765">
                  <c:v>417.5</c:v>
                </c:pt>
                <c:pt idx="766">
                  <c:v>417</c:v>
                </c:pt>
                <c:pt idx="767">
                  <c:v>416.5</c:v>
                </c:pt>
                <c:pt idx="768">
                  <c:v>416</c:v>
                </c:pt>
                <c:pt idx="769">
                  <c:v>415.5</c:v>
                </c:pt>
                <c:pt idx="770">
                  <c:v>415</c:v>
                </c:pt>
                <c:pt idx="771">
                  <c:v>414.5</c:v>
                </c:pt>
                <c:pt idx="772">
                  <c:v>414</c:v>
                </c:pt>
                <c:pt idx="773">
                  <c:v>413.5</c:v>
                </c:pt>
                <c:pt idx="774">
                  <c:v>413</c:v>
                </c:pt>
                <c:pt idx="775">
                  <c:v>412.5</c:v>
                </c:pt>
                <c:pt idx="776">
                  <c:v>412</c:v>
                </c:pt>
                <c:pt idx="777">
                  <c:v>411.5</c:v>
                </c:pt>
                <c:pt idx="778">
                  <c:v>411</c:v>
                </c:pt>
                <c:pt idx="779">
                  <c:v>410.5</c:v>
                </c:pt>
                <c:pt idx="780">
                  <c:v>410</c:v>
                </c:pt>
                <c:pt idx="781">
                  <c:v>409.5</c:v>
                </c:pt>
                <c:pt idx="782">
                  <c:v>409</c:v>
                </c:pt>
                <c:pt idx="783">
                  <c:v>408.5</c:v>
                </c:pt>
                <c:pt idx="784">
                  <c:v>408</c:v>
                </c:pt>
                <c:pt idx="785">
                  <c:v>407.5</c:v>
                </c:pt>
                <c:pt idx="786">
                  <c:v>407</c:v>
                </c:pt>
                <c:pt idx="787">
                  <c:v>406.5</c:v>
                </c:pt>
                <c:pt idx="788">
                  <c:v>406</c:v>
                </c:pt>
                <c:pt idx="789">
                  <c:v>405.5</c:v>
                </c:pt>
                <c:pt idx="790">
                  <c:v>405</c:v>
                </c:pt>
                <c:pt idx="791">
                  <c:v>404.5</c:v>
                </c:pt>
                <c:pt idx="792">
                  <c:v>404</c:v>
                </c:pt>
                <c:pt idx="793">
                  <c:v>403.5</c:v>
                </c:pt>
                <c:pt idx="794">
                  <c:v>403</c:v>
                </c:pt>
                <c:pt idx="795">
                  <c:v>402.5</c:v>
                </c:pt>
                <c:pt idx="796">
                  <c:v>402</c:v>
                </c:pt>
                <c:pt idx="797">
                  <c:v>401.5</c:v>
                </c:pt>
                <c:pt idx="798">
                  <c:v>401</c:v>
                </c:pt>
                <c:pt idx="799">
                  <c:v>400.5</c:v>
                </c:pt>
                <c:pt idx="800">
                  <c:v>400</c:v>
                </c:pt>
                <c:pt idx="801">
                  <c:v>399.5</c:v>
                </c:pt>
                <c:pt idx="802">
                  <c:v>399</c:v>
                </c:pt>
                <c:pt idx="803">
                  <c:v>398.5</c:v>
                </c:pt>
                <c:pt idx="804">
                  <c:v>398</c:v>
                </c:pt>
                <c:pt idx="805">
                  <c:v>397.5</c:v>
                </c:pt>
                <c:pt idx="806">
                  <c:v>397</c:v>
                </c:pt>
                <c:pt idx="807">
                  <c:v>396.5</c:v>
                </c:pt>
                <c:pt idx="808">
                  <c:v>396</c:v>
                </c:pt>
                <c:pt idx="809">
                  <c:v>395.5</c:v>
                </c:pt>
                <c:pt idx="810">
                  <c:v>395</c:v>
                </c:pt>
                <c:pt idx="811">
                  <c:v>394.5</c:v>
                </c:pt>
                <c:pt idx="812">
                  <c:v>394</c:v>
                </c:pt>
                <c:pt idx="813">
                  <c:v>393.5</c:v>
                </c:pt>
                <c:pt idx="814">
                  <c:v>393</c:v>
                </c:pt>
                <c:pt idx="815">
                  <c:v>392.5</c:v>
                </c:pt>
                <c:pt idx="816">
                  <c:v>392</c:v>
                </c:pt>
                <c:pt idx="817">
                  <c:v>391.5</c:v>
                </c:pt>
                <c:pt idx="818">
                  <c:v>391</c:v>
                </c:pt>
                <c:pt idx="819">
                  <c:v>390.5</c:v>
                </c:pt>
                <c:pt idx="820">
                  <c:v>390</c:v>
                </c:pt>
                <c:pt idx="821">
                  <c:v>389.5</c:v>
                </c:pt>
                <c:pt idx="822">
                  <c:v>389</c:v>
                </c:pt>
                <c:pt idx="823">
                  <c:v>388.5</c:v>
                </c:pt>
                <c:pt idx="824">
                  <c:v>388</c:v>
                </c:pt>
                <c:pt idx="825">
                  <c:v>387.5</c:v>
                </c:pt>
                <c:pt idx="826">
                  <c:v>387</c:v>
                </c:pt>
                <c:pt idx="827">
                  <c:v>386.5</c:v>
                </c:pt>
                <c:pt idx="828">
                  <c:v>386</c:v>
                </c:pt>
                <c:pt idx="829">
                  <c:v>385.5</c:v>
                </c:pt>
                <c:pt idx="830">
                  <c:v>385</c:v>
                </c:pt>
                <c:pt idx="831">
                  <c:v>384.5</c:v>
                </c:pt>
                <c:pt idx="832">
                  <c:v>384</c:v>
                </c:pt>
                <c:pt idx="833">
                  <c:v>383.5</c:v>
                </c:pt>
                <c:pt idx="834">
                  <c:v>383</c:v>
                </c:pt>
                <c:pt idx="835">
                  <c:v>382.5</c:v>
                </c:pt>
                <c:pt idx="836">
                  <c:v>382</c:v>
                </c:pt>
                <c:pt idx="837">
                  <c:v>381.5</c:v>
                </c:pt>
                <c:pt idx="838">
                  <c:v>381</c:v>
                </c:pt>
                <c:pt idx="839">
                  <c:v>380.5</c:v>
                </c:pt>
                <c:pt idx="840">
                  <c:v>380</c:v>
                </c:pt>
                <c:pt idx="841">
                  <c:v>379.5</c:v>
                </c:pt>
                <c:pt idx="842">
                  <c:v>379</c:v>
                </c:pt>
                <c:pt idx="843">
                  <c:v>378.5</c:v>
                </c:pt>
                <c:pt idx="844">
                  <c:v>378</c:v>
                </c:pt>
                <c:pt idx="845">
                  <c:v>377.5</c:v>
                </c:pt>
                <c:pt idx="846">
                  <c:v>377</c:v>
                </c:pt>
                <c:pt idx="847">
                  <c:v>376.5</c:v>
                </c:pt>
                <c:pt idx="848">
                  <c:v>376</c:v>
                </c:pt>
                <c:pt idx="849">
                  <c:v>375.5</c:v>
                </c:pt>
                <c:pt idx="850">
                  <c:v>375</c:v>
                </c:pt>
                <c:pt idx="851">
                  <c:v>374.5</c:v>
                </c:pt>
                <c:pt idx="852">
                  <c:v>374</c:v>
                </c:pt>
                <c:pt idx="853">
                  <c:v>373.5</c:v>
                </c:pt>
                <c:pt idx="854">
                  <c:v>373</c:v>
                </c:pt>
                <c:pt idx="855">
                  <c:v>372.5</c:v>
                </c:pt>
                <c:pt idx="856">
                  <c:v>372</c:v>
                </c:pt>
                <c:pt idx="857">
                  <c:v>371.5</c:v>
                </c:pt>
                <c:pt idx="858">
                  <c:v>371</c:v>
                </c:pt>
                <c:pt idx="859">
                  <c:v>370.5</c:v>
                </c:pt>
                <c:pt idx="860">
                  <c:v>370</c:v>
                </c:pt>
                <c:pt idx="861">
                  <c:v>369.5</c:v>
                </c:pt>
                <c:pt idx="862">
                  <c:v>369</c:v>
                </c:pt>
                <c:pt idx="863">
                  <c:v>368.5</c:v>
                </c:pt>
                <c:pt idx="864">
                  <c:v>368</c:v>
                </c:pt>
                <c:pt idx="865">
                  <c:v>367.5</c:v>
                </c:pt>
                <c:pt idx="866">
                  <c:v>367</c:v>
                </c:pt>
                <c:pt idx="867">
                  <c:v>366.5</c:v>
                </c:pt>
                <c:pt idx="868">
                  <c:v>366</c:v>
                </c:pt>
                <c:pt idx="869">
                  <c:v>365.5</c:v>
                </c:pt>
                <c:pt idx="870">
                  <c:v>365</c:v>
                </c:pt>
                <c:pt idx="871">
                  <c:v>364.5</c:v>
                </c:pt>
                <c:pt idx="872">
                  <c:v>364</c:v>
                </c:pt>
                <c:pt idx="873">
                  <c:v>363.5</c:v>
                </c:pt>
                <c:pt idx="874">
                  <c:v>363</c:v>
                </c:pt>
                <c:pt idx="875">
                  <c:v>362.5</c:v>
                </c:pt>
                <c:pt idx="876">
                  <c:v>362</c:v>
                </c:pt>
                <c:pt idx="877">
                  <c:v>361.5</c:v>
                </c:pt>
                <c:pt idx="878">
                  <c:v>361</c:v>
                </c:pt>
                <c:pt idx="879">
                  <c:v>360.5</c:v>
                </c:pt>
                <c:pt idx="880">
                  <c:v>360</c:v>
                </c:pt>
                <c:pt idx="881">
                  <c:v>359.5</c:v>
                </c:pt>
                <c:pt idx="882">
                  <c:v>359</c:v>
                </c:pt>
                <c:pt idx="883">
                  <c:v>358.5</c:v>
                </c:pt>
                <c:pt idx="884">
                  <c:v>358</c:v>
                </c:pt>
                <c:pt idx="885">
                  <c:v>357.5</c:v>
                </c:pt>
                <c:pt idx="886">
                  <c:v>357</c:v>
                </c:pt>
                <c:pt idx="887">
                  <c:v>356.5</c:v>
                </c:pt>
                <c:pt idx="888">
                  <c:v>356</c:v>
                </c:pt>
                <c:pt idx="889">
                  <c:v>355.5</c:v>
                </c:pt>
                <c:pt idx="890">
                  <c:v>355</c:v>
                </c:pt>
                <c:pt idx="891">
                  <c:v>354.5</c:v>
                </c:pt>
                <c:pt idx="892">
                  <c:v>354</c:v>
                </c:pt>
                <c:pt idx="893">
                  <c:v>353.5</c:v>
                </c:pt>
                <c:pt idx="894">
                  <c:v>353</c:v>
                </c:pt>
                <c:pt idx="895">
                  <c:v>352.5</c:v>
                </c:pt>
                <c:pt idx="896">
                  <c:v>352</c:v>
                </c:pt>
                <c:pt idx="897">
                  <c:v>351.5</c:v>
                </c:pt>
                <c:pt idx="898">
                  <c:v>351</c:v>
                </c:pt>
                <c:pt idx="899">
                  <c:v>350.5</c:v>
                </c:pt>
                <c:pt idx="900">
                  <c:v>350</c:v>
                </c:pt>
                <c:pt idx="901">
                  <c:v>349.5</c:v>
                </c:pt>
                <c:pt idx="902">
                  <c:v>349</c:v>
                </c:pt>
                <c:pt idx="903">
                  <c:v>348.5</c:v>
                </c:pt>
                <c:pt idx="904">
                  <c:v>348</c:v>
                </c:pt>
                <c:pt idx="905">
                  <c:v>347.5</c:v>
                </c:pt>
                <c:pt idx="906">
                  <c:v>347</c:v>
                </c:pt>
                <c:pt idx="907">
                  <c:v>346.5</c:v>
                </c:pt>
                <c:pt idx="908">
                  <c:v>346</c:v>
                </c:pt>
                <c:pt idx="909">
                  <c:v>345.5</c:v>
                </c:pt>
                <c:pt idx="910">
                  <c:v>345</c:v>
                </c:pt>
                <c:pt idx="911">
                  <c:v>344.5</c:v>
                </c:pt>
                <c:pt idx="912">
                  <c:v>344</c:v>
                </c:pt>
                <c:pt idx="913">
                  <c:v>343.5</c:v>
                </c:pt>
                <c:pt idx="914">
                  <c:v>343</c:v>
                </c:pt>
                <c:pt idx="915">
                  <c:v>342.5</c:v>
                </c:pt>
                <c:pt idx="916">
                  <c:v>342</c:v>
                </c:pt>
                <c:pt idx="917">
                  <c:v>341.5</c:v>
                </c:pt>
                <c:pt idx="918">
                  <c:v>341</c:v>
                </c:pt>
                <c:pt idx="919">
                  <c:v>340.5</c:v>
                </c:pt>
                <c:pt idx="920">
                  <c:v>340</c:v>
                </c:pt>
                <c:pt idx="921">
                  <c:v>339.5</c:v>
                </c:pt>
                <c:pt idx="922">
                  <c:v>339</c:v>
                </c:pt>
                <c:pt idx="923">
                  <c:v>338.5</c:v>
                </c:pt>
                <c:pt idx="924">
                  <c:v>338</c:v>
                </c:pt>
                <c:pt idx="925">
                  <c:v>337.5</c:v>
                </c:pt>
                <c:pt idx="926">
                  <c:v>337</c:v>
                </c:pt>
                <c:pt idx="927">
                  <c:v>336.5</c:v>
                </c:pt>
                <c:pt idx="928">
                  <c:v>336</c:v>
                </c:pt>
                <c:pt idx="929">
                  <c:v>335.5</c:v>
                </c:pt>
                <c:pt idx="930">
                  <c:v>335</c:v>
                </c:pt>
                <c:pt idx="931">
                  <c:v>334.5</c:v>
                </c:pt>
                <c:pt idx="932">
                  <c:v>334</c:v>
                </c:pt>
                <c:pt idx="933">
                  <c:v>333.5</c:v>
                </c:pt>
                <c:pt idx="934">
                  <c:v>333</c:v>
                </c:pt>
                <c:pt idx="935">
                  <c:v>332.5</c:v>
                </c:pt>
                <c:pt idx="936">
                  <c:v>332</c:v>
                </c:pt>
                <c:pt idx="937">
                  <c:v>331.5</c:v>
                </c:pt>
                <c:pt idx="938">
                  <c:v>331</c:v>
                </c:pt>
                <c:pt idx="939">
                  <c:v>330.5</c:v>
                </c:pt>
                <c:pt idx="940">
                  <c:v>330</c:v>
                </c:pt>
                <c:pt idx="941">
                  <c:v>329.5</c:v>
                </c:pt>
                <c:pt idx="942">
                  <c:v>329</c:v>
                </c:pt>
                <c:pt idx="943">
                  <c:v>328.5</c:v>
                </c:pt>
                <c:pt idx="944">
                  <c:v>328</c:v>
                </c:pt>
                <c:pt idx="945">
                  <c:v>327.5</c:v>
                </c:pt>
                <c:pt idx="946">
                  <c:v>327</c:v>
                </c:pt>
                <c:pt idx="947">
                  <c:v>326.5</c:v>
                </c:pt>
                <c:pt idx="948">
                  <c:v>326</c:v>
                </c:pt>
                <c:pt idx="949">
                  <c:v>325.5</c:v>
                </c:pt>
                <c:pt idx="950">
                  <c:v>325</c:v>
                </c:pt>
                <c:pt idx="951">
                  <c:v>324.5</c:v>
                </c:pt>
                <c:pt idx="952">
                  <c:v>324</c:v>
                </c:pt>
                <c:pt idx="953">
                  <c:v>323.5</c:v>
                </c:pt>
                <c:pt idx="954">
                  <c:v>323</c:v>
                </c:pt>
                <c:pt idx="955">
                  <c:v>322.5</c:v>
                </c:pt>
                <c:pt idx="956">
                  <c:v>322</c:v>
                </c:pt>
                <c:pt idx="957">
                  <c:v>321.5</c:v>
                </c:pt>
                <c:pt idx="958">
                  <c:v>321</c:v>
                </c:pt>
                <c:pt idx="959">
                  <c:v>320.5</c:v>
                </c:pt>
                <c:pt idx="960">
                  <c:v>320</c:v>
                </c:pt>
                <c:pt idx="961">
                  <c:v>319.5</c:v>
                </c:pt>
                <c:pt idx="962">
                  <c:v>319</c:v>
                </c:pt>
                <c:pt idx="963">
                  <c:v>318.5</c:v>
                </c:pt>
                <c:pt idx="964">
                  <c:v>318</c:v>
                </c:pt>
                <c:pt idx="965">
                  <c:v>317.5</c:v>
                </c:pt>
                <c:pt idx="966">
                  <c:v>317</c:v>
                </c:pt>
                <c:pt idx="967">
                  <c:v>316.5</c:v>
                </c:pt>
                <c:pt idx="968">
                  <c:v>316</c:v>
                </c:pt>
                <c:pt idx="969">
                  <c:v>315.5</c:v>
                </c:pt>
                <c:pt idx="970">
                  <c:v>315</c:v>
                </c:pt>
                <c:pt idx="971">
                  <c:v>314.5</c:v>
                </c:pt>
                <c:pt idx="972">
                  <c:v>314</c:v>
                </c:pt>
                <c:pt idx="973">
                  <c:v>313.5</c:v>
                </c:pt>
                <c:pt idx="974">
                  <c:v>313</c:v>
                </c:pt>
                <c:pt idx="975">
                  <c:v>312.5</c:v>
                </c:pt>
                <c:pt idx="976">
                  <c:v>312</c:v>
                </c:pt>
                <c:pt idx="977">
                  <c:v>311.5</c:v>
                </c:pt>
                <c:pt idx="978">
                  <c:v>311</c:v>
                </c:pt>
                <c:pt idx="979">
                  <c:v>310.5</c:v>
                </c:pt>
                <c:pt idx="980">
                  <c:v>310</c:v>
                </c:pt>
                <c:pt idx="981">
                  <c:v>309.5</c:v>
                </c:pt>
                <c:pt idx="982">
                  <c:v>309</c:v>
                </c:pt>
                <c:pt idx="983">
                  <c:v>308.5</c:v>
                </c:pt>
                <c:pt idx="984">
                  <c:v>308</c:v>
                </c:pt>
                <c:pt idx="985">
                  <c:v>307.5</c:v>
                </c:pt>
                <c:pt idx="986">
                  <c:v>307</c:v>
                </c:pt>
                <c:pt idx="987">
                  <c:v>306.5</c:v>
                </c:pt>
                <c:pt idx="988">
                  <c:v>306</c:v>
                </c:pt>
                <c:pt idx="989">
                  <c:v>305.5</c:v>
                </c:pt>
                <c:pt idx="990">
                  <c:v>305</c:v>
                </c:pt>
                <c:pt idx="991">
                  <c:v>304.5</c:v>
                </c:pt>
                <c:pt idx="992">
                  <c:v>304</c:v>
                </c:pt>
                <c:pt idx="993">
                  <c:v>303.5</c:v>
                </c:pt>
                <c:pt idx="994">
                  <c:v>303</c:v>
                </c:pt>
                <c:pt idx="995">
                  <c:v>302.5</c:v>
                </c:pt>
                <c:pt idx="996">
                  <c:v>302</c:v>
                </c:pt>
                <c:pt idx="997">
                  <c:v>301.5</c:v>
                </c:pt>
                <c:pt idx="998">
                  <c:v>301</c:v>
                </c:pt>
                <c:pt idx="999">
                  <c:v>300.5</c:v>
                </c:pt>
                <c:pt idx="1000">
                  <c:v>300</c:v>
                </c:pt>
              </c:numCache>
            </c:numRef>
          </c:xVal>
          <c:yVal>
            <c:numRef>
              <c:f>Sheet1!$B$1:$B$1001</c:f>
              <c:numCache>
                <c:formatCode>General</c:formatCode>
                <c:ptCount val="1001"/>
                <c:pt idx="0">
                  <c:v>0.19999600000000001</c:v>
                </c:pt>
                <c:pt idx="1">
                  <c:v>0.20022300000000001</c:v>
                </c:pt>
                <c:pt idx="2">
                  <c:v>0.20071600000000001</c:v>
                </c:pt>
                <c:pt idx="3">
                  <c:v>0.200188</c:v>
                </c:pt>
                <c:pt idx="4">
                  <c:v>0.201264</c:v>
                </c:pt>
                <c:pt idx="5">
                  <c:v>0.19958799999999999</c:v>
                </c:pt>
                <c:pt idx="6">
                  <c:v>0.20057</c:v>
                </c:pt>
                <c:pt idx="7">
                  <c:v>0.201711</c:v>
                </c:pt>
                <c:pt idx="8">
                  <c:v>0.20206099999999999</c:v>
                </c:pt>
                <c:pt idx="9">
                  <c:v>0.200401</c:v>
                </c:pt>
                <c:pt idx="10">
                  <c:v>0.201122</c:v>
                </c:pt>
                <c:pt idx="11">
                  <c:v>0.20116400000000001</c:v>
                </c:pt>
                <c:pt idx="12">
                  <c:v>0.202011</c:v>
                </c:pt>
                <c:pt idx="13">
                  <c:v>0.20203199999999999</c:v>
                </c:pt>
                <c:pt idx="14">
                  <c:v>0.202157</c:v>
                </c:pt>
                <c:pt idx="15">
                  <c:v>0.202039</c:v>
                </c:pt>
                <c:pt idx="16">
                  <c:v>0.20321700000000001</c:v>
                </c:pt>
                <c:pt idx="17">
                  <c:v>0.20261699999999999</c:v>
                </c:pt>
                <c:pt idx="18">
                  <c:v>0.20277100000000001</c:v>
                </c:pt>
                <c:pt idx="19">
                  <c:v>0.203155</c:v>
                </c:pt>
                <c:pt idx="20">
                  <c:v>0.20308599999999999</c:v>
                </c:pt>
                <c:pt idx="21">
                  <c:v>0.20339499999999999</c:v>
                </c:pt>
                <c:pt idx="22">
                  <c:v>0.20395099999999999</c:v>
                </c:pt>
                <c:pt idx="23">
                  <c:v>0.203958</c:v>
                </c:pt>
                <c:pt idx="24">
                  <c:v>0.204013</c:v>
                </c:pt>
                <c:pt idx="25">
                  <c:v>0.204677</c:v>
                </c:pt>
                <c:pt idx="26">
                  <c:v>0.20507</c:v>
                </c:pt>
                <c:pt idx="27">
                  <c:v>0.20474500000000001</c:v>
                </c:pt>
                <c:pt idx="28">
                  <c:v>0.20508299999999999</c:v>
                </c:pt>
                <c:pt idx="29">
                  <c:v>0.20536799999999999</c:v>
                </c:pt>
                <c:pt idx="30">
                  <c:v>0.207257</c:v>
                </c:pt>
                <c:pt idx="31">
                  <c:v>0.205734</c:v>
                </c:pt>
                <c:pt idx="32">
                  <c:v>0.20661499999999999</c:v>
                </c:pt>
                <c:pt idx="33">
                  <c:v>0.206898</c:v>
                </c:pt>
                <c:pt idx="34">
                  <c:v>0.20613999999999999</c:v>
                </c:pt>
                <c:pt idx="35">
                  <c:v>0.20707200000000001</c:v>
                </c:pt>
                <c:pt idx="36">
                  <c:v>0.20811499999999999</c:v>
                </c:pt>
                <c:pt idx="37">
                  <c:v>0.207034</c:v>
                </c:pt>
                <c:pt idx="38">
                  <c:v>0.20741399999999999</c:v>
                </c:pt>
                <c:pt idx="39">
                  <c:v>0.20856</c:v>
                </c:pt>
                <c:pt idx="40">
                  <c:v>0.208758</c:v>
                </c:pt>
                <c:pt idx="41">
                  <c:v>0.20925099999999999</c:v>
                </c:pt>
                <c:pt idx="42">
                  <c:v>0.20899799999999999</c:v>
                </c:pt>
                <c:pt idx="43">
                  <c:v>0.209093</c:v>
                </c:pt>
                <c:pt idx="44">
                  <c:v>0.209286</c:v>
                </c:pt>
                <c:pt idx="45">
                  <c:v>0.21022199999999999</c:v>
                </c:pt>
                <c:pt idx="46">
                  <c:v>0.210816</c:v>
                </c:pt>
                <c:pt idx="47">
                  <c:v>0.21143500000000001</c:v>
                </c:pt>
                <c:pt idx="48">
                  <c:v>0.21134500000000001</c:v>
                </c:pt>
                <c:pt idx="49">
                  <c:v>0.210783</c:v>
                </c:pt>
                <c:pt idx="50">
                  <c:v>0.21147199999999999</c:v>
                </c:pt>
                <c:pt idx="51">
                  <c:v>0.21185499999999999</c:v>
                </c:pt>
                <c:pt idx="52">
                  <c:v>0.212036</c:v>
                </c:pt>
                <c:pt idx="53">
                  <c:v>0.21301999999999999</c:v>
                </c:pt>
                <c:pt idx="54">
                  <c:v>0.21271599999999999</c:v>
                </c:pt>
                <c:pt idx="55">
                  <c:v>0.21357100000000001</c:v>
                </c:pt>
                <c:pt idx="56">
                  <c:v>0.214807</c:v>
                </c:pt>
                <c:pt idx="57">
                  <c:v>0.214507</c:v>
                </c:pt>
                <c:pt idx="58">
                  <c:v>0.21457200000000001</c:v>
                </c:pt>
                <c:pt idx="59">
                  <c:v>0.215036</c:v>
                </c:pt>
                <c:pt idx="60">
                  <c:v>0.21542500000000001</c:v>
                </c:pt>
                <c:pt idx="61">
                  <c:v>0.21584700000000001</c:v>
                </c:pt>
                <c:pt idx="62">
                  <c:v>0.216583</c:v>
                </c:pt>
                <c:pt idx="63">
                  <c:v>0.21709600000000001</c:v>
                </c:pt>
                <c:pt idx="64">
                  <c:v>0.21720800000000001</c:v>
                </c:pt>
                <c:pt idx="65">
                  <c:v>0.21787699999999999</c:v>
                </c:pt>
                <c:pt idx="66">
                  <c:v>0.21837799999999999</c:v>
                </c:pt>
                <c:pt idx="67">
                  <c:v>0.21884999999999999</c:v>
                </c:pt>
                <c:pt idx="68">
                  <c:v>0.21842900000000001</c:v>
                </c:pt>
                <c:pt idx="69">
                  <c:v>0.21937599999999999</c:v>
                </c:pt>
                <c:pt idx="70">
                  <c:v>0.21990499999999999</c:v>
                </c:pt>
                <c:pt idx="71">
                  <c:v>0.22046199999999999</c:v>
                </c:pt>
                <c:pt idx="72">
                  <c:v>0.220556</c:v>
                </c:pt>
                <c:pt idx="73">
                  <c:v>0.22142000000000001</c:v>
                </c:pt>
                <c:pt idx="74">
                  <c:v>0.222191</c:v>
                </c:pt>
                <c:pt idx="75">
                  <c:v>0.222524</c:v>
                </c:pt>
                <c:pt idx="76">
                  <c:v>0.22297400000000001</c:v>
                </c:pt>
                <c:pt idx="77">
                  <c:v>0.22380700000000001</c:v>
                </c:pt>
                <c:pt idx="78">
                  <c:v>0.224465</c:v>
                </c:pt>
                <c:pt idx="79">
                  <c:v>0.22452800000000001</c:v>
                </c:pt>
                <c:pt idx="80">
                  <c:v>0.22522800000000001</c:v>
                </c:pt>
                <c:pt idx="81">
                  <c:v>0.22619500000000001</c:v>
                </c:pt>
                <c:pt idx="82">
                  <c:v>0.22603799999999999</c:v>
                </c:pt>
                <c:pt idx="83">
                  <c:v>0.226467</c:v>
                </c:pt>
                <c:pt idx="84">
                  <c:v>0.22708</c:v>
                </c:pt>
                <c:pt idx="85">
                  <c:v>0.22792200000000001</c:v>
                </c:pt>
                <c:pt idx="86">
                  <c:v>0.22840299999999999</c:v>
                </c:pt>
                <c:pt idx="87">
                  <c:v>0.22906599999999999</c:v>
                </c:pt>
                <c:pt idx="88">
                  <c:v>0.230015</c:v>
                </c:pt>
                <c:pt idx="89">
                  <c:v>0.230071</c:v>
                </c:pt>
                <c:pt idx="90">
                  <c:v>0.230518</c:v>
                </c:pt>
                <c:pt idx="91">
                  <c:v>0.23113600000000001</c:v>
                </c:pt>
                <c:pt idx="92">
                  <c:v>0.23185</c:v>
                </c:pt>
                <c:pt idx="93">
                  <c:v>0.233239</c:v>
                </c:pt>
                <c:pt idx="94">
                  <c:v>0.233735</c:v>
                </c:pt>
                <c:pt idx="95">
                  <c:v>0.233815</c:v>
                </c:pt>
                <c:pt idx="96">
                  <c:v>0.234565</c:v>
                </c:pt>
                <c:pt idx="97">
                  <c:v>0.23539599999999999</c:v>
                </c:pt>
                <c:pt idx="98">
                  <c:v>0.236313</c:v>
                </c:pt>
                <c:pt idx="99">
                  <c:v>0.236901</c:v>
                </c:pt>
                <c:pt idx="100">
                  <c:v>0.23719799999999999</c:v>
                </c:pt>
                <c:pt idx="101">
                  <c:v>0.23777899999999999</c:v>
                </c:pt>
                <c:pt idx="102">
                  <c:v>0.238953</c:v>
                </c:pt>
                <c:pt idx="103">
                  <c:v>0.23971500000000001</c:v>
                </c:pt>
                <c:pt idx="104">
                  <c:v>0.240425</c:v>
                </c:pt>
                <c:pt idx="105">
                  <c:v>0.240924</c:v>
                </c:pt>
                <c:pt idx="106">
                  <c:v>0.24129800000000001</c:v>
                </c:pt>
                <c:pt idx="107">
                  <c:v>0.242705</c:v>
                </c:pt>
                <c:pt idx="108">
                  <c:v>0.24374699999999999</c:v>
                </c:pt>
                <c:pt idx="109">
                  <c:v>0.243895</c:v>
                </c:pt>
                <c:pt idx="110">
                  <c:v>0.245366</c:v>
                </c:pt>
                <c:pt idx="111">
                  <c:v>0.24662000000000001</c:v>
                </c:pt>
                <c:pt idx="112">
                  <c:v>0.24709</c:v>
                </c:pt>
                <c:pt idx="113">
                  <c:v>0.247504</c:v>
                </c:pt>
                <c:pt idx="114">
                  <c:v>0.248589</c:v>
                </c:pt>
                <c:pt idx="115">
                  <c:v>0.24979299999999999</c:v>
                </c:pt>
                <c:pt idx="116">
                  <c:v>0.25014199999999998</c:v>
                </c:pt>
                <c:pt idx="117">
                  <c:v>0.25087300000000001</c:v>
                </c:pt>
                <c:pt idx="118">
                  <c:v>0.25231799999999999</c:v>
                </c:pt>
                <c:pt idx="119">
                  <c:v>0.25345699999999999</c:v>
                </c:pt>
                <c:pt idx="120">
                  <c:v>0.25423899999999999</c:v>
                </c:pt>
                <c:pt idx="121">
                  <c:v>0.25476700000000002</c:v>
                </c:pt>
                <c:pt idx="122">
                  <c:v>0.25528600000000001</c:v>
                </c:pt>
                <c:pt idx="123">
                  <c:v>0.25637300000000002</c:v>
                </c:pt>
                <c:pt idx="124">
                  <c:v>0.25787700000000002</c:v>
                </c:pt>
                <c:pt idx="125">
                  <c:v>0.25905400000000001</c:v>
                </c:pt>
                <c:pt idx="126">
                  <c:v>0.26000699999999999</c:v>
                </c:pt>
                <c:pt idx="127">
                  <c:v>0.26098199999999999</c:v>
                </c:pt>
                <c:pt idx="128">
                  <c:v>0.261994</c:v>
                </c:pt>
                <c:pt idx="129">
                  <c:v>0.26286599999999999</c:v>
                </c:pt>
                <c:pt idx="130">
                  <c:v>0.26393699999999998</c:v>
                </c:pt>
                <c:pt idx="131">
                  <c:v>0.26485500000000001</c:v>
                </c:pt>
                <c:pt idx="132">
                  <c:v>0.26584000000000002</c:v>
                </c:pt>
                <c:pt idx="133">
                  <c:v>0.26681700000000003</c:v>
                </c:pt>
                <c:pt idx="134">
                  <c:v>0.268038</c:v>
                </c:pt>
                <c:pt idx="135">
                  <c:v>0.26926</c:v>
                </c:pt>
                <c:pt idx="136">
                  <c:v>0.27005200000000001</c:v>
                </c:pt>
                <c:pt idx="137">
                  <c:v>0.27129500000000001</c:v>
                </c:pt>
                <c:pt idx="138">
                  <c:v>0.272733</c:v>
                </c:pt>
                <c:pt idx="139">
                  <c:v>0.27355200000000002</c:v>
                </c:pt>
                <c:pt idx="140">
                  <c:v>0.27465800000000001</c:v>
                </c:pt>
                <c:pt idx="141">
                  <c:v>0.276007</c:v>
                </c:pt>
                <c:pt idx="142">
                  <c:v>0.27693899999999999</c:v>
                </c:pt>
                <c:pt idx="143">
                  <c:v>0.27851900000000002</c:v>
                </c:pt>
                <c:pt idx="144">
                  <c:v>0.27984300000000001</c:v>
                </c:pt>
                <c:pt idx="145">
                  <c:v>0.28064899999999998</c:v>
                </c:pt>
                <c:pt idx="146">
                  <c:v>0.28188999999999997</c:v>
                </c:pt>
                <c:pt idx="147">
                  <c:v>0.282858</c:v>
                </c:pt>
                <c:pt idx="148">
                  <c:v>0.28346700000000002</c:v>
                </c:pt>
                <c:pt idx="149">
                  <c:v>0.284605</c:v>
                </c:pt>
                <c:pt idx="150">
                  <c:v>0.28600799999999998</c:v>
                </c:pt>
                <c:pt idx="151">
                  <c:v>0.28696300000000002</c:v>
                </c:pt>
                <c:pt idx="152">
                  <c:v>0.28806900000000002</c:v>
                </c:pt>
                <c:pt idx="153">
                  <c:v>0.28942800000000002</c:v>
                </c:pt>
                <c:pt idx="154">
                  <c:v>0.29019400000000001</c:v>
                </c:pt>
                <c:pt idx="155">
                  <c:v>0.291605</c:v>
                </c:pt>
                <c:pt idx="156">
                  <c:v>0.29282799999999998</c:v>
                </c:pt>
                <c:pt idx="157">
                  <c:v>0.29405500000000001</c:v>
                </c:pt>
                <c:pt idx="158">
                  <c:v>0.29549300000000001</c:v>
                </c:pt>
                <c:pt idx="159">
                  <c:v>0.29624099999999998</c:v>
                </c:pt>
                <c:pt idx="160">
                  <c:v>0.29691499999999998</c:v>
                </c:pt>
                <c:pt idx="161">
                  <c:v>0.29802499999999998</c:v>
                </c:pt>
                <c:pt idx="162">
                  <c:v>0.299763</c:v>
                </c:pt>
                <c:pt idx="163">
                  <c:v>0.30072300000000002</c:v>
                </c:pt>
                <c:pt idx="164">
                  <c:v>0.30149700000000001</c:v>
                </c:pt>
                <c:pt idx="165">
                  <c:v>0.30269200000000002</c:v>
                </c:pt>
                <c:pt idx="166">
                  <c:v>0.30376900000000001</c:v>
                </c:pt>
                <c:pt idx="167">
                  <c:v>0.304421</c:v>
                </c:pt>
                <c:pt idx="168">
                  <c:v>0.30529299999999998</c:v>
                </c:pt>
                <c:pt idx="169">
                  <c:v>0.30648700000000001</c:v>
                </c:pt>
                <c:pt idx="170">
                  <c:v>0.30790899999999999</c:v>
                </c:pt>
                <c:pt idx="171">
                  <c:v>0.30902000000000002</c:v>
                </c:pt>
                <c:pt idx="172">
                  <c:v>0.309506</c:v>
                </c:pt>
                <c:pt idx="173">
                  <c:v>0.31051299999999998</c:v>
                </c:pt>
                <c:pt idx="174">
                  <c:v>0.311778</c:v>
                </c:pt>
                <c:pt idx="175">
                  <c:v>0.31279099999999999</c:v>
                </c:pt>
                <c:pt idx="176">
                  <c:v>0.31332199999999999</c:v>
                </c:pt>
                <c:pt idx="177">
                  <c:v>0.31395499999999998</c:v>
                </c:pt>
                <c:pt idx="178">
                  <c:v>0.31509799999999999</c:v>
                </c:pt>
                <c:pt idx="179">
                  <c:v>0.31612800000000002</c:v>
                </c:pt>
                <c:pt idx="180">
                  <c:v>0.31686599999999998</c:v>
                </c:pt>
                <c:pt idx="181">
                  <c:v>0.318129</c:v>
                </c:pt>
                <c:pt idx="182">
                  <c:v>0.31887900000000002</c:v>
                </c:pt>
                <c:pt idx="183">
                  <c:v>0.31962600000000002</c:v>
                </c:pt>
                <c:pt idx="184">
                  <c:v>0.32047700000000001</c:v>
                </c:pt>
                <c:pt idx="185">
                  <c:v>0.32115700000000003</c:v>
                </c:pt>
                <c:pt idx="186">
                  <c:v>0.32182699999999997</c:v>
                </c:pt>
                <c:pt idx="187">
                  <c:v>0.32224599999999998</c:v>
                </c:pt>
                <c:pt idx="188">
                  <c:v>0.32301600000000003</c:v>
                </c:pt>
                <c:pt idx="189">
                  <c:v>0.32352300000000001</c:v>
                </c:pt>
                <c:pt idx="190">
                  <c:v>0.324625</c:v>
                </c:pt>
                <c:pt idx="191">
                  <c:v>0.32503700000000002</c:v>
                </c:pt>
                <c:pt idx="192">
                  <c:v>0.32537700000000003</c:v>
                </c:pt>
                <c:pt idx="193">
                  <c:v>0.32573299999999999</c:v>
                </c:pt>
                <c:pt idx="194">
                  <c:v>0.32639699999999999</c:v>
                </c:pt>
                <c:pt idx="195">
                  <c:v>0.32696700000000001</c:v>
                </c:pt>
                <c:pt idx="196">
                  <c:v>0.32762000000000002</c:v>
                </c:pt>
                <c:pt idx="197">
                  <c:v>0.32797799999999999</c:v>
                </c:pt>
                <c:pt idx="198">
                  <c:v>0.32772299999999999</c:v>
                </c:pt>
                <c:pt idx="199">
                  <c:v>0.32824300000000001</c:v>
                </c:pt>
                <c:pt idx="200">
                  <c:v>0.328627</c:v>
                </c:pt>
                <c:pt idx="201">
                  <c:v>0.32919399999999999</c:v>
                </c:pt>
                <c:pt idx="202">
                  <c:v>0.32932099999999997</c:v>
                </c:pt>
                <c:pt idx="203">
                  <c:v>0.32937</c:v>
                </c:pt>
                <c:pt idx="204">
                  <c:v>0.32933600000000002</c:v>
                </c:pt>
                <c:pt idx="205">
                  <c:v>0.32943800000000001</c:v>
                </c:pt>
                <c:pt idx="206">
                  <c:v>0.32945000000000002</c:v>
                </c:pt>
                <c:pt idx="207">
                  <c:v>0.32941199999999998</c:v>
                </c:pt>
                <c:pt idx="208">
                  <c:v>0.32930300000000001</c:v>
                </c:pt>
                <c:pt idx="209">
                  <c:v>0.32898500000000003</c:v>
                </c:pt>
                <c:pt idx="210">
                  <c:v>0.32950499999999999</c:v>
                </c:pt>
                <c:pt idx="211">
                  <c:v>0.328629</c:v>
                </c:pt>
                <c:pt idx="212">
                  <c:v>0.32871</c:v>
                </c:pt>
                <c:pt idx="213">
                  <c:v>0.3286</c:v>
                </c:pt>
                <c:pt idx="214">
                  <c:v>0.32825100000000001</c:v>
                </c:pt>
                <c:pt idx="215">
                  <c:v>0.32777000000000001</c:v>
                </c:pt>
                <c:pt idx="216">
                  <c:v>0.32713500000000001</c:v>
                </c:pt>
                <c:pt idx="217">
                  <c:v>0.32677600000000001</c:v>
                </c:pt>
                <c:pt idx="218">
                  <c:v>0.326291</c:v>
                </c:pt>
                <c:pt idx="219">
                  <c:v>0.32583400000000001</c:v>
                </c:pt>
                <c:pt idx="220">
                  <c:v>0.32575700000000002</c:v>
                </c:pt>
                <c:pt idx="221">
                  <c:v>0.324932</c:v>
                </c:pt>
                <c:pt idx="222">
                  <c:v>0.32426199999999999</c:v>
                </c:pt>
                <c:pt idx="223">
                  <c:v>0.32333400000000001</c:v>
                </c:pt>
                <c:pt idx="224">
                  <c:v>0.32281199999999999</c:v>
                </c:pt>
                <c:pt idx="225">
                  <c:v>0.32242199999999999</c:v>
                </c:pt>
                <c:pt idx="226">
                  <c:v>0.32165899999999997</c:v>
                </c:pt>
                <c:pt idx="227">
                  <c:v>0.32098399999999999</c:v>
                </c:pt>
                <c:pt idx="228">
                  <c:v>0.32027299999999997</c:v>
                </c:pt>
                <c:pt idx="229">
                  <c:v>0.31965900000000003</c:v>
                </c:pt>
                <c:pt idx="230">
                  <c:v>0.31860899999999998</c:v>
                </c:pt>
                <c:pt idx="231">
                  <c:v>0.31777499999999997</c:v>
                </c:pt>
                <c:pt idx="232">
                  <c:v>0.31768299999999999</c:v>
                </c:pt>
                <c:pt idx="233">
                  <c:v>0.31645899999999999</c:v>
                </c:pt>
                <c:pt idx="234">
                  <c:v>0.31562499999999999</c:v>
                </c:pt>
                <c:pt idx="235">
                  <c:v>0.31477500000000003</c:v>
                </c:pt>
                <c:pt idx="236">
                  <c:v>0.31420199999999998</c:v>
                </c:pt>
                <c:pt idx="237">
                  <c:v>0.31271500000000002</c:v>
                </c:pt>
                <c:pt idx="238">
                  <c:v>0.31192500000000001</c:v>
                </c:pt>
                <c:pt idx="239">
                  <c:v>0.311415</c:v>
                </c:pt>
                <c:pt idx="240">
                  <c:v>0.31099700000000002</c:v>
                </c:pt>
                <c:pt idx="241">
                  <c:v>0.30969799999999997</c:v>
                </c:pt>
                <c:pt idx="242">
                  <c:v>0.309311</c:v>
                </c:pt>
                <c:pt idx="243">
                  <c:v>0.30879899999999999</c:v>
                </c:pt>
                <c:pt idx="244">
                  <c:v>0.30748399999999998</c:v>
                </c:pt>
                <c:pt idx="245">
                  <c:v>0.30682700000000002</c:v>
                </c:pt>
                <c:pt idx="246">
                  <c:v>0.30648999999999998</c:v>
                </c:pt>
                <c:pt idx="247">
                  <c:v>0.30582100000000001</c:v>
                </c:pt>
                <c:pt idx="248">
                  <c:v>0.30499500000000002</c:v>
                </c:pt>
                <c:pt idx="249">
                  <c:v>0.30491600000000002</c:v>
                </c:pt>
                <c:pt idx="250">
                  <c:v>0.30366300000000002</c:v>
                </c:pt>
                <c:pt idx="251">
                  <c:v>0.303871</c:v>
                </c:pt>
                <c:pt idx="252">
                  <c:v>0.30323699999999998</c:v>
                </c:pt>
                <c:pt idx="253">
                  <c:v>0.30238799999999999</c:v>
                </c:pt>
                <c:pt idx="254">
                  <c:v>0.30215599999999998</c:v>
                </c:pt>
                <c:pt idx="255">
                  <c:v>0.30175000000000002</c:v>
                </c:pt>
                <c:pt idx="256">
                  <c:v>0.30127300000000001</c:v>
                </c:pt>
                <c:pt idx="257">
                  <c:v>0.30102400000000001</c:v>
                </c:pt>
                <c:pt idx="258">
                  <c:v>0.30121100000000001</c:v>
                </c:pt>
                <c:pt idx="259">
                  <c:v>0.30037799999999998</c:v>
                </c:pt>
                <c:pt idx="260">
                  <c:v>0.30080699999999999</c:v>
                </c:pt>
                <c:pt idx="261">
                  <c:v>0.300458</c:v>
                </c:pt>
                <c:pt idx="262">
                  <c:v>0.30019499999999999</c:v>
                </c:pt>
                <c:pt idx="263">
                  <c:v>0.29978700000000003</c:v>
                </c:pt>
                <c:pt idx="264">
                  <c:v>0.29932900000000001</c:v>
                </c:pt>
                <c:pt idx="265">
                  <c:v>0.29977999999999999</c:v>
                </c:pt>
                <c:pt idx="266">
                  <c:v>0.29940499999999998</c:v>
                </c:pt>
                <c:pt idx="267">
                  <c:v>0.29959400000000003</c:v>
                </c:pt>
                <c:pt idx="268">
                  <c:v>0.29884899999999998</c:v>
                </c:pt>
                <c:pt idx="269">
                  <c:v>0.299369</c:v>
                </c:pt>
                <c:pt idx="270">
                  <c:v>0.299016</c:v>
                </c:pt>
                <c:pt idx="271">
                  <c:v>0.29857699999999998</c:v>
                </c:pt>
                <c:pt idx="272">
                  <c:v>0.29907400000000001</c:v>
                </c:pt>
                <c:pt idx="273">
                  <c:v>0.29869400000000002</c:v>
                </c:pt>
                <c:pt idx="274">
                  <c:v>0.298734</c:v>
                </c:pt>
                <c:pt idx="275">
                  <c:v>0.29884699999999997</c:v>
                </c:pt>
                <c:pt idx="276">
                  <c:v>0.29865599999999998</c:v>
                </c:pt>
                <c:pt idx="277">
                  <c:v>0.29885299999999998</c:v>
                </c:pt>
                <c:pt idx="278">
                  <c:v>0.29838700000000001</c:v>
                </c:pt>
                <c:pt idx="279">
                  <c:v>0.29891499999999999</c:v>
                </c:pt>
                <c:pt idx="280">
                  <c:v>0.29908800000000002</c:v>
                </c:pt>
                <c:pt idx="281">
                  <c:v>0.29863600000000001</c:v>
                </c:pt>
                <c:pt idx="282">
                  <c:v>0.29905599999999999</c:v>
                </c:pt>
                <c:pt idx="283">
                  <c:v>0.29897600000000002</c:v>
                </c:pt>
                <c:pt idx="284">
                  <c:v>0.298655</c:v>
                </c:pt>
                <c:pt idx="285">
                  <c:v>0.29902600000000001</c:v>
                </c:pt>
                <c:pt idx="286">
                  <c:v>0.29824800000000001</c:v>
                </c:pt>
                <c:pt idx="287">
                  <c:v>0.29908899999999999</c:v>
                </c:pt>
                <c:pt idx="288">
                  <c:v>0.29858600000000002</c:v>
                </c:pt>
                <c:pt idx="289">
                  <c:v>0.29825200000000002</c:v>
                </c:pt>
                <c:pt idx="290">
                  <c:v>0.29836000000000001</c:v>
                </c:pt>
                <c:pt idx="291">
                  <c:v>0.29828900000000003</c:v>
                </c:pt>
                <c:pt idx="292">
                  <c:v>0.29771300000000001</c:v>
                </c:pt>
                <c:pt idx="293">
                  <c:v>0.298014</c:v>
                </c:pt>
                <c:pt idx="294">
                  <c:v>0.297931</c:v>
                </c:pt>
                <c:pt idx="295">
                  <c:v>0.29750100000000002</c:v>
                </c:pt>
                <c:pt idx="296">
                  <c:v>0.29740499999999997</c:v>
                </c:pt>
                <c:pt idx="297">
                  <c:v>0.29708400000000001</c:v>
                </c:pt>
                <c:pt idx="298">
                  <c:v>0.297068</c:v>
                </c:pt>
                <c:pt idx="299">
                  <c:v>0.29720800000000003</c:v>
                </c:pt>
                <c:pt idx="300">
                  <c:v>0.29673699999999997</c:v>
                </c:pt>
                <c:pt idx="301">
                  <c:v>0.29693900000000001</c:v>
                </c:pt>
                <c:pt idx="302">
                  <c:v>0.296707</c:v>
                </c:pt>
                <c:pt idx="303">
                  <c:v>0.29600500000000002</c:v>
                </c:pt>
                <c:pt idx="304">
                  <c:v>0.29601899999999998</c:v>
                </c:pt>
                <c:pt idx="305">
                  <c:v>0.29592200000000002</c:v>
                </c:pt>
                <c:pt idx="306">
                  <c:v>0.295348</c:v>
                </c:pt>
                <c:pt idx="307">
                  <c:v>0.29548200000000002</c:v>
                </c:pt>
                <c:pt idx="308">
                  <c:v>0.29496099999999997</c:v>
                </c:pt>
                <c:pt idx="309">
                  <c:v>0.29486899999999999</c:v>
                </c:pt>
                <c:pt idx="310">
                  <c:v>0.29462699999999997</c:v>
                </c:pt>
                <c:pt idx="311">
                  <c:v>0.29422300000000001</c:v>
                </c:pt>
                <c:pt idx="312">
                  <c:v>0.29421199999999997</c:v>
                </c:pt>
                <c:pt idx="313">
                  <c:v>0.29389599999999999</c:v>
                </c:pt>
                <c:pt idx="314">
                  <c:v>0.293605</c:v>
                </c:pt>
                <c:pt idx="315">
                  <c:v>0.29317900000000002</c:v>
                </c:pt>
                <c:pt idx="316">
                  <c:v>0.29306500000000002</c:v>
                </c:pt>
                <c:pt idx="317">
                  <c:v>0.29311399999999999</c:v>
                </c:pt>
                <c:pt idx="318">
                  <c:v>0.29238199999999998</c:v>
                </c:pt>
                <c:pt idx="319">
                  <c:v>0.29238599999999998</c:v>
                </c:pt>
                <c:pt idx="320">
                  <c:v>0.29164600000000002</c:v>
                </c:pt>
                <c:pt idx="321">
                  <c:v>0.29117199999999999</c:v>
                </c:pt>
                <c:pt idx="322">
                  <c:v>0.291101</c:v>
                </c:pt>
                <c:pt idx="323">
                  <c:v>0.29067900000000002</c:v>
                </c:pt>
                <c:pt idx="324">
                  <c:v>0.29041099999999997</c:v>
                </c:pt>
                <c:pt idx="325">
                  <c:v>0.29028500000000002</c:v>
                </c:pt>
                <c:pt idx="326">
                  <c:v>0.289904</c:v>
                </c:pt>
                <c:pt idx="327">
                  <c:v>0.28946300000000003</c:v>
                </c:pt>
                <c:pt idx="328">
                  <c:v>0.288962</c:v>
                </c:pt>
                <c:pt idx="329">
                  <c:v>0.28886899999999999</c:v>
                </c:pt>
                <c:pt idx="330">
                  <c:v>0.28832400000000002</c:v>
                </c:pt>
                <c:pt idx="331">
                  <c:v>0.28791800000000001</c:v>
                </c:pt>
                <c:pt idx="332">
                  <c:v>0.287576</c:v>
                </c:pt>
                <c:pt idx="333">
                  <c:v>0.28745799999999999</c:v>
                </c:pt>
                <c:pt idx="334">
                  <c:v>0.28692299999999998</c:v>
                </c:pt>
                <c:pt idx="335">
                  <c:v>0.286574</c:v>
                </c:pt>
                <c:pt idx="336">
                  <c:v>0.285862</c:v>
                </c:pt>
                <c:pt idx="337">
                  <c:v>0.28557100000000002</c:v>
                </c:pt>
                <c:pt idx="338">
                  <c:v>0.28544799999999998</c:v>
                </c:pt>
                <c:pt idx="339">
                  <c:v>0.28491499999999997</c:v>
                </c:pt>
                <c:pt idx="340">
                  <c:v>0.28436800000000001</c:v>
                </c:pt>
                <c:pt idx="341">
                  <c:v>0.283885</c:v>
                </c:pt>
                <c:pt idx="342">
                  <c:v>0.28360800000000003</c:v>
                </c:pt>
                <c:pt idx="343">
                  <c:v>0.28325899999999998</c:v>
                </c:pt>
                <c:pt idx="344">
                  <c:v>0.28256700000000001</c:v>
                </c:pt>
                <c:pt idx="345">
                  <c:v>0.28193400000000002</c:v>
                </c:pt>
                <c:pt idx="346">
                  <c:v>0.28141500000000003</c:v>
                </c:pt>
                <c:pt idx="347">
                  <c:v>0.28096599999999999</c:v>
                </c:pt>
                <c:pt idx="348">
                  <c:v>0.28068799999999999</c:v>
                </c:pt>
                <c:pt idx="349">
                  <c:v>0.28003899999999998</c:v>
                </c:pt>
                <c:pt idx="350">
                  <c:v>0.27913700000000002</c:v>
                </c:pt>
                <c:pt idx="351">
                  <c:v>0.27877299999999999</c:v>
                </c:pt>
                <c:pt idx="352">
                  <c:v>0.27835900000000002</c:v>
                </c:pt>
                <c:pt idx="353">
                  <c:v>0.27787899999999999</c:v>
                </c:pt>
                <c:pt idx="354">
                  <c:v>0.27703800000000001</c:v>
                </c:pt>
                <c:pt idx="355">
                  <c:v>0.27646599999999999</c:v>
                </c:pt>
                <c:pt idx="356">
                  <c:v>0.27587400000000001</c:v>
                </c:pt>
                <c:pt idx="357">
                  <c:v>0.275146</c:v>
                </c:pt>
                <c:pt idx="358">
                  <c:v>0.274501</c:v>
                </c:pt>
                <c:pt idx="359">
                  <c:v>0.27384599999999998</c:v>
                </c:pt>
                <c:pt idx="360">
                  <c:v>0.27294200000000002</c:v>
                </c:pt>
                <c:pt idx="361">
                  <c:v>0.27235799999999999</c:v>
                </c:pt>
                <c:pt idx="362">
                  <c:v>0.271675</c:v>
                </c:pt>
                <c:pt idx="363">
                  <c:v>0.27090999999999998</c:v>
                </c:pt>
                <c:pt idx="364">
                  <c:v>0.27030500000000002</c:v>
                </c:pt>
                <c:pt idx="365">
                  <c:v>0.26960899999999999</c:v>
                </c:pt>
                <c:pt idx="366">
                  <c:v>0.26882800000000001</c:v>
                </c:pt>
                <c:pt idx="367">
                  <c:v>0.26785100000000001</c:v>
                </c:pt>
                <c:pt idx="368">
                  <c:v>0.26726299999999997</c:v>
                </c:pt>
                <c:pt idx="369">
                  <c:v>0.26654299999999997</c:v>
                </c:pt>
                <c:pt idx="370">
                  <c:v>0.26600499999999999</c:v>
                </c:pt>
                <c:pt idx="371">
                  <c:v>0.26529900000000001</c:v>
                </c:pt>
                <c:pt idx="372">
                  <c:v>0.26444499999999999</c:v>
                </c:pt>
                <c:pt idx="373">
                  <c:v>0.26381599999999999</c:v>
                </c:pt>
                <c:pt idx="374">
                  <c:v>0.26301999999999998</c:v>
                </c:pt>
                <c:pt idx="375">
                  <c:v>0.26241300000000001</c:v>
                </c:pt>
                <c:pt idx="376">
                  <c:v>0.26186900000000002</c:v>
                </c:pt>
                <c:pt idx="377">
                  <c:v>0.261189</c:v>
                </c:pt>
                <c:pt idx="378">
                  <c:v>0.260519</c:v>
                </c:pt>
                <c:pt idx="379">
                  <c:v>0.25975300000000001</c:v>
                </c:pt>
                <c:pt idx="380">
                  <c:v>0.25928699999999999</c:v>
                </c:pt>
                <c:pt idx="381">
                  <c:v>0.25870300000000002</c:v>
                </c:pt>
                <c:pt idx="382">
                  <c:v>0.258299</c:v>
                </c:pt>
                <c:pt idx="383">
                  <c:v>0.25774799999999998</c:v>
                </c:pt>
                <c:pt idx="384">
                  <c:v>0.25720799999999999</c:v>
                </c:pt>
                <c:pt idx="385">
                  <c:v>0.25664399999999998</c:v>
                </c:pt>
                <c:pt idx="386">
                  <c:v>0.25617299999999998</c:v>
                </c:pt>
                <c:pt idx="387">
                  <c:v>0.25575100000000001</c:v>
                </c:pt>
                <c:pt idx="388">
                  <c:v>0.25512099999999999</c:v>
                </c:pt>
                <c:pt idx="389">
                  <c:v>0.25476199999999999</c:v>
                </c:pt>
                <c:pt idx="390">
                  <c:v>0.25439800000000001</c:v>
                </c:pt>
                <c:pt idx="391">
                  <c:v>0.25390000000000001</c:v>
                </c:pt>
                <c:pt idx="392">
                  <c:v>0.253469</c:v>
                </c:pt>
                <c:pt idx="393">
                  <c:v>0.25300800000000001</c:v>
                </c:pt>
                <c:pt idx="394">
                  <c:v>0.25276100000000001</c:v>
                </c:pt>
                <c:pt idx="395">
                  <c:v>0.25232399999999999</c:v>
                </c:pt>
                <c:pt idx="396">
                  <c:v>0.25201899999999999</c:v>
                </c:pt>
                <c:pt idx="397">
                  <c:v>0.251753</c:v>
                </c:pt>
                <c:pt idx="398">
                  <c:v>0.25129099999999999</c:v>
                </c:pt>
                <c:pt idx="399">
                  <c:v>0.25088300000000002</c:v>
                </c:pt>
                <c:pt idx="400">
                  <c:v>0.25057000000000001</c:v>
                </c:pt>
                <c:pt idx="401">
                  <c:v>0.25036000000000003</c:v>
                </c:pt>
                <c:pt idx="402">
                  <c:v>0.24995000000000001</c:v>
                </c:pt>
                <c:pt idx="403">
                  <c:v>0.24935499999999999</c:v>
                </c:pt>
                <c:pt idx="404">
                  <c:v>0.24895800000000001</c:v>
                </c:pt>
                <c:pt idx="405">
                  <c:v>0.24874199999999999</c:v>
                </c:pt>
                <c:pt idx="406">
                  <c:v>0.248448</c:v>
                </c:pt>
                <c:pt idx="407">
                  <c:v>0.248168</c:v>
                </c:pt>
                <c:pt idx="408">
                  <c:v>0.247951</c:v>
                </c:pt>
                <c:pt idx="409">
                  <c:v>0.24765300000000001</c:v>
                </c:pt>
                <c:pt idx="410">
                  <c:v>0.24734600000000001</c:v>
                </c:pt>
                <c:pt idx="411">
                  <c:v>0.247138</c:v>
                </c:pt>
                <c:pt idx="412">
                  <c:v>0.24663499999999999</c:v>
                </c:pt>
                <c:pt idx="413">
                  <c:v>0.24621499999999999</c:v>
                </c:pt>
                <c:pt idx="414">
                  <c:v>0.245784</c:v>
                </c:pt>
                <c:pt idx="415">
                  <c:v>0.24545600000000001</c:v>
                </c:pt>
                <c:pt idx="416">
                  <c:v>0.245166</c:v>
                </c:pt>
                <c:pt idx="417">
                  <c:v>0.24485100000000001</c:v>
                </c:pt>
                <c:pt idx="418">
                  <c:v>0.244509</c:v>
                </c:pt>
                <c:pt idx="419">
                  <c:v>0.24413000000000001</c:v>
                </c:pt>
                <c:pt idx="420">
                  <c:v>0.243867</c:v>
                </c:pt>
                <c:pt idx="421">
                  <c:v>0.24339</c:v>
                </c:pt>
                <c:pt idx="422">
                  <c:v>0.243002</c:v>
                </c:pt>
                <c:pt idx="423">
                  <c:v>0.24274200000000001</c:v>
                </c:pt>
                <c:pt idx="424">
                  <c:v>0.242345</c:v>
                </c:pt>
                <c:pt idx="425">
                  <c:v>0.242065</c:v>
                </c:pt>
                <c:pt idx="426">
                  <c:v>0.241647</c:v>
                </c:pt>
                <c:pt idx="427">
                  <c:v>0.24118700000000001</c:v>
                </c:pt>
                <c:pt idx="428">
                  <c:v>0.24087600000000001</c:v>
                </c:pt>
                <c:pt idx="429">
                  <c:v>0.24054600000000001</c:v>
                </c:pt>
                <c:pt idx="430">
                  <c:v>0.240067</c:v>
                </c:pt>
                <c:pt idx="431">
                  <c:v>0.23977000000000001</c:v>
                </c:pt>
                <c:pt idx="432">
                  <c:v>0.239428</c:v>
                </c:pt>
                <c:pt idx="433">
                  <c:v>0.23897699999999999</c:v>
                </c:pt>
                <c:pt idx="434">
                  <c:v>0.23880599999999999</c:v>
                </c:pt>
                <c:pt idx="435">
                  <c:v>0.23849999999999999</c:v>
                </c:pt>
                <c:pt idx="436">
                  <c:v>0.23805200000000001</c:v>
                </c:pt>
                <c:pt idx="437">
                  <c:v>0.237842</c:v>
                </c:pt>
                <c:pt idx="438">
                  <c:v>0.23747199999999999</c:v>
                </c:pt>
                <c:pt idx="439">
                  <c:v>0.23693700000000001</c:v>
                </c:pt>
                <c:pt idx="440">
                  <c:v>0.23648</c:v>
                </c:pt>
                <c:pt idx="441">
                  <c:v>0.23618900000000001</c:v>
                </c:pt>
                <c:pt idx="442">
                  <c:v>0.235904</c:v>
                </c:pt>
                <c:pt idx="443">
                  <c:v>0.235676</c:v>
                </c:pt>
                <c:pt idx="444">
                  <c:v>0.23533599999999999</c:v>
                </c:pt>
                <c:pt idx="445">
                  <c:v>0.23508399999999999</c:v>
                </c:pt>
                <c:pt idx="446">
                  <c:v>0.23481099999999999</c:v>
                </c:pt>
                <c:pt idx="447">
                  <c:v>0.23436999999999999</c:v>
                </c:pt>
                <c:pt idx="448">
                  <c:v>0.23402300000000001</c:v>
                </c:pt>
                <c:pt idx="449">
                  <c:v>0.23375799999999999</c:v>
                </c:pt>
                <c:pt idx="450">
                  <c:v>0.23349500000000001</c:v>
                </c:pt>
                <c:pt idx="451">
                  <c:v>0.23341200000000001</c:v>
                </c:pt>
                <c:pt idx="452">
                  <c:v>0.23305400000000001</c:v>
                </c:pt>
                <c:pt idx="453">
                  <c:v>0.23292299999999999</c:v>
                </c:pt>
                <c:pt idx="454">
                  <c:v>0.232603</c:v>
                </c:pt>
                <c:pt idx="455">
                  <c:v>0.23230300000000001</c:v>
                </c:pt>
                <c:pt idx="456">
                  <c:v>0.23227500000000001</c:v>
                </c:pt>
                <c:pt idx="457">
                  <c:v>0.23198099999999999</c:v>
                </c:pt>
                <c:pt idx="458">
                  <c:v>0.231852</c:v>
                </c:pt>
                <c:pt idx="459">
                  <c:v>0.231432</c:v>
                </c:pt>
                <c:pt idx="460">
                  <c:v>0.23144000000000001</c:v>
                </c:pt>
                <c:pt idx="461">
                  <c:v>0.23108300000000001</c:v>
                </c:pt>
                <c:pt idx="462">
                  <c:v>0.231077</c:v>
                </c:pt>
                <c:pt idx="463">
                  <c:v>0.23058300000000001</c:v>
                </c:pt>
                <c:pt idx="464">
                  <c:v>0.23055</c:v>
                </c:pt>
                <c:pt idx="465">
                  <c:v>0.23036899999999999</c:v>
                </c:pt>
                <c:pt idx="466">
                  <c:v>0.23022500000000001</c:v>
                </c:pt>
                <c:pt idx="467">
                  <c:v>0.23014899999999999</c:v>
                </c:pt>
                <c:pt idx="468">
                  <c:v>0.22984199999999999</c:v>
                </c:pt>
                <c:pt idx="469">
                  <c:v>0.22992699999999999</c:v>
                </c:pt>
                <c:pt idx="470">
                  <c:v>0.22980700000000001</c:v>
                </c:pt>
                <c:pt idx="471">
                  <c:v>0.22945299999999999</c:v>
                </c:pt>
                <c:pt idx="472">
                  <c:v>0.22930900000000001</c:v>
                </c:pt>
                <c:pt idx="473">
                  <c:v>0.22940199999999999</c:v>
                </c:pt>
                <c:pt idx="474">
                  <c:v>0.22916800000000001</c:v>
                </c:pt>
                <c:pt idx="475">
                  <c:v>0.22921</c:v>
                </c:pt>
                <c:pt idx="476">
                  <c:v>0.22906299999999999</c:v>
                </c:pt>
                <c:pt idx="477">
                  <c:v>0.22906199999999999</c:v>
                </c:pt>
                <c:pt idx="478">
                  <c:v>0.22874800000000001</c:v>
                </c:pt>
                <c:pt idx="479">
                  <c:v>0.22845299999999999</c:v>
                </c:pt>
                <c:pt idx="480">
                  <c:v>0.22858100000000001</c:v>
                </c:pt>
                <c:pt idx="481">
                  <c:v>0.228324</c:v>
                </c:pt>
                <c:pt idx="482">
                  <c:v>0.22840099999999999</c:v>
                </c:pt>
                <c:pt idx="483">
                  <c:v>0.22842000000000001</c:v>
                </c:pt>
                <c:pt idx="484">
                  <c:v>0.22864999999999999</c:v>
                </c:pt>
                <c:pt idx="485">
                  <c:v>0.22851299999999999</c:v>
                </c:pt>
                <c:pt idx="486">
                  <c:v>0.22845799999999999</c:v>
                </c:pt>
                <c:pt idx="487">
                  <c:v>0.22835800000000001</c:v>
                </c:pt>
                <c:pt idx="488">
                  <c:v>0.22822999999999999</c:v>
                </c:pt>
                <c:pt idx="489">
                  <c:v>0.228407</c:v>
                </c:pt>
                <c:pt idx="490">
                  <c:v>0.22857</c:v>
                </c:pt>
                <c:pt idx="491">
                  <c:v>0.22852800000000001</c:v>
                </c:pt>
                <c:pt idx="492">
                  <c:v>0.228487</c:v>
                </c:pt>
                <c:pt idx="493">
                  <c:v>0.22861000000000001</c:v>
                </c:pt>
                <c:pt idx="494">
                  <c:v>0.22851399999999999</c:v>
                </c:pt>
                <c:pt idx="495">
                  <c:v>0.22869400000000001</c:v>
                </c:pt>
                <c:pt idx="496">
                  <c:v>0.228681</c:v>
                </c:pt>
                <c:pt idx="497">
                  <c:v>0.22852900000000001</c:v>
                </c:pt>
                <c:pt idx="498">
                  <c:v>0.22863800000000001</c:v>
                </c:pt>
                <c:pt idx="499">
                  <c:v>0.22872000000000001</c:v>
                </c:pt>
                <c:pt idx="500">
                  <c:v>0.228826</c:v>
                </c:pt>
                <c:pt idx="501">
                  <c:v>0.228798</c:v>
                </c:pt>
                <c:pt idx="502">
                  <c:v>0.22892399999999999</c:v>
                </c:pt>
                <c:pt idx="503">
                  <c:v>0.22898099999999999</c:v>
                </c:pt>
                <c:pt idx="504">
                  <c:v>0.22898299999999999</c:v>
                </c:pt>
                <c:pt idx="505">
                  <c:v>0.22900799999999999</c:v>
                </c:pt>
                <c:pt idx="506">
                  <c:v>0.22922100000000001</c:v>
                </c:pt>
                <c:pt idx="507">
                  <c:v>0.229185</c:v>
                </c:pt>
                <c:pt idx="508">
                  <c:v>0.22933100000000001</c:v>
                </c:pt>
                <c:pt idx="509">
                  <c:v>0.22938800000000001</c:v>
                </c:pt>
                <c:pt idx="510">
                  <c:v>0.22933200000000001</c:v>
                </c:pt>
                <c:pt idx="511">
                  <c:v>0.229546</c:v>
                </c:pt>
                <c:pt idx="512">
                  <c:v>0.22961699999999999</c:v>
                </c:pt>
                <c:pt idx="513">
                  <c:v>0.22978000000000001</c:v>
                </c:pt>
                <c:pt idx="514">
                  <c:v>0.229847</c:v>
                </c:pt>
                <c:pt idx="515">
                  <c:v>0.22975300000000001</c:v>
                </c:pt>
                <c:pt idx="516">
                  <c:v>0.229936</c:v>
                </c:pt>
                <c:pt idx="517">
                  <c:v>0.230098</c:v>
                </c:pt>
                <c:pt idx="518">
                  <c:v>0.230161</c:v>
                </c:pt>
                <c:pt idx="519">
                  <c:v>0.230297</c:v>
                </c:pt>
                <c:pt idx="520">
                  <c:v>0.230572</c:v>
                </c:pt>
                <c:pt idx="521">
                  <c:v>0.230489</c:v>
                </c:pt>
                <c:pt idx="522">
                  <c:v>0.23069300000000001</c:v>
                </c:pt>
                <c:pt idx="523">
                  <c:v>0.230853</c:v>
                </c:pt>
                <c:pt idx="524">
                  <c:v>0.230906</c:v>
                </c:pt>
                <c:pt idx="525">
                  <c:v>0.23106499999999999</c:v>
                </c:pt>
                <c:pt idx="526">
                  <c:v>0.231353</c:v>
                </c:pt>
                <c:pt idx="527">
                  <c:v>0.23136399999999999</c:v>
                </c:pt>
                <c:pt idx="528">
                  <c:v>0.23141100000000001</c:v>
                </c:pt>
                <c:pt idx="529">
                  <c:v>0.23172499999999999</c:v>
                </c:pt>
                <c:pt idx="530">
                  <c:v>0.23167699999999999</c:v>
                </c:pt>
                <c:pt idx="531">
                  <c:v>0.23191300000000001</c:v>
                </c:pt>
                <c:pt idx="532">
                  <c:v>0.23185600000000001</c:v>
                </c:pt>
                <c:pt idx="533">
                  <c:v>0.23219300000000001</c:v>
                </c:pt>
                <c:pt idx="534">
                  <c:v>0.232379</c:v>
                </c:pt>
                <c:pt idx="535">
                  <c:v>0.232433</c:v>
                </c:pt>
                <c:pt idx="536">
                  <c:v>0.23272300000000001</c:v>
                </c:pt>
                <c:pt idx="537">
                  <c:v>0.23283999999999999</c:v>
                </c:pt>
                <c:pt idx="538">
                  <c:v>0.23285600000000001</c:v>
                </c:pt>
                <c:pt idx="539">
                  <c:v>0.23289000000000001</c:v>
                </c:pt>
                <c:pt idx="540">
                  <c:v>0.233122</c:v>
                </c:pt>
                <c:pt idx="541">
                  <c:v>0.23325799999999999</c:v>
                </c:pt>
                <c:pt idx="542">
                  <c:v>0.23365</c:v>
                </c:pt>
                <c:pt idx="543">
                  <c:v>0.233844</c:v>
                </c:pt>
                <c:pt idx="544">
                  <c:v>0.23391500000000001</c:v>
                </c:pt>
                <c:pt idx="545">
                  <c:v>0.23397699999999999</c:v>
                </c:pt>
                <c:pt idx="546">
                  <c:v>0.23419599999999999</c:v>
                </c:pt>
                <c:pt idx="547">
                  <c:v>0.23435700000000001</c:v>
                </c:pt>
                <c:pt idx="548">
                  <c:v>0.23449800000000001</c:v>
                </c:pt>
                <c:pt idx="549">
                  <c:v>0.23468</c:v>
                </c:pt>
                <c:pt idx="550">
                  <c:v>0.23489599999999999</c:v>
                </c:pt>
                <c:pt idx="551">
                  <c:v>0.23506099999999999</c:v>
                </c:pt>
                <c:pt idx="552">
                  <c:v>0.23510700000000001</c:v>
                </c:pt>
                <c:pt idx="553">
                  <c:v>0.235397</c:v>
                </c:pt>
                <c:pt idx="554">
                  <c:v>0.23564299999999999</c:v>
                </c:pt>
                <c:pt idx="555">
                  <c:v>0.23575199999999999</c:v>
                </c:pt>
                <c:pt idx="556">
                  <c:v>0.236015</c:v>
                </c:pt>
                <c:pt idx="557">
                  <c:v>0.23607400000000001</c:v>
                </c:pt>
                <c:pt idx="558">
                  <c:v>0.236349</c:v>
                </c:pt>
                <c:pt idx="559">
                  <c:v>0.23641200000000001</c:v>
                </c:pt>
                <c:pt idx="560">
                  <c:v>0.23668700000000001</c:v>
                </c:pt>
                <c:pt idx="561">
                  <c:v>0.23692099999999999</c:v>
                </c:pt>
                <c:pt idx="562">
                  <c:v>0.23721300000000001</c:v>
                </c:pt>
                <c:pt idx="563">
                  <c:v>0.237401</c:v>
                </c:pt>
                <c:pt idx="564">
                  <c:v>0.237621</c:v>
                </c:pt>
                <c:pt idx="565">
                  <c:v>0.23780200000000001</c:v>
                </c:pt>
                <c:pt idx="566">
                  <c:v>0.23802999999999999</c:v>
                </c:pt>
                <c:pt idx="567">
                  <c:v>0.23814399999999999</c:v>
                </c:pt>
                <c:pt idx="568">
                  <c:v>0.23868</c:v>
                </c:pt>
                <c:pt idx="569">
                  <c:v>0.23854</c:v>
                </c:pt>
                <c:pt idx="570">
                  <c:v>0.23874500000000001</c:v>
                </c:pt>
                <c:pt idx="571">
                  <c:v>0.238954</c:v>
                </c:pt>
                <c:pt idx="572">
                  <c:v>0.239319</c:v>
                </c:pt>
                <c:pt idx="573">
                  <c:v>0.23952000000000001</c:v>
                </c:pt>
                <c:pt idx="574">
                  <c:v>0.239922</c:v>
                </c:pt>
                <c:pt idx="575">
                  <c:v>0.23997199999999999</c:v>
                </c:pt>
                <c:pt idx="576">
                  <c:v>0.240121</c:v>
                </c:pt>
                <c:pt idx="577">
                  <c:v>0.24063200000000001</c:v>
                </c:pt>
                <c:pt idx="578">
                  <c:v>0.24079400000000001</c:v>
                </c:pt>
                <c:pt idx="579">
                  <c:v>0.241035</c:v>
                </c:pt>
                <c:pt idx="580">
                  <c:v>0.241311</c:v>
                </c:pt>
                <c:pt idx="581">
                  <c:v>0.24155199999999999</c:v>
                </c:pt>
                <c:pt idx="582">
                  <c:v>0.24179600000000001</c:v>
                </c:pt>
                <c:pt idx="583">
                  <c:v>0.24230099999999999</c:v>
                </c:pt>
                <c:pt idx="584">
                  <c:v>0.242558</c:v>
                </c:pt>
                <c:pt idx="585">
                  <c:v>0.24262800000000001</c:v>
                </c:pt>
                <c:pt idx="586">
                  <c:v>0.24294499999999999</c:v>
                </c:pt>
                <c:pt idx="587">
                  <c:v>0.24348800000000001</c:v>
                </c:pt>
                <c:pt idx="588">
                  <c:v>0.243862</c:v>
                </c:pt>
                <c:pt idx="589">
                  <c:v>0.244036</c:v>
                </c:pt>
                <c:pt idx="590">
                  <c:v>0.24446300000000001</c:v>
                </c:pt>
                <c:pt idx="591">
                  <c:v>0.24473600000000001</c:v>
                </c:pt>
                <c:pt idx="592">
                  <c:v>0.24518999999999999</c:v>
                </c:pt>
                <c:pt idx="593">
                  <c:v>0.24527599999999999</c:v>
                </c:pt>
                <c:pt idx="594">
                  <c:v>0.245731</c:v>
                </c:pt>
                <c:pt idx="595">
                  <c:v>0.24645300000000001</c:v>
                </c:pt>
                <c:pt idx="596">
                  <c:v>0.24662999999999999</c:v>
                </c:pt>
                <c:pt idx="597">
                  <c:v>0.24716099999999999</c:v>
                </c:pt>
                <c:pt idx="598">
                  <c:v>0.24737000000000001</c:v>
                </c:pt>
                <c:pt idx="599">
                  <c:v>0.247919</c:v>
                </c:pt>
                <c:pt idx="600">
                  <c:v>0.24841199999999999</c:v>
                </c:pt>
                <c:pt idx="601">
                  <c:v>0.24873999999999999</c:v>
                </c:pt>
                <c:pt idx="602">
                  <c:v>0.24904200000000001</c:v>
                </c:pt>
                <c:pt idx="603">
                  <c:v>0.24943599999999999</c:v>
                </c:pt>
                <c:pt idx="604">
                  <c:v>0.24992200000000001</c:v>
                </c:pt>
                <c:pt idx="605">
                  <c:v>0.250164</c:v>
                </c:pt>
                <c:pt idx="606">
                  <c:v>0.25055899999999998</c:v>
                </c:pt>
                <c:pt idx="607">
                  <c:v>0.251162</c:v>
                </c:pt>
                <c:pt idx="608">
                  <c:v>0.25167</c:v>
                </c:pt>
                <c:pt idx="609">
                  <c:v>0.25198700000000002</c:v>
                </c:pt>
                <c:pt idx="610">
                  <c:v>0.252328</c:v>
                </c:pt>
                <c:pt idx="611">
                  <c:v>0.252803</c:v>
                </c:pt>
                <c:pt idx="612">
                  <c:v>0.253554</c:v>
                </c:pt>
                <c:pt idx="613">
                  <c:v>0.253826</c:v>
                </c:pt>
                <c:pt idx="614">
                  <c:v>0.25429800000000002</c:v>
                </c:pt>
                <c:pt idx="615">
                  <c:v>0.25485799999999997</c:v>
                </c:pt>
                <c:pt idx="616">
                  <c:v>0.25526799999999999</c:v>
                </c:pt>
                <c:pt idx="617">
                  <c:v>0.25558399999999998</c:v>
                </c:pt>
                <c:pt idx="618">
                  <c:v>0.25621300000000002</c:v>
                </c:pt>
                <c:pt idx="619">
                  <c:v>0.25677699999999998</c:v>
                </c:pt>
                <c:pt idx="620">
                  <c:v>0.25707400000000002</c:v>
                </c:pt>
                <c:pt idx="621">
                  <c:v>0.25728499999999999</c:v>
                </c:pt>
                <c:pt idx="622">
                  <c:v>0.258021</c:v>
                </c:pt>
                <c:pt idx="623">
                  <c:v>0.25848399999999999</c:v>
                </c:pt>
                <c:pt idx="624">
                  <c:v>0.25859500000000002</c:v>
                </c:pt>
                <c:pt idx="625">
                  <c:v>0.25911400000000001</c:v>
                </c:pt>
                <c:pt idx="626">
                  <c:v>0.25964700000000002</c:v>
                </c:pt>
                <c:pt idx="627">
                  <c:v>0.26024799999999998</c:v>
                </c:pt>
                <c:pt idx="628">
                  <c:v>0.260604</c:v>
                </c:pt>
                <c:pt idx="629">
                  <c:v>0.26085999999999998</c:v>
                </c:pt>
                <c:pt idx="630">
                  <c:v>0.26130100000000001</c:v>
                </c:pt>
                <c:pt idx="631">
                  <c:v>0.26189800000000002</c:v>
                </c:pt>
                <c:pt idx="632">
                  <c:v>0.26225199999999999</c:v>
                </c:pt>
                <c:pt idx="633">
                  <c:v>0.26262200000000002</c:v>
                </c:pt>
                <c:pt idx="634">
                  <c:v>0.26325399999999999</c:v>
                </c:pt>
                <c:pt idx="635">
                  <c:v>0.26357199999999997</c:v>
                </c:pt>
                <c:pt idx="636">
                  <c:v>0.26396700000000001</c:v>
                </c:pt>
                <c:pt idx="637">
                  <c:v>0.264239</c:v>
                </c:pt>
                <c:pt idx="638">
                  <c:v>0.26463799999999998</c:v>
                </c:pt>
                <c:pt idx="639">
                  <c:v>0.26493800000000001</c:v>
                </c:pt>
                <c:pt idx="640">
                  <c:v>0.2651</c:v>
                </c:pt>
                <c:pt idx="641">
                  <c:v>0.26550699999999999</c:v>
                </c:pt>
                <c:pt idx="642">
                  <c:v>0.26566800000000002</c:v>
                </c:pt>
                <c:pt idx="643">
                  <c:v>0.265878</c:v>
                </c:pt>
                <c:pt idx="644">
                  <c:v>0.26616200000000001</c:v>
                </c:pt>
                <c:pt idx="645">
                  <c:v>0.26642199999999999</c:v>
                </c:pt>
                <c:pt idx="646">
                  <c:v>0.26686900000000002</c:v>
                </c:pt>
                <c:pt idx="647">
                  <c:v>0.26722099999999999</c:v>
                </c:pt>
                <c:pt idx="648">
                  <c:v>0.26742899999999997</c:v>
                </c:pt>
                <c:pt idx="649">
                  <c:v>0.26766499999999999</c:v>
                </c:pt>
                <c:pt idx="650">
                  <c:v>0.26783899999999999</c:v>
                </c:pt>
                <c:pt idx="651">
                  <c:v>0.26804600000000001</c:v>
                </c:pt>
                <c:pt idx="652">
                  <c:v>0.26823599999999997</c:v>
                </c:pt>
                <c:pt idx="653">
                  <c:v>0.26854600000000001</c:v>
                </c:pt>
                <c:pt idx="654">
                  <c:v>0.26886399999999999</c:v>
                </c:pt>
                <c:pt idx="655">
                  <c:v>0.269007</c:v>
                </c:pt>
                <c:pt idx="656">
                  <c:v>0.26921499999999998</c:v>
                </c:pt>
                <c:pt idx="657">
                  <c:v>0.26954499999999998</c:v>
                </c:pt>
                <c:pt idx="658">
                  <c:v>0.26973200000000003</c:v>
                </c:pt>
                <c:pt idx="659">
                  <c:v>0.269729</c:v>
                </c:pt>
                <c:pt idx="660">
                  <c:v>0.270175</c:v>
                </c:pt>
                <c:pt idx="661">
                  <c:v>0.27057799999999999</c:v>
                </c:pt>
                <c:pt idx="662">
                  <c:v>0.27068300000000001</c:v>
                </c:pt>
                <c:pt idx="663">
                  <c:v>0.27104699999999998</c:v>
                </c:pt>
                <c:pt idx="664">
                  <c:v>0.271146</c:v>
                </c:pt>
                <c:pt idx="665">
                  <c:v>0.27118799999999998</c:v>
                </c:pt>
                <c:pt idx="666">
                  <c:v>0.27155800000000002</c:v>
                </c:pt>
                <c:pt idx="667">
                  <c:v>0.27187499999999998</c:v>
                </c:pt>
                <c:pt idx="668">
                  <c:v>0.27204600000000001</c:v>
                </c:pt>
                <c:pt idx="669">
                  <c:v>0.27219399999999999</c:v>
                </c:pt>
                <c:pt idx="670">
                  <c:v>0.27246799999999999</c:v>
                </c:pt>
                <c:pt idx="671">
                  <c:v>0.27274599999999999</c:v>
                </c:pt>
                <c:pt idx="672">
                  <c:v>0.27294600000000002</c:v>
                </c:pt>
                <c:pt idx="673">
                  <c:v>0.27317999999999998</c:v>
                </c:pt>
                <c:pt idx="674">
                  <c:v>0.27358100000000002</c:v>
                </c:pt>
                <c:pt idx="675">
                  <c:v>0.27388800000000002</c:v>
                </c:pt>
                <c:pt idx="676">
                  <c:v>0.27407599999999999</c:v>
                </c:pt>
                <c:pt idx="677">
                  <c:v>0.274279</c:v>
                </c:pt>
                <c:pt idx="678">
                  <c:v>0.27468199999999998</c:v>
                </c:pt>
                <c:pt idx="679">
                  <c:v>0.27505400000000002</c:v>
                </c:pt>
                <c:pt idx="680">
                  <c:v>0.27528999999999998</c:v>
                </c:pt>
                <c:pt idx="681">
                  <c:v>0.27559</c:v>
                </c:pt>
                <c:pt idx="682">
                  <c:v>0.27584599999999998</c:v>
                </c:pt>
                <c:pt idx="683">
                  <c:v>0.27610899999999999</c:v>
                </c:pt>
                <c:pt idx="684">
                  <c:v>0.27651500000000001</c:v>
                </c:pt>
                <c:pt idx="685">
                  <c:v>0.27664899999999998</c:v>
                </c:pt>
                <c:pt idx="686">
                  <c:v>0.276893</c:v>
                </c:pt>
                <c:pt idx="687">
                  <c:v>0.27734999999999999</c:v>
                </c:pt>
                <c:pt idx="688">
                  <c:v>0.27771800000000002</c:v>
                </c:pt>
                <c:pt idx="689">
                  <c:v>0.277918</c:v>
                </c:pt>
                <c:pt idx="690">
                  <c:v>0.27805400000000002</c:v>
                </c:pt>
                <c:pt idx="691">
                  <c:v>0.278478</c:v>
                </c:pt>
                <c:pt idx="692">
                  <c:v>0.27880300000000002</c:v>
                </c:pt>
                <c:pt idx="693">
                  <c:v>0.279061</c:v>
                </c:pt>
                <c:pt idx="694">
                  <c:v>0.27933000000000002</c:v>
                </c:pt>
                <c:pt idx="695">
                  <c:v>0.27937600000000001</c:v>
                </c:pt>
                <c:pt idx="696">
                  <c:v>0.27974100000000002</c:v>
                </c:pt>
                <c:pt idx="697">
                  <c:v>0.28047</c:v>
                </c:pt>
                <c:pt idx="698">
                  <c:v>0.28077000000000002</c:v>
                </c:pt>
                <c:pt idx="699">
                  <c:v>0.28086699999999998</c:v>
                </c:pt>
                <c:pt idx="700">
                  <c:v>0.28112399999999999</c:v>
                </c:pt>
                <c:pt idx="701">
                  <c:v>0.28151599999999999</c:v>
                </c:pt>
                <c:pt idx="702">
                  <c:v>0.28202700000000003</c:v>
                </c:pt>
                <c:pt idx="703">
                  <c:v>0.28237899999999999</c:v>
                </c:pt>
                <c:pt idx="704">
                  <c:v>0.28248000000000001</c:v>
                </c:pt>
                <c:pt idx="705">
                  <c:v>0.28289500000000001</c:v>
                </c:pt>
                <c:pt idx="706">
                  <c:v>0.28324700000000003</c:v>
                </c:pt>
                <c:pt idx="707">
                  <c:v>0.28349299999999999</c:v>
                </c:pt>
                <c:pt idx="708">
                  <c:v>0.283717</c:v>
                </c:pt>
                <c:pt idx="709">
                  <c:v>0.283885</c:v>
                </c:pt>
                <c:pt idx="710">
                  <c:v>0.28424899999999997</c:v>
                </c:pt>
                <c:pt idx="711">
                  <c:v>0.284526</c:v>
                </c:pt>
                <c:pt idx="712">
                  <c:v>0.28481699999999999</c:v>
                </c:pt>
                <c:pt idx="713">
                  <c:v>0.28525699999999998</c:v>
                </c:pt>
                <c:pt idx="714">
                  <c:v>0.28545900000000002</c:v>
                </c:pt>
                <c:pt idx="715">
                  <c:v>0.28581899999999999</c:v>
                </c:pt>
                <c:pt idx="716">
                  <c:v>0.28620800000000002</c:v>
                </c:pt>
                <c:pt idx="717">
                  <c:v>0.28648400000000002</c:v>
                </c:pt>
                <c:pt idx="718">
                  <c:v>0.28686</c:v>
                </c:pt>
                <c:pt idx="719">
                  <c:v>0.287053</c:v>
                </c:pt>
                <c:pt idx="720">
                  <c:v>0.28718500000000002</c:v>
                </c:pt>
                <c:pt idx="721">
                  <c:v>0.28751500000000002</c:v>
                </c:pt>
                <c:pt idx="722">
                  <c:v>0.28772199999999998</c:v>
                </c:pt>
                <c:pt idx="723">
                  <c:v>0.28800700000000001</c:v>
                </c:pt>
                <c:pt idx="724">
                  <c:v>0.288437</c:v>
                </c:pt>
                <c:pt idx="725">
                  <c:v>0.28880800000000001</c:v>
                </c:pt>
                <c:pt idx="726">
                  <c:v>0.28899599999999998</c:v>
                </c:pt>
                <c:pt idx="727">
                  <c:v>0.28930499999999998</c:v>
                </c:pt>
                <c:pt idx="728">
                  <c:v>0.28960399999999997</c:v>
                </c:pt>
                <c:pt idx="729">
                  <c:v>0.28999000000000003</c:v>
                </c:pt>
                <c:pt idx="730">
                  <c:v>0.29023700000000002</c:v>
                </c:pt>
                <c:pt idx="731">
                  <c:v>0.29056599999999999</c:v>
                </c:pt>
                <c:pt idx="732">
                  <c:v>0.29107499999999997</c:v>
                </c:pt>
                <c:pt idx="733">
                  <c:v>0.29116199999999998</c:v>
                </c:pt>
                <c:pt idx="734">
                  <c:v>0.29139100000000001</c:v>
                </c:pt>
                <c:pt idx="735">
                  <c:v>0.29170200000000002</c:v>
                </c:pt>
                <c:pt idx="736">
                  <c:v>0.29232799999999998</c:v>
                </c:pt>
                <c:pt idx="737">
                  <c:v>0.29249700000000001</c:v>
                </c:pt>
                <c:pt idx="738">
                  <c:v>0.29265200000000002</c:v>
                </c:pt>
                <c:pt idx="739">
                  <c:v>0.292939</c:v>
                </c:pt>
                <c:pt idx="740">
                  <c:v>0.29337299999999999</c:v>
                </c:pt>
                <c:pt idx="741">
                  <c:v>0.29395399999999999</c:v>
                </c:pt>
                <c:pt idx="742">
                  <c:v>0.29386699999999999</c:v>
                </c:pt>
                <c:pt idx="743">
                  <c:v>0.29437600000000003</c:v>
                </c:pt>
                <c:pt idx="744">
                  <c:v>0.29471199999999997</c:v>
                </c:pt>
                <c:pt idx="745">
                  <c:v>0.29504000000000002</c:v>
                </c:pt>
                <c:pt idx="746">
                  <c:v>0.29551899999999998</c:v>
                </c:pt>
                <c:pt idx="747">
                  <c:v>0.29575899999999999</c:v>
                </c:pt>
                <c:pt idx="748">
                  <c:v>0.296095</c:v>
                </c:pt>
                <c:pt idx="749">
                  <c:v>0.29674600000000001</c:v>
                </c:pt>
                <c:pt idx="750">
                  <c:v>0.29701899999999998</c:v>
                </c:pt>
                <c:pt idx="751">
                  <c:v>0.29755799999999999</c:v>
                </c:pt>
                <c:pt idx="752">
                  <c:v>0.29806700000000003</c:v>
                </c:pt>
                <c:pt idx="753">
                  <c:v>0.297931</c:v>
                </c:pt>
                <c:pt idx="754">
                  <c:v>0.29853200000000002</c:v>
                </c:pt>
                <c:pt idx="755">
                  <c:v>0.29858099999999999</c:v>
                </c:pt>
                <c:pt idx="756">
                  <c:v>0.29885600000000001</c:v>
                </c:pt>
                <c:pt idx="757">
                  <c:v>0.29966199999999998</c:v>
                </c:pt>
                <c:pt idx="758">
                  <c:v>0.29966799999999999</c:v>
                </c:pt>
                <c:pt idx="759">
                  <c:v>0.299842</c:v>
                </c:pt>
                <c:pt idx="760">
                  <c:v>0.30033100000000001</c:v>
                </c:pt>
                <c:pt idx="761">
                  <c:v>0.30081999999999998</c:v>
                </c:pt>
                <c:pt idx="762">
                  <c:v>0.30110100000000001</c:v>
                </c:pt>
                <c:pt idx="763">
                  <c:v>0.301259</c:v>
                </c:pt>
                <c:pt idx="764">
                  <c:v>0.301458</c:v>
                </c:pt>
                <c:pt idx="765">
                  <c:v>0.30208800000000002</c:v>
                </c:pt>
                <c:pt idx="766">
                  <c:v>0.30280299999999999</c:v>
                </c:pt>
                <c:pt idx="767">
                  <c:v>0.30294700000000002</c:v>
                </c:pt>
                <c:pt idx="768">
                  <c:v>0.30340400000000001</c:v>
                </c:pt>
                <c:pt idx="769">
                  <c:v>0.30380800000000002</c:v>
                </c:pt>
                <c:pt idx="770">
                  <c:v>0.30375200000000002</c:v>
                </c:pt>
                <c:pt idx="771">
                  <c:v>0.30438399999999999</c:v>
                </c:pt>
                <c:pt idx="772">
                  <c:v>0.30454599999999998</c:v>
                </c:pt>
                <c:pt idx="773">
                  <c:v>0.30512400000000001</c:v>
                </c:pt>
                <c:pt idx="774">
                  <c:v>0.30538999999999999</c:v>
                </c:pt>
                <c:pt idx="775">
                  <c:v>0.30569000000000002</c:v>
                </c:pt>
                <c:pt idx="776">
                  <c:v>0.30620000000000003</c:v>
                </c:pt>
                <c:pt idx="777">
                  <c:v>0.30652099999999999</c:v>
                </c:pt>
                <c:pt idx="778">
                  <c:v>0.30705199999999999</c:v>
                </c:pt>
                <c:pt idx="779">
                  <c:v>0.30763200000000002</c:v>
                </c:pt>
                <c:pt idx="780">
                  <c:v>0.30789</c:v>
                </c:pt>
                <c:pt idx="781">
                  <c:v>0.30801200000000001</c:v>
                </c:pt>
                <c:pt idx="782">
                  <c:v>0.30858000000000002</c:v>
                </c:pt>
                <c:pt idx="783">
                  <c:v>0.30893900000000002</c:v>
                </c:pt>
                <c:pt idx="784">
                  <c:v>0.30916700000000003</c:v>
                </c:pt>
                <c:pt idx="785">
                  <c:v>0.30942500000000001</c:v>
                </c:pt>
                <c:pt idx="786">
                  <c:v>0.309915</c:v>
                </c:pt>
                <c:pt idx="787">
                  <c:v>0.310361</c:v>
                </c:pt>
                <c:pt idx="788">
                  <c:v>0.31078499999999998</c:v>
                </c:pt>
                <c:pt idx="789">
                  <c:v>0.31131399999999998</c:v>
                </c:pt>
                <c:pt idx="790">
                  <c:v>0.311612</c:v>
                </c:pt>
                <c:pt idx="791">
                  <c:v>0.312079</c:v>
                </c:pt>
                <c:pt idx="792">
                  <c:v>0.31237599999999999</c:v>
                </c:pt>
                <c:pt idx="793">
                  <c:v>0.31335000000000002</c:v>
                </c:pt>
                <c:pt idx="794">
                  <c:v>0.31345200000000001</c:v>
                </c:pt>
                <c:pt idx="795">
                  <c:v>0.31362200000000001</c:v>
                </c:pt>
                <c:pt idx="796">
                  <c:v>0.31429299999999999</c:v>
                </c:pt>
                <c:pt idx="797">
                  <c:v>0.314583</c:v>
                </c:pt>
                <c:pt idx="798">
                  <c:v>0.31533899999999998</c:v>
                </c:pt>
                <c:pt idx="799">
                  <c:v>0.31568800000000002</c:v>
                </c:pt>
                <c:pt idx="800">
                  <c:v>0.31669700000000001</c:v>
                </c:pt>
                <c:pt idx="801">
                  <c:v>0.31674200000000002</c:v>
                </c:pt>
                <c:pt idx="802">
                  <c:v>0.31718600000000002</c:v>
                </c:pt>
                <c:pt idx="803">
                  <c:v>0.31776100000000002</c:v>
                </c:pt>
                <c:pt idx="804">
                  <c:v>0.31776300000000002</c:v>
                </c:pt>
                <c:pt idx="805">
                  <c:v>0.31856699999999999</c:v>
                </c:pt>
                <c:pt idx="806">
                  <c:v>0.319332</c:v>
                </c:pt>
                <c:pt idx="807">
                  <c:v>0.319525</c:v>
                </c:pt>
                <c:pt idx="808">
                  <c:v>0.32004199999999999</c:v>
                </c:pt>
                <c:pt idx="809">
                  <c:v>0.32029600000000003</c:v>
                </c:pt>
                <c:pt idx="810">
                  <c:v>0.32107400000000003</c:v>
                </c:pt>
                <c:pt idx="811">
                  <c:v>0.32151000000000002</c:v>
                </c:pt>
                <c:pt idx="812">
                  <c:v>0.32207400000000003</c:v>
                </c:pt>
                <c:pt idx="813">
                  <c:v>0.32236199999999998</c:v>
                </c:pt>
                <c:pt idx="814">
                  <c:v>0.32325700000000002</c:v>
                </c:pt>
                <c:pt idx="815">
                  <c:v>0.32321299999999997</c:v>
                </c:pt>
                <c:pt idx="816">
                  <c:v>0.32396200000000003</c:v>
                </c:pt>
                <c:pt idx="817">
                  <c:v>0.32467400000000002</c:v>
                </c:pt>
                <c:pt idx="818">
                  <c:v>0.32503900000000002</c:v>
                </c:pt>
                <c:pt idx="819">
                  <c:v>0.325212</c:v>
                </c:pt>
                <c:pt idx="820">
                  <c:v>0.32591399999999998</c:v>
                </c:pt>
                <c:pt idx="821">
                  <c:v>0.32650200000000001</c:v>
                </c:pt>
                <c:pt idx="822">
                  <c:v>0.32660899999999998</c:v>
                </c:pt>
                <c:pt idx="823">
                  <c:v>0.327515</c:v>
                </c:pt>
                <c:pt idx="824">
                  <c:v>0.32735799999999998</c:v>
                </c:pt>
                <c:pt idx="825">
                  <c:v>0.32797999999999999</c:v>
                </c:pt>
                <c:pt idx="826">
                  <c:v>0.32838899999999999</c:v>
                </c:pt>
                <c:pt idx="827">
                  <c:v>0.32850299999999999</c:v>
                </c:pt>
                <c:pt idx="828">
                  <c:v>0.32929900000000001</c:v>
                </c:pt>
                <c:pt idx="829">
                  <c:v>0.329376</c:v>
                </c:pt>
                <c:pt idx="830">
                  <c:v>0.33058199999999999</c:v>
                </c:pt>
                <c:pt idx="831">
                  <c:v>0.33073999999999998</c:v>
                </c:pt>
                <c:pt idx="832">
                  <c:v>0.33041300000000001</c:v>
                </c:pt>
                <c:pt idx="833">
                  <c:v>0.33082499999999998</c:v>
                </c:pt>
                <c:pt idx="834">
                  <c:v>0.33177400000000001</c:v>
                </c:pt>
                <c:pt idx="835">
                  <c:v>0.33150800000000002</c:v>
                </c:pt>
                <c:pt idx="836">
                  <c:v>0.33224199999999998</c:v>
                </c:pt>
                <c:pt idx="837">
                  <c:v>0.33246700000000001</c:v>
                </c:pt>
                <c:pt idx="838">
                  <c:v>0.33276299999999998</c:v>
                </c:pt>
                <c:pt idx="839">
                  <c:v>0.33306799999999998</c:v>
                </c:pt>
                <c:pt idx="840">
                  <c:v>0.33360099999999998</c:v>
                </c:pt>
                <c:pt idx="841">
                  <c:v>0.33343200000000001</c:v>
                </c:pt>
                <c:pt idx="842">
                  <c:v>0.333675</c:v>
                </c:pt>
                <c:pt idx="843">
                  <c:v>0.33427200000000001</c:v>
                </c:pt>
                <c:pt idx="844">
                  <c:v>0.33489099999999999</c:v>
                </c:pt>
                <c:pt idx="845">
                  <c:v>0.33428400000000003</c:v>
                </c:pt>
                <c:pt idx="846">
                  <c:v>0.33476099999999998</c:v>
                </c:pt>
                <c:pt idx="847">
                  <c:v>0.33584599999999998</c:v>
                </c:pt>
                <c:pt idx="848">
                  <c:v>0.33588299999999999</c:v>
                </c:pt>
                <c:pt idx="849">
                  <c:v>0.33590100000000001</c:v>
                </c:pt>
                <c:pt idx="850">
                  <c:v>0.33646199999999998</c:v>
                </c:pt>
                <c:pt idx="851">
                  <c:v>0.334816</c:v>
                </c:pt>
                <c:pt idx="852">
                  <c:v>0.33635500000000002</c:v>
                </c:pt>
                <c:pt idx="853">
                  <c:v>0.33627400000000002</c:v>
                </c:pt>
                <c:pt idx="854">
                  <c:v>0.33675899999999998</c:v>
                </c:pt>
                <c:pt idx="855">
                  <c:v>0.337418</c:v>
                </c:pt>
                <c:pt idx="856">
                  <c:v>0.33732699999999999</c:v>
                </c:pt>
                <c:pt idx="857">
                  <c:v>0.33857999999999999</c:v>
                </c:pt>
                <c:pt idx="858">
                  <c:v>0.33800799999999998</c:v>
                </c:pt>
                <c:pt idx="859">
                  <c:v>0.33858100000000002</c:v>
                </c:pt>
                <c:pt idx="860">
                  <c:v>0.33844200000000002</c:v>
                </c:pt>
                <c:pt idx="861">
                  <c:v>0.339833</c:v>
                </c:pt>
                <c:pt idx="862">
                  <c:v>0.33982499999999999</c:v>
                </c:pt>
                <c:pt idx="863">
                  <c:v>0.3402</c:v>
                </c:pt>
                <c:pt idx="864">
                  <c:v>0.33955600000000002</c:v>
                </c:pt>
                <c:pt idx="865">
                  <c:v>0.34040999999999999</c:v>
                </c:pt>
                <c:pt idx="866">
                  <c:v>0.34118199999999999</c:v>
                </c:pt>
                <c:pt idx="867">
                  <c:v>0.34081400000000001</c:v>
                </c:pt>
                <c:pt idx="868">
                  <c:v>0.34109</c:v>
                </c:pt>
                <c:pt idx="869">
                  <c:v>0.34146900000000002</c:v>
                </c:pt>
                <c:pt idx="870">
                  <c:v>0.34188299999999999</c:v>
                </c:pt>
                <c:pt idx="871">
                  <c:v>0.34195900000000001</c:v>
                </c:pt>
                <c:pt idx="872">
                  <c:v>0.342416</c:v>
                </c:pt>
                <c:pt idx="873">
                  <c:v>0.34215499999999999</c:v>
                </c:pt>
                <c:pt idx="874">
                  <c:v>0.342526</c:v>
                </c:pt>
                <c:pt idx="875">
                  <c:v>0.342252</c:v>
                </c:pt>
                <c:pt idx="876">
                  <c:v>0.341837</c:v>
                </c:pt>
                <c:pt idx="877">
                  <c:v>0.34260299999999999</c:v>
                </c:pt>
                <c:pt idx="878">
                  <c:v>0.34279399999999999</c:v>
                </c:pt>
                <c:pt idx="879">
                  <c:v>0.34257799999999999</c:v>
                </c:pt>
                <c:pt idx="880">
                  <c:v>0.34278999999999998</c:v>
                </c:pt>
                <c:pt idx="881">
                  <c:v>0.34354200000000001</c:v>
                </c:pt>
                <c:pt idx="882">
                  <c:v>0.34312300000000001</c:v>
                </c:pt>
                <c:pt idx="883">
                  <c:v>0.34308499999999997</c:v>
                </c:pt>
                <c:pt idx="884">
                  <c:v>0.34343600000000002</c:v>
                </c:pt>
                <c:pt idx="885">
                  <c:v>0.343472</c:v>
                </c:pt>
                <c:pt idx="886">
                  <c:v>0.34360499999999999</c:v>
                </c:pt>
                <c:pt idx="887">
                  <c:v>0.343445</c:v>
                </c:pt>
                <c:pt idx="888">
                  <c:v>0.34432699999999999</c:v>
                </c:pt>
                <c:pt idx="889">
                  <c:v>0.343696</c:v>
                </c:pt>
                <c:pt idx="890">
                  <c:v>0.343829</c:v>
                </c:pt>
                <c:pt idx="891">
                  <c:v>0.34382000000000001</c:v>
                </c:pt>
                <c:pt idx="892">
                  <c:v>0.34403299999999998</c:v>
                </c:pt>
                <c:pt idx="893">
                  <c:v>0.343862</c:v>
                </c:pt>
                <c:pt idx="894">
                  <c:v>0.34419</c:v>
                </c:pt>
                <c:pt idx="895">
                  <c:v>0.34391100000000002</c:v>
                </c:pt>
                <c:pt idx="896">
                  <c:v>0.34453099999999998</c:v>
                </c:pt>
                <c:pt idx="897">
                  <c:v>0.343727</c:v>
                </c:pt>
                <c:pt idx="898">
                  <c:v>0.343748</c:v>
                </c:pt>
                <c:pt idx="899">
                  <c:v>0.343866</c:v>
                </c:pt>
                <c:pt idx="900">
                  <c:v>0.34384900000000002</c:v>
                </c:pt>
                <c:pt idx="901">
                  <c:v>0.34434100000000001</c:v>
                </c:pt>
                <c:pt idx="902">
                  <c:v>0.34427099999999999</c:v>
                </c:pt>
                <c:pt idx="903">
                  <c:v>0.344916</c:v>
                </c:pt>
                <c:pt idx="904">
                  <c:v>0.34468500000000002</c:v>
                </c:pt>
                <c:pt idx="905">
                  <c:v>0.344607</c:v>
                </c:pt>
                <c:pt idx="906">
                  <c:v>0.34388400000000002</c:v>
                </c:pt>
                <c:pt idx="907">
                  <c:v>0.34389500000000001</c:v>
                </c:pt>
                <c:pt idx="908">
                  <c:v>0.34425699999999998</c:v>
                </c:pt>
                <c:pt idx="909">
                  <c:v>0.34418500000000002</c:v>
                </c:pt>
                <c:pt idx="910">
                  <c:v>0.34423599999999999</c:v>
                </c:pt>
                <c:pt idx="911">
                  <c:v>0.34387400000000001</c:v>
                </c:pt>
                <c:pt idx="912">
                  <c:v>0.34424700000000003</c:v>
                </c:pt>
                <c:pt idx="913">
                  <c:v>0.34433399999999997</c:v>
                </c:pt>
                <c:pt idx="914">
                  <c:v>0.34461999999999998</c:v>
                </c:pt>
                <c:pt idx="915">
                  <c:v>0.34481299999999998</c:v>
                </c:pt>
                <c:pt idx="916">
                  <c:v>0.34407300000000002</c:v>
                </c:pt>
                <c:pt idx="917">
                  <c:v>0.34374300000000002</c:v>
                </c:pt>
                <c:pt idx="918">
                  <c:v>0.34343600000000002</c:v>
                </c:pt>
                <c:pt idx="919">
                  <c:v>0.34347699999999998</c:v>
                </c:pt>
                <c:pt idx="920">
                  <c:v>0.343976</c:v>
                </c:pt>
                <c:pt idx="921">
                  <c:v>0.343949</c:v>
                </c:pt>
                <c:pt idx="922">
                  <c:v>0.34340799999999999</c:v>
                </c:pt>
                <c:pt idx="923">
                  <c:v>0.34364499999999998</c:v>
                </c:pt>
                <c:pt idx="924">
                  <c:v>0.34340199999999999</c:v>
                </c:pt>
                <c:pt idx="925">
                  <c:v>0.34366600000000003</c:v>
                </c:pt>
                <c:pt idx="926">
                  <c:v>0.34335900000000003</c:v>
                </c:pt>
                <c:pt idx="927">
                  <c:v>0.34281899999999998</c:v>
                </c:pt>
                <c:pt idx="928">
                  <c:v>0.343026</c:v>
                </c:pt>
                <c:pt idx="929">
                  <c:v>0.34317599999999998</c:v>
                </c:pt>
                <c:pt idx="930">
                  <c:v>0.34298400000000001</c:v>
                </c:pt>
                <c:pt idx="931">
                  <c:v>0.343053</c:v>
                </c:pt>
                <c:pt idx="932">
                  <c:v>0.34326299999999998</c:v>
                </c:pt>
                <c:pt idx="933">
                  <c:v>0.342949</c:v>
                </c:pt>
                <c:pt idx="934">
                  <c:v>0.34293200000000001</c:v>
                </c:pt>
                <c:pt idx="935">
                  <c:v>0.34289399999999998</c:v>
                </c:pt>
                <c:pt idx="936">
                  <c:v>0.34260299999999999</c:v>
                </c:pt>
                <c:pt idx="937">
                  <c:v>0.342003</c:v>
                </c:pt>
                <c:pt idx="938">
                  <c:v>0.34259000000000001</c:v>
                </c:pt>
                <c:pt idx="939">
                  <c:v>0.34296599999999999</c:v>
                </c:pt>
                <c:pt idx="940">
                  <c:v>0.34294200000000002</c:v>
                </c:pt>
                <c:pt idx="941">
                  <c:v>0.34312799999999999</c:v>
                </c:pt>
                <c:pt idx="942">
                  <c:v>0.34290799999999999</c:v>
                </c:pt>
                <c:pt idx="943">
                  <c:v>0.342976</c:v>
                </c:pt>
                <c:pt idx="944">
                  <c:v>0.34349499999999999</c:v>
                </c:pt>
                <c:pt idx="945">
                  <c:v>0.34370499999999998</c:v>
                </c:pt>
                <c:pt idx="946">
                  <c:v>0.34321600000000002</c:v>
                </c:pt>
                <c:pt idx="947">
                  <c:v>0.34346300000000002</c:v>
                </c:pt>
                <c:pt idx="948">
                  <c:v>0.34328799999999998</c:v>
                </c:pt>
                <c:pt idx="949">
                  <c:v>0.34305799999999997</c:v>
                </c:pt>
                <c:pt idx="950">
                  <c:v>0.34361999999999998</c:v>
                </c:pt>
                <c:pt idx="951">
                  <c:v>0.343887</c:v>
                </c:pt>
                <c:pt idx="952">
                  <c:v>0.34368799999999999</c:v>
                </c:pt>
                <c:pt idx="953">
                  <c:v>0.34371800000000002</c:v>
                </c:pt>
                <c:pt idx="954">
                  <c:v>0.34370299999999998</c:v>
                </c:pt>
                <c:pt idx="955">
                  <c:v>0.34359099999999998</c:v>
                </c:pt>
                <c:pt idx="956">
                  <c:v>0.34403800000000001</c:v>
                </c:pt>
                <c:pt idx="957">
                  <c:v>0.34395500000000001</c:v>
                </c:pt>
                <c:pt idx="958">
                  <c:v>0.34411599999999998</c:v>
                </c:pt>
                <c:pt idx="959">
                  <c:v>0.34462799999999999</c:v>
                </c:pt>
                <c:pt idx="960">
                  <c:v>0.344773</c:v>
                </c:pt>
                <c:pt idx="961">
                  <c:v>0.34495799999999999</c:v>
                </c:pt>
                <c:pt idx="962">
                  <c:v>0.34496500000000002</c:v>
                </c:pt>
                <c:pt idx="963">
                  <c:v>0.34520699999999999</c:v>
                </c:pt>
                <c:pt idx="964">
                  <c:v>0.345304</c:v>
                </c:pt>
                <c:pt idx="965">
                  <c:v>0.34927999999999998</c:v>
                </c:pt>
                <c:pt idx="966">
                  <c:v>0.35335800000000001</c:v>
                </c:pt>
                <c:pt idx="967">
                  <c:v>0.35341099999999998</c:v>
                </c:pt>
                <c:pt idx="968">
                  <c:v>0.35341899999999998</c:v>
                </c:pt>
                <c:pt idx="969">
                  <c:v>0.35367399999999999</c:v>
                </c:pt>
                <c:pt idx="970">
                  <c:v>0.35411599999999999</c:v>
                </c:pt>
                <c:pt idx="971">
                  <c:v>0.354153</c:v>
                </c:pt>
                <c:pt idx="972">
                  <c:v>0.35427500000000001</c:v>
                </c:pt>
                <c:pt idx="973">
                  <c:v>0.35430099999999998</c:v>
                </c:pt>
                <c:pt idx="974">
                  <c:v>0.35442200000000001</c:v>
                </c:pt>
                <c:pt idx="975">
                  <c:v>0.35488900000000001</c:v>
                </c:pt>
                <c:pt idx="976">
                  <c:v>0.35553099999999999</c:v>
                </c:pt>
                <c:pt idx="977">
                  <c:v>0.35544300000000001</c:v>
                </c:pt>
                <c:pt idx="978">
                  <c:v>0.355466</c:v>
                </c:pt>
                <c:pt idx="979">
                  <c:v>0.35600300000000001</c:v>
                </c:pt>
                <c:pt idx="980">
                  <c:v>0.35689599999999999</c:v>
                </c:pt>
                <c:pt idx="981">
                  <c:v>0.35737600000000003</c:v>
                </c:pt>
                <c:pt idx="982">
                  <c:v>0.357408</c:v>
                </c:pt>
                <c:pt idx="983">
                  <c:v>0.35788900000000001</c:v>
                </c:pt>
                <c:pt idx="984">
                  <c:v>0.358157</c:v>
                </c:pt>
                <c:pt idx="985">
                  <c:v>0.35855700000000001</c:v>
                </c:pt>
                <c:pt idx="986">
                  <c:v>0.35877700000000001</c:v>
                </c:pt>
                <c:pt idx="987">
                  <c:v>0.35960999999999999</c:v>
                </c:pt>
                <c:pt idx="988">
                  <c:v>0.36043399999999998</c:v>
                </c:pt>
                <c:pt idx="989">
                  <c:v>0.36038599999999998</c:v>
                </c:pt>
                <c:pt idx="990">
                  <c:v>0.360398</c:v>
                </c:pt>
                <c:pt idx="991">
                  <c:v>0.36110799999999998</c:v>
                </c:pt>
                <c:pt idx="992">
                  <c:v>0.36189399999999999</c:v>
                </c:pt>
                <c:pt idx="993">
                  <c:v>0.3624</c:v>
                </c:pt>
                <c:pt idx="994">
                  <c:v>0.36314299999999999</c:v>
                </c:pt>
                <c:pt idx="995">
                  <c:v>0.36334699999999998</c:v>
                </c:pt>
                <c:pt idx="996">
                  <c:v>0.363649</c:v>
                </c:pt>
                <c:pt idx="997">
                  <c:v>0.36418200000000001</c:v>
                </c:pt>
                <c:pt idx="998">
                  <c:v>0.364207</c:v>
                </c:pt>
                <c:pt idx="999">
                  <c:v>0.36458600000000002</c:v>
                </c:pt>
                <c:pt idx="1000">
                  <c:v>0.36519000000000001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8F0-4B58-9524-165CF1662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70016"/>
        <c:axId val="33270592"/>
      </c:scatterChart>
      <c:valAx>
        <c:axId val="33270016"/>
        <c:scaling>
          <c:orientation val="minMax"/>
          <c:max val="800"/>
          <c:min val="3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0592"/>
        <c:crosses val="autoZero"/>
        <c:crossBetween val="midCat"/>
      </c:valAx>
      <c:valAx>
        <c:axId val="33270592"/>
        <c:scaling>
          <c:orientation val="minMax"/>
          <c:min val="0.19000000000000003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0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91CA-50DB-4137-B077-BC54FD342269}" type="datetimeFigureOut">
              <a:rPr lang="en-ZA" smtClean="0"/>
              <a:t>2016/08/23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5343-5A1C-444E-AF37-795DF8328F71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446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4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91CA-50DB-4137-B077-BC54FD342269}" type="datetimeFigureOut">
              <a:rPr lang="en-ZA" smtClean="0"/>
              <a:t>2016/08/23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5343-5A1C-444E-AF37-795DF8328F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954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91CA-50DB-4137-B077-BC54FD342269}" type="datetimeFigureOut">
              <a:rPr lang="en-ZA" smtClean="0"/>
              <a:t>2016/08/23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5343-5A1C-444E-AF37-795DF8328F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905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91CA-50DB-4137-B077-BC54FD342269}" type="datetimeFigureOut">
              <a:rPr lang="en-ZA" smtClean="0"/>
              <a:t>2016/08/23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5343-5A1C-444E-AF37-795DF8328F71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6" y="6021288"/>
            <a:ext cx="704619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903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91CA-50DB-4137-B077-BC54FD342269}" type="datetimeFigureOut">
              <a:rPr lang="en-ZA" smtClean="0"/>
              <a:t>2016/08/23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5343-5A1C-444E-AF37-795DF8328F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962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91CA-50DB-4137-B077-BC54FD342269}" type="datetimeFigureOut">
              <a:rPr lang="en-ZA" smtClean="0"/>
              <a:t>2016/08/23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5343-5A1C-444E-AF37-795DF8328F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541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91CA-50DB-4137-B077-BC54FD342269}" type="datetimeFigureOut">
              <a:rPr lang="en-ZA" smtClean="0"/>
              <a:t>2016/08/23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5343-5A1C-444E-AF37-795DF8328F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88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91CA-50DB-4137-B077-BC54FD342269}" type="datetimeFigureOut">
              <a:rPr lang="en-ZA" smtClean="0"/>
              <a:t>2016/08/23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5343-5A1C-444E-AF37-795DF8328F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519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91CA-50DB-4137-B077-BC54FD342269}" type="datetimeFigureOut">
              <a:rPr lang="en-ZA" smtClean="0"/>
              <a:t>2016/08/23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5343-5A1C-444E-AF37-795DF8328F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055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91CA-50DB-4137-B077-BC54FD342269}" type="datetimeFigureOut">
              <a:rPr lang="en-ZA" smtClean="0"/>
              <a:t>2016/08/23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5343-5A1C-444E-AF37-795DF8328F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817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91CA-50DB-4137-B077-BC54FD342269}" type="datetimeFigureOut">
              <a:rPr lang="en-ZA" smtClean="0"/>
              <a:t>2016/08/23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5343-5A1C-444E-AF37-795DF8328F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432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9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E91CA-50DB-4137-B077-BC54FD342269}" type="datetimeFigureOut">
              <a:rPr lang="en-ZA" smtClean="0"/>
              <a:t>2016/08/23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5343-5A1C-444E-AF37-795DF8328F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699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60648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Solid State UV Spectroscopy </a:t>
            </a:r>
            <a:endParaRPr lang="en-ZA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5877272"/>
            <a:ext cx="6400800" cy="600472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Nobuhle</a:t>
            </a:r>
            <a:r>
              <a:rPr lang="en-US" dirty="0" smtClean="0">
                <a:solidFill>
                  <a:schemeClr val="tx1"/>
                </a:solidFill>
              </a:rPr>
              <a:t> Ndebele</a:t>
            </a:r>
          </a:p>
          <a:p>
            <a:endParaRPr lang="en-ZA" dirty="0"/>
          </a:p>
        </p:txBody>
      </p:sp>
      <p:pic>
        <p:nvPicPr>
          <p:cNvPr id="4" name="Picture 2" descr="http://jes.ecsdl.org/content/159/7/D437/F3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48" y="2132856"/>
            <a:ext cx="3489647" cy="321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4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Introduction</a:t>
            </a:r>
            <a:endParaRPr lang="en-Z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688632"/>
          </a:xfrm>
        </p:spPr>
        <p:txBody>
          <a:bodyPr>
            <a:normAutofit/>
          </a:bodyPr>
          <a:lstStyle/>
          <a:p>
            <a:r>
              <a:rPr lang="en-ZA" sz="2400" dirty="0" smtClean="0"/>
              <a:t>Analytical technique used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200" dirty="0" smtClean="0"/>
              <a:t>Prove the formation of complexes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ZA" sz="2200" dirty="0" smtClean="0"/>
              <a:t>Identify if charge transfer reactions take place</a:t>
            </a:r>
          </a:p>
          <a:p>
            <a:r>
              <a:rPr lang="en-ZA" sz="2400" dirty="0" smtClean="0"/>
              <a:t>Based on the molecules ability to absorb ultraviolet light</a:t>
            </a:r>
          </a:p>
          <a:p>
            <a:r>
              <a:rPr lang="en-ZA" sz="2400" dirty="0" smtClean="0"/>
              <a:t>When a molecule absorbs light (energy) it is promoted to a higher energy state (HOMO to LUMO)</a:t>
            </a:r>
          </a:p>
          <a:p>
            <a:pPr marL="0" indent="0">
              <a:buNone/>
            </a:pPr>
            <a:endParaRPr lang="en-ZA" dirty="0" smtClean="0"/>
          </a:p>
        </p:txBody>
      </p:sp>
      <p:pic>
        <p:nvPicPr>
          <p:cNvPr id="4" name="Picture 2" descr="https://www2.chemistry.msu.edu/faculty/reusch/virttxtjml/spectrpy/Images/electr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120" y="3594728"/>
            <a:ext cx="4879655" cy="239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6562673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200" dirty="0" smtClean="0"/>
              <a:t>Pavia, D.L., </a:t>
            </a:r>
            <a:r>
              <a:rPr lang="en-ZA" sz="1200" dirty="0" err="1" smtClean="0"/>
              <a:t>Lampman</a:t>
            </a:r>
            <a:r>
              <a:rPr lang="en-ZA" sz="1200" dirty="0" smtClean="0"/>
              <a:t>, G.M and </a:t>
            </a:r>
            <a:r>
              <a:rPr lang="en-ZA" sz="1200" dirty="0" err="1" smtClean="0"/>
              <a:t>Kritz</a:t>
            </a:r>
            <a:r>
              <a:rPr lang="en-ZA" sz="1200" dirty="0" smtClean="0"/>
              <a:t>, G.S. Introduction to Spectroscopy, A Guide for Students of Organic Chemistry, 2</a:t>
            </a:r>
            <a:r>
              <a:rPr lang="en-ZA" sz="1200" baseline="30000" dirty="0" smtClean="0"/>
              <a:t>nd</a:t>
            </a:r>
            <a:r>
              <a:rPr lang="en-ZA" sz="1200" dirty="0" smtClean="0"/>
              <a:t> ed.  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56664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Instrumentation</a:t>
            </a:r>
            <a:endParaRPr lang="en-Z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Main components of a UV spectrophotometer: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Light source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Monochromator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Detector</a:t>
            </a:r>
            <a:endParaRPr lang="en-Z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153" t="67025" r="17692" b="10257"/>
          <a:stretch/>
        </p:blipFill>
        <p:spPr>
          <a:xfrm>
            <a:off x="899592" y="3501008"/>
            <a:ext cx="7426238" cy="27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Instrumentation</a:t>
            </a:r>
            <a:endParaRPr lang="en-ZA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804824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5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Sample Preparation</a:t>
            </a:r>
            <a:endParaRPr lang="en-Z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sz="2800" dirty="0" smtClean="0"/>
              <a:t>Reference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400" dirty="0" smtClean="0"/>
              <a:t> Transparent, diluent solids that do not absorb radiation in the same region as the complex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400" dirty="0" smtClean="0"/>
              <a:t>Calibrates the spectra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000" dirty="0" smtClean="0"/>
              <a:t> e.g. </a:t>
            </a:r>
            <a:r>
              <a:rPr lang="en-US" sz="2000" dirty="0" err="1" smtClean="0"/>
              <a:t>KBr</a:t>
            </a:r>
            <a:r>
              <a:rPr lang="en-US" sz="2000" dirty="0" smtClean="0"/>
              <a:t>, </a:t>
            </a:r>
            <a:r>
              <a:rPr lang="en-US" sz="2000" dirty="0" err="1" smtClean="0"/>
              <a:t>NaCl</a:t>
            </a:r>
            <a:r>
              <a:rPr lang="en-US" sz="2000" dirty="0" smtClean="0"/>
              <a:t>, Cs or reference standard, whiteboard.</a:t>
            </a:r>
          </a:p>
          <a:p>
            <a:r>
              <a:rPr lang="en-US" sz="2800" dirty="0" smtClean="0"/>
              <a:t>Sample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400" dirty="0" smtClean="0"/>
              <a:t>Fine powder</a:t>
            </a:r>
          </a:p>
          <a:p>
            <a:pPr marL="457200" lvl="1" indent="0">
              <a:buNone/>
            </a:pPr>
            <a:endParaRPr lang="en-Z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840" t="47354" r="17127" b="3337"/>
          <a:stretch/>
        </p:blipFill>
        <p:spPr>
          <a:xfrm>
            <a:off x="3142128" y="4077072"/>
            <a:ext cx="2461815" cy="21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2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Mode of Operation</a:t>
            </a:r>
            <a:endParaRPr lang="en-Z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ZA" sz="2800" dirty="0" smtClean="0"/>
              <a:t>Measures reflectance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ZA" sz="2400" dirty="0"/>
              <a:t>T</a:t>
            </a:r>
            <a:r>
              <a:rPr lang="en-ZA" sz="2400" dirty="0" smtClean="0"/>
              <a:t>otal reflectance or diffuse reflectance based on light used</a:t>
            </a:r>
          </a:p>
          <a:p>
            <a:pPr marL="457200" lvl="1" indent="0">
              <a:buNone/>
            </a:pPr>
            <a:endParaRPr lang="en-ZA" dirty="0" smtClean="0"/>
          </a:p>
          <a:p>
            <a:pPr marL="457200" lvl="1" indent="0">
              <a:buNone/>
            </a:pPr>
            <a:endParaRPr lang="en-Z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745"/>
          <a:stretch/>
        </p:blipFill>
        <p:spPr>
          <a:xfrm>
            <a:off x="1305877" y="2492896"/>
            <a:ext cx="2108122" cy="1580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27" t="-2740" r="327" b="11725"/>
          <a:stretch/>
        </p:blipFill>
        <p:spPr>
          <a:xfrm>
            <a:off x="1305877" y="4073624"/>
            <a:ext cx="3720445" cy="22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8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Spectra</a:t>
            </a:r>
            <a:endParaRPr lang="en-ZA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4624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946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Dist</a:t>
            </a:r>
            <a:r>
              <a:rPr lang="en-US" dirty="0" smtClean="0">
                <a:solidFill>
                  <a:schemeClr val="tx1"/>
                </a:solidFill>
              </a:rPr>
              <a:t> Prof. T </a:t>
            </a:r>
            <a:r>
              <a:rPr lang="en-US" dirty="0" err="1" smtClean="0">
                <a:solidFill>
                  <a:schemeClr val="tx1"/>
                </a:solidFill>
              </a:rPr>
              <a:t>Nyokong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Dr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Ngoyi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Donavan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Azole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S22 Colleagues 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15621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162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Solid State UV Spectroscopy </vt:lpstr>
      <vt:lpstr>Introduction</vt:lpstr>
      <vt:lpstr>Instrumentation</vt:lpstr>
      <vt:lpstr>Instrumentation</vt:lpstr>
      <vt:lpstr>Sample Preparation</vt:lpstr>
      <vt:lpstr>Mode of Operation</vt:lpstr>
      <vt:lpstr>Spectra</vt:lpstr>
      <vt:lpstr>Acknowledgements</vt:lpstr>
    </vt:vector>
  </TitlesOfParts>
  <Company>Rhodes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State UV Spectroscopy</dc:title>
  <dc:creator>reitumetse precious nkhahle</dc:creator>
  <cp:lastModifiedBy>Rhodes</cp:lastModifiedBy>
  <cp:revision>4</cp:revision>
  <dcterms:created xsi:type="dcterms:W3CDTF">2016-08-19T08:54:14Z</dcterms:created>
  <dcterms:modified xsi:type="dcterms:W3CDTF">2016-08-23T06:10:45Z</dcterms:modified>
</cp:coreProperties>
</file>