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60" r:id="rId4"/>
    <p:sldId id="258" r:id="rId5"/>
    <p:sldId id="259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50" d="100"/>
          <a:sy n="50" d="100"/>
        </p:scale>
        <p:origin x="53" y="5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BE3C1-DBE1-495D-B57B-2849774B866A}" type="datetimeFigureOut">
              <a:rPr lang="en-US" dirty="0"/>
              <a:t>2/8/2017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C117F-5CCF-4837-BE5F-2B92066CAFAF}" type="datetimeFigureOut">
              <a:rPr lang="en-US" dirty="0"/>
              <a:t>2/8/2017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B90BD-B6CE-46B7-997F-7313B992CCDC}" type="datetimeFigureOut">
              <a:rPr lang="en-US" dirty="0"/>
              <a:t>2/8/2017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9D11F-B188-461D-B23F-39381795C052}" type="datetimeFigureOut">
              <a:rPr lang="en-US" dirty="0"/>
              <a:t>2/8/2017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6D8D9-55A2-4063-B0F3-121F44549695}" type="datetimeFigureOut">
              <a:rPr lang="en-US" dirty="0"/>
              <a:t>2/8/2017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24536-994D-4021-A283-9F449C0DB509}" type="datetimeFigureOut">
              <a:rPr lang="en-US" dirty="0"/>
              <a:t>2/8/2017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BBB78-C96F-47B7-AB17-D852CA960AC9}" type="datetimeFigureOut">
              <a:rPr lang="en-US" dirty="0"/>
              <a:t>2/8/2017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3F48C-C7C6-4055-9F49-3777875E72AE}" type="datetimeFigureOut">
              <a:rPr lang="en-US" dirty="0"/>
              <a:t>2/8/2017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6178E61D-D431-422C-9764-11DAFE33AB63}" type="datetimeFigureOut">
              <a:rPr lang="en-US" dirty="0"/>
              <a:t>2/8/2017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E42F4-6EEF-4EF7-8ED4-2208F0F89A08}" type="datetimeFigureOut">
              <a:rPr lang="en-US" dirty="0"/>
              <a:t>2/8/2017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78ACC-22D6-47C1-A373-4FD133E34F3C}" type="datetimeFigureOut">
              <a:rPr lang="en-US" dirty="0"/>
              <a:t>2/8/2017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A6C69-6797-4E8A-BF37-F2C3751466E9}" type="datetimeFigureOut">
              <a:rPr lang="en-US" dirty="0"/>
              <a:t>2/8/2017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014A1-A632-4878-A0D3-F52BA7563730}" type="datetimeFigureOut">
              <a:rPr lang="en-US" dirty="0"/>
              <a:t>2/8/2017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9F462-093F-4566-844B-4C71F2739DA5}" type="datetimeFigureOut">
              <a:rPr lang="en-US" dirty="0"/>
              <a:t>2/8/2017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4A7AC-904D-4781-85BA-7D10C17ED021}" type="datetimeFigureOut">
              <a:rPr lang="en-US" dirty="0"/>
              <a:t>2/8/2017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1444B-B92B-4E27-8C94-BB93EAF5CB18}" type="datetimeFigureOut">
              <a:rPr lang="en-US" dirty="0"/>
              <a:t>2/8/2017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EFA5E-FA76-400D-B3DC-F0BA90E6D107}" type="datetimeFigureOut">
              <a:rPr lang="en-US" dirty="0"/>
              <a:t>2/8/2017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6E9DEC-419B-4CC5-A080-3B06BD5A8291}" type="datetimeFigureOut">
              <a:rPr lang="en-US" dirty="0"/>
              <a:t>2/8/2017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cts.co.za/occupational-health-and-safety-act-1993/index.html" TargetMode="External"/><Relationship Id="rId2" Type="http://schemas.openxmlformats.org/officeDocument/2006/relationships/hyperlink" Target="http://www.ru.ac.za/safety/resources/smoking/" TargetMode="External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7.jpeg"/><Relationship Id="rId4" Type="http://schemas.openxmlformats.org/officeDocument/2006/relationships/hyperlink" Target="http://www.acts.co.za/tobacco-products-control-act-1993/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ZA" dirty="0" smtClean="0"/>
              <a:t>What’s in a Cigarette?</a:t>
            </a:r>
            <a:endParaRPr lang="en-Z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612664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Scary Stuff!</a:t>
            </a:r>
            <a:endParaRPr lang="en-ZA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/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ZA"/>
          </a:p>
        </p:txBody>
      </p:sp>
      <p:pic>
        <p:nvPicPr>
          <p:cNvPr id="5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94160" y="753228"/>
            <a:ext cx="5292725" cy="529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6" descr="Image result for what is in a cigarett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407" y="2037516"/>
            <a:ext cx="6524625" cy="4008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6" descr="C:\Documents and Settings\spnk\My Documents\My Pictures\Safety\Signage\General Safety signs\Warning Toxic Hazard.gi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192" t="2028" r="15240" b="2028"/>
          <a:stretch>
            <a:fillRect/>
          </a:stretch>
        </p:blipFill>
        <p:spPr bwMode="auto">
          <a:xfrm>
            <a:off x="6121509" y="778082"/>
            <a:ext cx="563563" cy="1119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612328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Please note: </a:t>
            </a:r>
            <a:r>
              <a:rPr lang="en-ZA" b="1" dirty="0">
                <a:hlinkClick r:id="rId2"/>
              </a:rPr>
              <a:t>RU Smoking </a:t>
            </a:r>
            <a:r>
              <a:rPr lang="en-ZA" b="1" dirty="0" smtClean="0">
                <a:hlinkClick r:id="rId2"/>
              </a:rPr>
              <a:t>Rules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763000" y="2336873"/>
            <a:ext cx="1531182" cy="3599313"/>
          </a:xfrm>
        </p:spPr>
        <p:txBody>
          <a:bodyPr/>
          <a:lstStyle/>
          <a:p>
            <a:endParaRPr lang="en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166656"/>
            <a:ext cx="8204598" cy="3769533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ZA" sz="2400" dirty="0"/>
              <a:t>Both the </a:t>
            </a:r>
            <a:r>
              <a:rPr lang="en-ZA" sz="2400" b="1" dirty="0">
                <a:hlinkClick r:id="rId3" tooltip="Occupational Health and Safety Act"/>
              </a:rPr>
              <a:t>OHS Act</a:t>
            </a:r>
            <a:r>
              <a:rPr lang="en-ZA" sz="2400" dirty="0"/>
              <a:t> and the </a:t>
            </a:r>
            <a:r>
              <a:rPr lang="en-ZA" sz="2400" b="1" dirty="0">
                <a:hlinkClick r:id="rId4" tooltip="http://www.acts.co.za/tobacco-products-control-act-1993/"/>
              </a:rPr>
              <a:t>Tobacco Products Control Act</a:t>
            </a:r>
            <a:r>
              <a:rPr lang="en-ZA" sz="2400" dirty="0"/>
              <a:t> </a:t>
            </a:r>
            <a:r>
              <a:rPr lang="en-ZA" sz="2400" dirty="0" smtClean="0"/>
              <a:t>apply on campus.</a:t>
            </a:r>
            <a:endParaRPr lang="en-ZA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ZA" sz="2400" b="1" dirty="0"/>
              <a:t>Smoking is not permitted inside any University building or partially enclosed public space </a:t>
            </a:r>
            <a:r>
              <a:rPr lang="en-ZA" sz="2400" dirty="0"/>
              <a:t>(e.g. covered patios, verandas, balconies, walkways and parking areas). 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ZA" sz="2400" b="1" dirty="0"/>
              <a:t>Smoking outside</a:t>
            </a:r>
            <a:r>
              <a:rPr lang="en-ZA" sz="2400" dirty="0"/>
              <a:t> may not be closer than </a:t>
            </a:r>
            <a:r>
              <a:rPr lang="en-ZA" sz="2400" b="1" dirty="0" smtClean="0"/>
              <a:t>10 metres </a:t>
            </a:r>
            <a:r>
              <a:rPr lang="en-ZA" sz="2400" dirty="0" smtClean="0"/>
              <a:t> from </a:t>
            </a:r>
            <a:r>
              <a:rPr lang="en-ZA" sz="2400" dirty="0"/>
              <a:t>any window, entrance or air inlet</a:t>
            </a:r>
            <a:r>
              <a:rPr lang="en-ZA" sz="2400" dirty="0" smtClean="0"/>
              <a:t>.</a:t>
            </a:r>
            <a:endParaRPr lang="en-ZA" sz="2400" dirty="0"/>
          </a:p>
        </p:txBody>
      </p:sp>
      <p:pic>
        <p:nvPicPr>
          <p:cNvPr id="6" name="Content Placeholder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8586767" y="2336873"/>
            <a:ext cx="3414826" cy="36584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8645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When you are done, please... 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97040" y="2336873"/>
            <a:ext cx="3497142" cy="3599313"/>
          </a:xfrm>
        </p:spPr>
        <p:txBody>
          <a:bodyPr/>
          <a:lstStyle/>
          <a:p>
            <a:endParaRPr lang="en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3"/>
            <a:ext cx="5430918" cy="2418008"/>
          </a:xfrm>
        </p:spPr>
        <p:txBody>
          <a:bodyPr>
            <a:normAutofit/>
          </a:bodyPr>
          <a:lstStyle/>
          <a:p>
            <a:pPr algn="ctr"/>
            <a:r>
              <a:rPr lang="en-ZA" sz="2800" dirty="0"/>
              <a:t>Safely dispose of extinguished cigarettes into designated butt bins</a:t>
            </a:r>
            <a:r>
              <a:rPr lang="en-ZA" sz="2800" dirty="0" smtClean="0"/>
              <a:t>.</a:t>
            </a:r>
            <a:endParaRPr lang="en-ZA" sz="28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3508" r="30852"/>
          <a:stretch>
            <a:fillRect/>
          </a:stretch>
        </p:blipFill>
        <p:spPr bwMode="auto">
          <a:xfrm>
            <a:off x="6293226" y="2458792"/>
            <a:ext cx="4000954" cy="30066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906490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Better still...</a:t>
            </a:r>
            <a:endParaRPr lang="en-ZA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290560" y="2336874"/>
            <a:ext cx="2003622" cy="3599312"/>
          </a:xfrm>
        </p:spPr>
      </p:sp>
      <p:pic>
        <p:nvPicPr>
          <p:cNvPr id="5" name="Picture 8" descr="Image result for what is in a cigarett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2436" b="10028"/>
          <a:stretch>
            <a:fillRect/>
          </a:stretch>
        </p:blipFill>
        <p:spPr bwMode="auto">
          <a:xfrm>
            <a:off x="6114626" y="1702118"/>
            <a:ext cx="4321387" cy="43864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3"/>
            <a:ext cx="5430918" cy="2418008"/>
          </a:xfrm>
        </p:spPr>
        <p:txBody>
          <a:bodyPr>
            <a:normAutofit/>
          </a:bodyPr>
          <a:lstStyle/>
          <a:p>
            <a:pPr algn="ctr"/>
            <a:r>
              <a:rPr lang="en-ZA" sz="2800" dirty="0" smtClean="0"/>
              <a:t>Kick the habit!</a:t>
            </a:r>
            <a:endParaRPr lang="en-ZA" sz="2800" dirty="0"/>
          </a:p>
        </p:txBody>
      </p:sp>
    </p:spTree>
    <p:extLst>
      <p:ext uri="{BB962C8B-B14F-4D97-AF65-F5344CB8AC3E}">
        <p14:creationId xmlns:p14="http://schemas.microsoft.com/office/powerpoint/2010/main" val="33792106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Berlin</Template>
  <TotalTime>52</TotalTime>
  <Words>32</Words>
  <Application>Microsoft Office PowerPoint</Application>
  <PresentationFormat>Widescreen</PresentationFormat>
  <Paragraphs>10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Trebuchet MS</vt:lpstr>
      <vt:lpstr>Berlin</vt:lpstr>
      <vt:lpstr>What’s in a Cigarette?</vt:lpstr>
      <vt:lpstr>Scary Stuff!</vt:lpstr>
      <vt:lpstr>Please note: RU Smoking Rules</vt:lpstr>
      <vt:lpstr>When you are done, please... </vt:lpstr>
      <vt:lpstr>Better still...</vt:lpstr>
    </vt:vector>
  </TitlesOfParts>
  <Company>Rhodes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What’s in a Cigarette?</dc:title>
  <dc:creator>spnk</dc:creator>
  <cp:lastModifiedBy>spnk</cp:lastModifiedBy>
  <cp:revision>4</cp:revision>
  <dcterms:created xsi:type="dcterms:W3CDTF">2017-02-08T09:14:09Z</dcterms:created>
  <dcterms:modified xsi:type="dcterms:W3CDTF">2017-02-08T10:06:52Z</dcterms:modified>
</cp:coreProperties>
</file>