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2" r:id="rId11"/>
    <p:sldId id="273" r:id="rId12"/>
    <p:sldId id="268" r:id="rId13"/>
    <p:sldId id="269" r:id="rId14"/>
    <p:sldId id="274" r:id="rId15"/>
    <p:sldId id="270" r:id="rId16"/>
    <p:sldId id="271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6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3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67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32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4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53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22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88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4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5862" y="117094"/>
            <a:ext cx="8958138" cy="58153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89" y="1119674"/>
            <a:ext cx="8805643" cy="500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23655-478C-9B4E-8708-8BBA7A579587}" type="datetimeFigureOut"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9E6C-5F42-D74B-820F-2404D90F65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15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ickTime Player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3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6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ickTime PlayerScreenSnapz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4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6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3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5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0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cklace Frames V2 000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7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8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9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4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5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78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4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9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9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0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4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3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8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5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7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8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5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8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2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0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9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1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6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5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7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0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6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8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8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7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5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Frames V2 002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20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65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42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96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92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193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7585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3526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25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1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960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4415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6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789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2330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5912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172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46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010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07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5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694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5788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2016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9093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7227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9767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186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1997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5052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04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2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944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726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7323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5141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9283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1553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3119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7159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28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ckTime PlayerScreenSnapz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9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4237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778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5997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9435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2508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14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1244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2860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2433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96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On-screen Show (4:3)</PresentationFormat>
  <Paragraphs>0</Paragraphs>
  <Slides>99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PMTheta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Mason</dc:creator>
  <cp:lastModifiedBy>Mason</cp:lastModifiedBy>
  <cp:revision>9</cp:revision>
  <dcterms:created xsi:type="dcterms:W3CDTF">2012-12-06T13:00:37Z</dcterms:created>
  <dcterms:modified xsi:type="dcterms:W3CDTF">2013-03-11T06:30:26Z</dcterms:modified>
</cp:coreProperties>
</file>