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2">
  <p:sldMasterIdLst>
    <p:sldMasterId id="2147483657" r:id="rId1"/>
  </p:sldMasterIdLst>
  <p:notesMasterIdLst>
    <p:notesMasterId r:id="rId21"/>
  </p:notesMasterIdLst>
  <p:handoutMasterIdLst>
    <p:handoutMasterId r:id="rId22"/>
  </p:handoutMasterIdLst>
  <p:sldIdLst>
    <p:sldId id="284" r:id="rId2"/>
    <p:sldId id="267" r:id="rId3"/>
    <p:sldId id="304" r:id="rId4"/>
    <p:sldId id="299" r:id="rId5"/>
    <p:sldId id="302" r:id="rId6"/>
    <p:sldId id="303" r:id="rId7"/>
    <p:sldId id="305" r:id="rId8"/>
    <p:sldId id="306" r:id="rId9"/>
    <p:sldId id="307" r:id="rId10"/>
    <p:sldId id="308" r:id="rId11"/>
    <p:sldId id="309" r:id="rId12"/>
    <p:sldId id="262" r:id="rId13"/>
    <p:sldId id="310" r:id="rId14"/>
    <p:sldId id="311" r:id="rId15"/>
    <p:sldId id="312" r:id="rId16"/>
    <p:sldId id="314" r:id="rId17"/>
    <p:sldId id="313" r:id="rId18"/>
    <p:sldId id="315" r:id="rId19"/>
    <p:sldId id="256" r:id="rId20"/>
  </p:sldIdLst>
  <p:sldSz cx="9906000" cy="6858000" type="A4"/>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64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64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64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64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64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64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64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64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643"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4CCD848-7D6F-40DF-A0F5-8366456EEB36}">
  <a:tblStyle styleId="{04CCD848-7D6F-40DF-A0F5-8366456EEB36}"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5"/>
    <p:restoredTop sz="94637"/>
  </p:normalViewPr>
  <p:slideViewPr>
    <p:cSldViewPr snapToGrid="0" snapToObjects="1">
      <p:cViewPr varScale="1">
        <p:scale>
          <a:sx n="210" d="100"/>
          <a:sy n="210" d="100"/>
        </p:scale>
        <p:origin x="416" y="176"/>
      </p:cViewPr>
      <p:guideLst/>
    </p:cSldViewPr>
  </p:slideViewPr>
  <p:notesTextViewPr>
    <p:cViewPr>
      <p:scale>
        <a:sx n="1" d="1"/>
        <a:sy n="1" d="1"/>
      </p:scale>
      <p:origin x="0" y="0"/>
    </p:cViewPr>
  </p:notesTextViewPr>
  <p:sorterViewPr>
    <p:cViewPr>
      <p:scale>
        <a:sx n="113" d="100"/>
        <a:sy n="113"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49C5AC-24BC-DB45-8A1E-64BD1D28F6C2}" type="datetimeFigureOut">
              <a:rPr lang="en-US" smtClean="0"/>
              <a:t>5/3/16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89385E-45EB-D349-A41A-3D8002570858}" type="slidenum">
              <a:rPr lang="en-US" smtClean="0"/>
              <a:t>‹#›</a:t>
            </a:fld>
            <a:endParaRPr lang="en-US"/>
          </a:p>
        </p:txBody>
      </p:sp>
    </p:spTree>
    <p:extLst>
      <p:ext uri="{BB962C8B-B14F-4D97-AF65-F5344CB8AC3E}">
        <p14:creationId xmlns:p14="http://schemas.microsoft.com/office/powerpoint/2010/main" val="689188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864686433"/>
      </p:ext>
    </p:extLst>
  </p:cSld>
  <p:clrMap bg1="lt1" tx1="dk1" bg2="dk2" tx2="lt2" accent1="accent1" accent2="accent2" accent3="accent3" accent4="accent4" accent5="accent5" accent6="accent6" hlink="hlink" folHlink="folHlink"/>
  <p:notesStyle>
    <a:lvl1pPr marL="0" algn="l" defTabSz="1072866" rtl="0" eaLnBrk="1" latinLnBrk="0" hangingPunct="1">
      <a:defRPr sz="1408" kern="1200">
        <a:solidFill>
          <a:schemeClr val="tx1"/>
        </a:solidFill>
        <a:latin typeface="+mn-lt"/>
        <a:ea typeface="+mn-ea"/>
        <a:cs typeface="+mn-cs"/>
      </a:defRPr>
    </a:lvl1pPr>
    <a:lvl2pPr marL="536433" algn="l" defTabSz="1072866" rtl="0" eaLnBrk="1" latinLnBrk="0" hangingPunct="1">
      <a:defRPr sz="1408" kern="1200">
        <a:solidFill>
          <a:schemeClr val="tx1"/>
        </a:solidFill>
        <a:latin typeface="+mn-lt"/>
        <a:ea typeface="+mn-ea"/>
        <a:cs typeface="+mn-cs"/>
      </a:defRPr>
    </a:lvl2pPr>
    <a:lvl3pPr marL="1072866" algn="l" defTabSz="1072866" rtl="0" eaLnBrk="1" latinLnBrk="0" hangingPunct="1">
      <a:defRPr sz="1408" kern="1200">
        <a:solidFill>
          <a:schemeClr val="tx1"/>
        </a:solidFill>
        <a:latin typeface="+mn-lt"/>
        <a:ea typeface="+mn-ea"/>
        <a:cs typeface="+mn-cs"/>
      </a:defRPr>
    </a:lvl3pPr>
    <a:lvl4pPr marL="1609298" algn="l" defTabSz="1072866" rtl="0" eaLnBrk="1" latinLnBrk="0" hangingPunct="1">
      <a:defRPr sz="1408" kern="1200">
        <a:solidFill>
          <a:schemeClr val="tx1"/>
        </a:solidFill>
        <a:latin typeface="+mn-lt"/>
        <a:ea typeface="+mn-ea"/>
        <a:cs typeface="+mn-cs"/>
      </a:defRPr>
    </a:lvl4pPr>
    <a:lvl5pPr marL="2145731" algn="l" defTabSz="1072866" rtl="0" eaLnBrk="1" latinLnBrk="0" hangingPunct="1">
      <a:defRPr sz="1408" kern="1200">
        <a:solidFill>
          <a:schemeClr val="tx1"/>
        </a:solidFill>
        <a:latin typeface="+mn-lt"/>
        <a:ea typeface="+mn-ea"/>
        <a:cs typeface="+mn-cs"/>
      </a:defRPr>
    </a:lvl5pPr>
    <a:lvl6pPr marL="2682164" algn="l" defTabSz="1072866" rtl="0" eaLnBrk="1" latinLnBrk="0" hangingPunct="1">
      <a:defRPr sz="1408" kern="1200">
        <a:solidFill>
          <a:schemeClr val="tx1"/>
        </a:solidFill>
        <a:latin typeface="+mn-lt"/>
        <a:ea typeface="+mn-ea"/>
        <a:cs typeface="+mn-cs"/>
      </a:defRPr>
    </a:lvl6pPr>
    <a:lvl7pPr marL="3218597" algn="l" defTabSz="1072866" rtl="0" eaLnBrk="1" latinLnBrk="0" hangingPunct="1">
      <a:defRPr sz="1408" kern="1200">
        <a:solidFill>
          <a:schemeClr val="tx1"/>
        </a:solidFill>
        <a:latin typeface="+mn-lt"/>
        <a:ea typeface="+mn-ea"/>
        <a:cs typeface="+mn-cs"/>
      </a:defRPr>
    </a:lvl7pPr>
    <a:lvl8pPr marL="3755029" algn="l" defTabSz="1072866" rtl="0" eaLnBrk="1" latinLnBrk="0" hangingPunct="1">
      <a:defRPr sz="1408" kern="1200">
        <a:solidFill>
          <a:schemeClr val="tx1"/>
        </a:solidFill>
        <a:latin typeface="+mn-lt"/>
        <a:ea typeface="+mn-ea"/>
        <a:cs typeface="+mn-cs"/>
      </a:defRPr>
    </a:lvl8pPr>
    <a:lvl9pPr marL="4291462" algn="l" defTabSz="1072866" rtl="0" eaLnBrk="1" latinLnBrk="0" hangingPunct="1">
      <a:defRPr sz="140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405610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90302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 name="Shape 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56018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742950" y="2655750"/>
            <a:ext cx="8420100" cy="1546399"/>
          </a:xfrm>
          <a:prstGeom prst="rect">
            <a:avLst/>
          </a:prstGeom>
        </p:spPr>
        <p:txBody>
          <a:bodyPr lIns="91425" tIns="91425" rIns="91425" bIns="91425" anchor="ctr" anchorCtr="0"/>
          <a:lstStyle>
            <a:lvl1pPr lvl="0" algn="ctr">
              <a:spcBef>
                <a:spcPts val="0"/>
              </a:spcBef>
              <a:buSzPct val="100000"/>
              <a:defRPr sz="6000">
                <a:latin typeface="Chalkduster" charset="0"/>
                <a:ea typeface="Chalkduster" charset="0"/>
                <a:cs typeface="Chalkduster" charset="0"/>
              </a:defRPr>
            </a:lvl1pPr>
            <a:lvl2pPr lvl="1" algn="ctr">
              <a:spcBef>
                <a:spcPts val="0"/>
              </a:spcBef>
              <a:buSzPct val="100000"/>
              <a:defRPr sz="6500"/>
            </a:lvl2pPr>
            <a:lvl3pPr lvl="2" algn="ctr">
              <a:spcBef>
                <a:spcPts val="0"/>
              </a:spcBef>
              <a:buSzPct val="100000"/>
              <a:defRPr sz="6500"/>
            </a:lvl3pPr>
            <a:lvl4pPr lvl="3" algn="ctr">
              <a:spcBef>
                <a:spcPts val="0"/>
              </a:spcBef>
              <a:buSzPct val="100000"/>
              <a:defRPr sz="6500"/>
            </a:lvl4pPr>
            <a:lvl5pPr lvl="4" algn="ctr">
              <a:spcBef>
                <a:spcPts val="0"/>
              </a:spcBef>
              <a:buSzPct val="100000"/>
              <a:defRPr sz="6500"/>
            </a:lvl5pPr>
            <a:lvl6pPr lvl="5" algn="ctr">
              <a:spcBef>
                <a:spcPts val="0"/>
              </a:spcBef>
              <a:buSzPct val="100000"/>
              <a:defRPr sz="6500"/>
            </a:lvl6pPr>
            <a:lvl7pPr lvl="6" algn="ctr">
              <a:spcBef>
                <a:spcPts val="0"/>
              </a:spcBef>
              <a:buSzPct val="100000"/>
              <a:defRPr sz="6500"/>
            </a:lvl7pPr>
            <a:lvl8pPr lvl="7" algn="ctr">
              <a:spcBef>
                <a:spcPts val="0"/>
              </a:spcBef>
              <a:buSzPct val="100000"/>
              <a:defRPr sz="6500"/>
            </a:lvl8pPr>
            <a:lvl9pPr lvl="8" algn="ctr">
              <a:spcBef>
                <a:spcPts val="0"/>
              </a:spcBef>
              <a:buSzPct val="100000"/>
              <a:defRPr sz="6500"/>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742950" y="2619123"/>
            <a:ext cx="8420100" cy="1546399"/>
          </a:xfrm>
          <a:prstGeom prst="rect">
            <a:avLst/>
          </a:prstGeom>
        </p:spPr>
        <p:txBody>
          <a:bodyPr lIns="91425" tIns="91425" rIns="91425" bIns="91425" anchor="b" anchorCtr="0"/>
          <a:lstStyle>
            <a:lvl1pPr lvl="0" algn="ctr" rtl="0">
              <a:spcBef>
                <a:spcPts val="0"/>
              </a:spcBef>
              <a:buSzPct val="100000"/>
              <a:defRPr sz="4400">
                <a:latin typeface="Chalkduster" charset="0"/>
                <a:ea typeface="Chalkduster" charset="0"/>
                <a:cs typeface="Chalkduster" charset="0"/>
              </a:defRPr>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dirty="0"/>
          </a:p>
        </p:txBody>
      </p:sp>
      <p:sp>
        <p:nvSpPr>
          <p:cNvPr id="12" name="Shape 12"/>
          <p:cNvSpPr txBox="1">
            <a:spLocks noGrp="1"/>
          </p:cNvSpPr>
          <p:nvPr>
            <p:ph type="subTitle" idx="1"/>
          </p:nvPr>
        </p:nvSpPr>
        <p:spPr>
          <a:xfrm>
            <a:off x="742950" y="4193138"/>
            <a:ext cx="8420100" cy="1046399"/>
          </a:xfrm>
          <a:prstGeom prst="rect">
            <a:avLst/>
          </a:prstGeom>
        </p:spPr>
        <p:txBody>
          <a:bodyPr lIns="91425" tIns="91425" rIns="91425" bIns="91425" anchor="t" anchorCtr="0"/>
          <a:lstStyle>
            <a:lvl1pPr lvl="0" algn="ctr" rtl="0">
              <a:spcBef>
                <a:spcPts val="0"/>
              </a:spcBef>
              <a:buNone/>
              <a:defRPr>
                <a:latin typeface="Chalkduster" charset="0"/>
                <a:ea typeface="Chalkduster" charset="0"/>
                <a:cs typeface="Chalkduster" charset="0"/>
              </a:defRPr>
            </a:lvl1pPr>
            <a:lvl2pPr lvl="1" algn="ctr" rtl="0">
              <a:spcBef>
                <a:spcPts val="0"/>
              </a:spcBef>
              <a:buSzPct val="100000"/>
              <a:buNone/>
              <a:defRPr sz="3250"/>
            </a:lvl2pPr>
            <a:lvl3pPr lvl="2" algn="ctr" rtl="0">
              <a:spcBef>
                <a:spcPts val="0"/>
              </a:spcBef>
              <a:buSzPct val="100000"/>
              <a:buNone/>
              <a:defRPr sz="3250"/>
            </a:lvl3pPr>
            <a:lvl4pPr lvl="3" algn="ctr" rtl="0">
              <a:spcBef>
                <a:spcPts val="0"/>
              </a:spcBef>
              <a:buSzPct val="100000"/>
              <a:buNone/>
              <a:defRPr sz="3250"/>
            </a:lvl4pPr>
            <a:lvl5pPr lvl="4" algn="ctr" rtl="0">
              <a:spcBef>
                <a:spcPts val="0"/>
              </a:spcBef>
              <a:buSzPct val="100000"/>
              <a:buNone/>
              <a:defRPr sz="3250"/>
            </a:lvl5pPr>
            <a:lvl6pPr lvl="5" algn="ctr" rtl="0">
              <a:spcBef>
                <a:spcPts val="0"/>
              </a:spcBef>
              <a:buSzPct val="100000"/>
              <a:buNone/>
              <a:defRPr sz="3250"/>
            </a:lvl6pPr>
            <a:lvl7pPr lvl="6" algn="ctr" rtl="0">
              <a:spcBef>
                <a:spcPts val="0"/>
              </a:spcBef>
              <a:buSzPct val="100000"/>
              <a:buNone/>
              <a:defRPr sz="3250"/>
            </a:lvl7pPr>
            <a:lvl8pPr lvl="7" algn="ctr" rtl="0">
              <a:spcBef>
                <a:spcPts val="0"/>
              </a:spcBef>
              <a:buSzPct val="100000"/>
              <a:buNone/>
              <a:defRPr sz="3250"/>
            </a:lvl8pPr>
            <a:lvl9pPr lvl="8" algn="ctr" rtl="0">
              <a:spcBef>
                <a:spcPts val="0"/>
              </a:spcBef>
              <a:buSzPct val="100000"/>
              <a:buNone/>
              <a:defRPr sz="3250"/>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95300" y="313368"/>
            <a:ext cx="8915401" cy="1143200"/>
          </a:xfrm>
          <a:prstGeom prst="rect">
            <a:avLst/>
          </a:prstGeom>
        </p:spPr>
        <p:txBody>
          <a:bodyPr lIns="91425" tIns="91425" rIns="91425" bIns="91425" anchor="t" anchorCtr="0"/>
          <a:lstStyle>
            <a:lvl1pPr lvl="0" algn="l">
              <a:spcBef>
                <a:spcPts val="0"/>
              </a:spcBef>
              <a:defRPr>
                <a:latin typeface="Chalkduster" charset="0"/>
                <a:ea typeface="Chalkduster" charset="0"/>
                <a:cs typeface="Chalkduster"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19" name="Shape 19"/>
          <p:cNvSpPr txBox="1">
            <a:spLocks noGrp="1"/>
          </p:cNvSpPr>
          <p:nvPr>
            <p:ph type="body" idx="1" hasCustomPrompt="1"/>
          </p:nvPr>
        </p:nvSpPr>
        <p:spPr>
          <a:xfrm>
            <a:off x="495300" y="1548765"/>
            <a:ext cx="8915400" cy="4903469"/>
          </a:xfrm>
          <a:prstGeom prst="rect">
            <a:avLst/>
          </a:prstGeom>
        </p:spPr>
        <p:txBody>
          <a:bodyPr lIns="91425" tIns="91425" rIns="91425" bIns="91425" anchor="t" anchorCtr="0"/>
          <a:lstStyle>
            <a:lvl1pPr marL="227013" lvl="0" indent="-222250">
              <a:spcBef>
                <a:spcPts val="300"/>
              </a:spcBef>
              <a:spcAft>
                <a:spcPts val="300"/>
              </a:spcAft>
              <a:buFont typeface="Arial" charset="0"/>
              <a:buChar char="•"/>
              <a:tabLst/>
              <a:defRPr sz="2400">
                <a:latin typeface="Chalkboard" charset="0"/>
                <a:ea typeface="Chalkboard" charset="0"/>
                <a:cs typeface="Chalkboard" charset="0"/>
              </a:defRPr>
            </a:lvl1pPr>
            <a:lvl2pPr lvl="1">
              <a:spcBef>
                <a:spcPts val="0"/>
              </a:spcBef>
              <a:defRPr/>
            </a:lvl2pPr>
            <a:lvl3pPr lvl="2">
              <a:spcBef>
                <a:spcPts val="0"/>
              </a:spcBef>
              <a:defRPr/>
            </a:lvl3pPr>
            <a:lvl4pPr marL="569913" lvl="3" indent="-342900">
              <a:spcBef>
                <a:spcPts val="300"/>
              </a:spcBef>
              <a:spcAft>
                <a:spcPts val="300"/>
              </a:spcAft>
              <a:buFont typeface="Wingdings" charset="2"/>
              <a:buChar char="§"/>
              <a:tabLst/>
              <a:defRPr>
                <a:latin typeface="Chalkboard" charset="0"/>
                <a:ea typeface="Chalkboard" charset="0"/>
                <a:cs typeface="Chalkboard" charset="0"/>
              </a:defRPr>
            </a:lvl4pPr>
            <a:lvl5pPr marL="971550" lvl="4" indent="-342900">
              <a:spcBef>
                <a:spcPts val="300"/>
              </a:spcBef>
              <a:spcAft>
                <a:spcPts val="300"/>
              </a:spcAft>
              <a:buFont typeface="Courier New" charset="0"/>
              <a:buChar char="o"/>
              <a:tabLst/>
              <a:defRPr>
                <a:latin typeface="Chalkboard" charset="0"/>
                <a:ea typeface="Chalkboard" charset="0"/>
                <a:cs typeface="Chalkboard" charset="0"/>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smtClean="0"/>
              <a:t>Line 1</a:t>
            </a:r>
          </a:p>
          <a:p>
            <a:pPr lvl="3"/>
            <a:r>
              <a:rPr lang="en-US" dirty="0" smtClean="0"/>
              <a:t>Line 2</a:t>
            </a:r>
          </a:p>
          <a:p>
            <a:pPr lvl="4"/>
            <a:r>
              <a:rPr lang="en-US" dirty="0" smtClean="0"/>
              <a:t>Line 3</a:t>
            </a:r>
          </a:p>
          <a:p>
            <a:endParaRPr dirty="0"/>
          </a:p>
        </p:txBody>
      </p:sp>
      <p:sp>
        <p:nvSpPr>
          <p:cNvPr id="4" name="Shape 73"/>
          <p:cNvSpPr/>
          <p:nvPr userDrawn="1"/>
        </p:nvSpPr>
        <p:spPr>
          <a:xfrm>
            <a:off x="8652510" y="157289"/>
            <a:ext cx="1088062" cy="1015065"/>
          </a:xfrm>
          <a:custGeom>
            <a:avLst/>
            <a:gdLst/>
            <a:ahLst/>
            <a:cxnLst/>
            <a:rect l="0" t="0" r="0" b="0"/>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lIns="99044" tIns="99044" rIns="99044" bIns="99044" anchor="ctr" anchorCtr="0">
            <a:noAutofit/>
          </a:bodyPr>
          <a:lstStyle/>
          <a:p>
            <a:endParaRPr sz="178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6527" y="1290633"/>
            <a:ext cx="9919000" cy="1143200"/>
          </a:xfrm>
          <a:prstGeom prst="rect">
            <a:avLst/>
          </a:prstGeom>
        </p:spPr>
        <p:txBody>
          <a:bodyPr lIns="91425" tIns="91425" rIns="91425" bIns="91425" anchor="t" anchorCtr="0"/>
          <a:lstStyle>
            <a:lvl1pPr lvl="0">
              <a:spcBef>
                <a:spcPts val="0"/>
              </a:spcBef>
              <a:defRPr>
                <a:latin typeface="Chalkduster" charset="0"/>
                <a:ea typeface="Chalkduster" charset="0"/>
                <a:cs typeface="Chalkduster"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 y="4242851"/>
            <a:ext cx="7286568"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03270" y="4243845"/>
            <a:ext cx="2500150" cy="276940"/>
          </a:xfrm>
          <a:prstGeom prst="rect">
            <a:avLst/>
          </a:prstGeom>
        </p:spPr>
      </p:pic>
      <p:sp>
        <p:nvSpPr>
          <p:cNvPr id="9" name="Rectangle 8"/>
          <p:cNvSpPr/>
          <p:nvPr/>
        </p:nvSpPr>
        <p:spPr>
          <a:xfrm>
            <a:off x="0" y="2590078"/>
            <a:ext cx="7286569"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403269" y="2590078"/>
            <a:ext cx="2500151"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52762" y="2733709"/>
            <a:ext cx="6575040" cy="1373070"/>
          </a:xfrm>
          <a:prstGeom prst="rect">
            <a:avLst/>
          </a:prstGeom>
        </p:spPr>
        <p:txBody>
          <a:bodyPr anchor="b">
            <a:noAutofit/>
          </a:bodyPr>
          <a:lstStyle>
            <a:lvl1pPr algn="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552762" y="4394041"/>
            <a:ext cx="6617109" cy="1117687"/>
          </a:xfrm>
          <a:prstGeom prst="rect">
            <a:avLst/>
          </a:prstGeo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4935293" y="5936189"/>
            <a:ext cx="2228850" cy="365125"/>
          </a:xfrm>
          <a:prstGeom prst="rect">
            <a:avLst/>
          </a:prstGeom>
        </p:spPr>
        <p:txBody>
          <a:bodyPr/>
          <a:lstStyle/>
          <a:p>
            <a:fld id="{865DC777-5872-4A74-A8FB-B021068CA97F}" type="datetimeFigureOut">
              <a:rPr lang="en-GB" smtClean="0"/>
              <a:t>03/05/2016</a:t>
            </a:fld>
            <a:endParaRPr lang="en-GB"/>
          </a:p>
        </p:txBody>
      </p:sp>
      <p:sp>
        <p:nvSpPr>
          <p:cNvPr id="5" name="Footer Placeholder 4"/>
          <p:cNvSpPr>
            <a:spLocks noGrp="1"/>
          </p:cNvSpPr>
          <p:nvPr>
            <p:ph type="ftr" sz="quarter" idx="11"/>
          </p:nvPr>
        </p:nvSpPr>
        <p:spPr>
          <a:xfrm>
            <a:off x="577851" y="5936190"/>
            <a:ext cx="4356805"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594600" y="2750337"/>
            <a:ext cx="1484484" cy="1356442"/>
          </a:xfrm>
          <a:prstGeom prst="rect">
            <a:avLst/>
          </a:prstGeom>
        </p:spPr>
        <p:txBody>
          <a:bodyPr/>
          <a:lstStyle/>
          <a:p>
            <a:fld id="{64102309-6E00-4816-AD2C-930727E053EB}" type="slidenum">
              <a:rPr lang="en-GB" smtClean="0"/>
              <a:t>‹#›</a:t>
            </a:fld>
            <a:endParaRPr lang="en-GB"/>
          </a:p>
        </p:txBody>
      </p:sp>
    </p:spTree>
    <p:extLst>
      <p:ext uri="{BB962C8B-B14F-4D97-AF65-F5344CB8AC3E}">
        <p14:creationId xmlns:p14="http://schemas.microsoft.com/office/powerpoint/2010/main" val="70002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27" name="Group 26"/>
          <p:cNvGrpSpPr/>
          <p:nvPr/>
        </p:nvGrpSpPr>
        <p:grpSpPr>
          <a:xfrm>
            <a:off x="1" y="609601"/>
            <a:ext cx="9925466" cy="1677035"/>
            <a:chOff x="0" y="2895600"/>
            <a:chExt cx="9161969" cy="1677035"/>
          </a:xfrm>
        </p:grpSpPr>
        <p:pic>
          <p:nvPicPr>
            <p:cNvPr id="28" name="Picture 27" descr="HD-ShadowLong.png"/>
            <p:cNvPicPr>
              <a:picLocks noChangeAspect="1"/>
            </p:cNvPicPr>
            <p:nvPr/>
          </p:nvPicPr>
          <p:blipFill rotWithShape="1">
            <a:blip r:embed="rId2" cstate="screen">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409574" y="239073"/>
            <a:ext cx="8915401" cy="11432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495300" y="1480186"/>
            <a:ext cx="8915400" cy="496633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815204" y="5936189"/>
            <a:ext cx="2228850" cy="365125"/>
          </a:xfrm>
          <a:prstGeom prst="rect">
            <a:avLst/>
          </a:prstGeom>
        </p:spPr>
        <p:txBody>
          <a:bodyPr/>
          <a:lstStyle/>
          <a:p>
            <a:fld id="{865DC777-5872-4A74-A8FB-B021068CA97F}" type="datetimeFigureOut">
              <a:rPr lang="en-GB" smtClean="0"/>
              <a:t>03/05/2016</a:t>
            </a:fld>
            <a:endParaRPr lang="en-GB"/>
          </a:p>
        </p:txBody>
      </p:sp>
      <p:sp>
        <p:nvSpPr>
          <p:cNvPr id="5" name="Footer Placeholder 4"/>
          <p:cNvSpPr>
            <a:spLocks noGrp="1"/>
          </p:cNvSpPr>
          <p:nvPr>
            <p:ph type="ftr" sz="quarter" idx="11"/>
          </p:nvPr>
        </p:nvSpPr>
        <p:spPr>
          <a:xfrm>
            <a:off x="577851" y="5936190"/>
            <a:ext cx="5237562"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502650" y="753229"/>
            <a:ext cx="1254147" cy="1090789"/>
          </a:xfrm>
          <a:prstGeom prst="rect">
            <a:avLst/>
          </a:prstGeom>
        </p:spPr>
        <p:txBody>
          <a:bodyPr/>
          <a:lstStyle/>
          <a:p>
            <a:fld id="{64102309-6E00-4816-AD2C-930727E053EB}" type="slidenum">
              <a:rPr lang="en-GB" smtClean="0"/>
              <a:t>‹#›</a:t>
            </a:fld>
            <a:endParaRPr lang="en-GB"/>
          </a:p>
        </p:txBody>
      </p:sp>
    </p:spTree>
    <p:extLst>
      <p:ext uri="{BB962C8B-B14F-4D97-AF65-F5344CB8AC3E}">
        <p14:creationId xmlns:p14="http://schemas.microsoft.com/office/powerpoint/2010/main" val="16002193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5"/>
        <p:cNvGrpSpPr/>
        <p:nvPr/>
      </p:nvGrpSpPr>
      <p:grpSpPr>
        <a:xfrm>
          <a:off x="0" y="0"/>
          <a:ext cx="0" cy="0"/>
          <a:chOff x="0" y="0"/>
          <a:chExt cx="0" cy="0"/>
        </a:xfrm>
      </p:grpSpPr>
      <p:sp>
        <p:nvSpPr>
          <p:cNvPr id="2" name="Slide Number Placeholder 1"/>
          <p:cNvSpPr>
            <a:spLocks noGrp="1"/>
          </p:cNvSpPr>
          <p:nvPr>
            <p:ph type="sldNum" sz="quarter" idx="4"/>
          </p:nvPr>
        </p:nvSpPr>
        <p:spPr>
          <a:xfrm>
            <a:off x="74294" y="6446520"/>
            <a:ext cx="583883" cy="365125"/>
          </a:xfrm>
          <a:prstGeom prst="rect">
            <a:avLst/>
          </a:prstGeom>
        </p:spPr>
        <p:txBody>
          <a:bodyPr vert="horz" lIns="91440" tIns="45720" rIns="91440" bIns="45720" rtlCol="0" anchor="ctr"/>
          <a:lstStyle>
            <a:lvl1pPr algn="l">
              <a:defRPr sz="1200">
                <a:solidFill>
                  <a:schemeClr val="tx1">
                    <a:tint val="75000"/>
                  </a:schemeClr>
                </a:solidFill>
                <a:latin typeface="Chalkduster" charset="0"/>
                <a:ea typeface="Chalkduster" charset="0"/>
                <a:cs typeface="Chalkduster" charset="0"/>
              </a:defRPr>
            </a:lvl1pPr>
          </a:lstStyle>
          <a:p>
            <a:fld id="{83C164D4-DCA8-9346-8E37-FC573CF82E53}" type="slidenum">
              <a:rPr lang="en-US" smtClean="0"/>
              <a:pPr/>
              <a:t>‹#›</a:t>
            </a:fld>
            <a:endParaRPr lang="en-US" dirty="0"/>
          </a:p>
        </p:txBody>
      </p:sp>
      <p:sp>
        <p:nvSpPr>
          <p:cNvPr id="3" name="Title Placeholder 2"/>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4" r:id="rId4"/>
    <p:sldLayoutId id="2147483656" r:id="rId5"/>
    <p:sldLayoutId id="2147483658" r:id="rId6"/>
    <p:sldLayoutId id="214748365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2800" b="0" i="0" u="none" strike="noStrike" cap="none">
          <a:solidFill>
            <a:schemeClr val="bg1"/>
          </a:solidFill>
          <a:latin typeface="Chalkduster" charset="0"/>
          <a:ea typeface="Chalkduster" charset="0"/>
          <a:cs typeface="Chalkduster" charset="0"/>
          <a:sym typeface="Arial"/>
        </a:defRPr>
      </a:lvl1pPr>
    </p:titleStyle>
    <p:bodyStyle>
      <a:defPPr marR="0" lvl="0" algn="l" rtl="0">
        <a:lnSpc>
          <a:spcPct val="100000"/>
        </a:lnSpc>
        <a:spcBef>
          <a:spcPts val="0"/>
        </a:spcBef>
        <a:spcAft>
          <a:spcPts val="0"/>
        </a:spcAft>
      </a:defPPr>
      <a:lvl1pPr marL="342900" marR="0" lvl="0" indent="-342900" algn="l" rtl="0">
        <a:lnSpc>
          <a:spcPct val="100000"/>
        </a:lnSpc>
        <a:spcBef>
          <a:spcPts val="0"/>
        </a:spcBef>
        <a:spcAft>
          <a:spcPts val="0"/>
        </a:spcAft>
        <a:buFont typeface="Arial" charset="0"/>
        <a:buChar char="•"/>
        <a:defRPr sz="2800" b="0" i="0" u="none" strike="noStrike" cap="none">
          <a:solidFill>
            <a:schemeClr val="bg1"/>
          </a:solidFill>
          <a:latin typeface="Chalkboard" charset="0"/>
          <a:ea typeface="Chalkboard" charset="0"/>
          <a:cs typeface="Chalkboard" charset="0"/>
          <a:sym typeface="Arial"/>
        </a:defRPr>
      </a:lvl1pPr>
      <a:lvl2pPr marL="962025" marR="0" lvl="1" indent="-285750" algn="l" rtl="0">
        <a:lnSpc>
          <a:spcPct val="100000"/>
        </a:lnSpc>
        <a:spcBef>
          <a:spcPts val="0"/>
        </a:spcBef>
        <a:spcAft>
          <a:spcPts val="0"/>
        </a:spcAft>
        <a:buFont typeface="Courier New" charset="0"/>
        <a:buChar char="o"/>
        <a:tabLst/>
        <a:defRPr sz="2400" b="0" i="0" u="none" strike="noStrike" cap="none" baseline="0">
          <a:solidFill>
            <a:schemeClr val="bg1"/>
          </a:solidFill>
          <a:latin typeface="Chalkboard" charset="0"/>
          <a:ea typeface="Chalkboard" charset="0"/>
          <a:cs typeface="Chalkboard" charset="0"/>
          <a:sym typeface="Arial"/>
        </a:defRPr>
      </a:lvl2pPr>
      <a:lvl3pPr marL="1530350" marR="0" lvl="2" indent="-285750" algn="l" rtl="0">
        <a:lnSpc>
          <a:spcPct val="100000"/>
        </a:lnSpc>
        <a:spcBef>
          <a:spcPts val="0"/>
        </a:spcBef>
        <a:spcAft>
          <a:spcPts val="0"/>
        </a:spcAft>
        <a:buFont typeface="Wingdings" charset="2"/>
        <a:buChar char="§"/>
        <a:tabLst/>
        <a:defRPr sz="2000" b="0" i="0" u="none" strike="noStrike" cap="none">
          <a:solidFill>
            <a:schemeClr val="bg1"/>
          </a:solidFill>
          <a:latin typeface="Chalkboard" charset="0"/>
          <a:ea typeface="Chalkboard" charset="0"/>
          <a:cs typeface="Chalkboard" charset="0"/>
          <a:sym typeface="Arial"/>
        </a:defRPr>
      </a:lvl3pPr>
      <a:lvl4pPr marR="0" lvl="3" algn="l" rtl="0">
        <a:lnSpc>
          <a:spcPct val="100000"/>
        </a:lnSpc>
        <a:spcBef>
          <a:spcPts val="0"/>
        </a:spcBef>
        <a:spcAft>
          <a:spcPts val="0"/>
        </a:spcAft>
        <a:buNone/>
        <a:defRPr sz="1517" b="0" i="0" u="none" strike="noStrike" cap="none">
          <a:solidFill>
            <a:schemeClr val="bg1"/>
          </a:solidFill>
          <a:latin typeface="Arial"/>
          <a:ea typeface="Arial"/>
          <a:cs typeface="Arial"/>
          <a:sym typeface="Arial"/>
        </a:defRPr>
      </a:lvl4pPr>
      <a:lvl5pPr marR="0" lvl="4" algn="l" rtl="0">
        <a:lnSpc>
          <a:spcPct val="100000"/>
        </a:lnSpc>
        <a:spcBef>
          <a:spcPts val="0"/>
        </a:spcBef>
        <a:spcAft>
          <a:spcPts val="0"/>
        </a:spcAft>
        <a:buNone/>
        <a:defRPr sz="1517" b="0" i="0" u="none" strike="noStrike" cap="none">
          <a:solidFill>
            <a:schemeClr val="bg1"/>
          </a:solidFill>
          <a:latin typeface="Arial"/>
          <a:ea typeface="Arial"/>
          <a:cs typeface="Arial"/>
          <a:sym typeface="Arial"/>
        </a:defRPr>
      </a:lvl5pPr>
      <a:lvl6pPr marR="0" lvl="5" algn="l" rtl="0">
        <a:lnSpc>
          <a:spcPct val="100000"/>
        </a:lnSpc>
        <a:spcBef>
          <a:spcPts val="0"/>
        </a:spcBef>
        <a:spcAft>
          <a:spcPts val="0"/>
        </a:spcAft>
        <a:buNone/>
        <a:defRPr sz="151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51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51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1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51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51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51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51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51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51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51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51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1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5.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ZA" dirty="0" smtClean="0">
                <a:solidFill>
                  <a:schemeClr val="accent6"/>
                </a:solidFill>
              </a:rPr>
              <a:t>South African Numeracy Chair Project</a:t>
            </a:r>
            <a:r>
              <a:rPr lang="en-ZA" dirty="0" smtClean="0"/>
              <a:t/>
            </a:r>
            <a:br>
              <a:rPr lang="en-ZA" dirty="0" smtClean="0"/>
            </a:br>
            <a:r>
              <a:rPr lang="en-ZA" dirty="0" smtClean="0"/>
              <a:t/>
            </a:r>
            <a:br>
              <a:rPr lang="en-ZA" dirty="0" smtClean="0"/>
            </a:br>
            <a:r>
              <a:rPr lang="en-ZA" dirty="0" smtClean="0"/>
              <a:t>Maths Club</a:t>
            </a:r>
            <a:br>
              <a:rPr lang="en-ZA" dirty="0" smtClean="0"/>
            </a:br>
            <a:r>
              <a:rPr lang="en-ZA" dirty="0" smtClean="0"/>
              <a:t>Development Programme</a:t>
            </a:r>
            <a:endParaRPr lang="en-GB" dirty="0"/>
          </a:p>
        </p:txBody>
      </p:sp>
      <p:sp>
        <p:nvSpPr>
          <p:cNvPr id="3" name="Subtitle 2"/>
          <p:cNvSpPr>
            <a:spLocks noGrp="1"/>
          </p:cNvSpPr>
          <p:nvPr>
            <p:ph type="subTitle" idx="1"/>
          </p:nvPr>
        </p:nvSpPr>
        <p:spPr/>
        <p:txBody>
          <a:bodyPr/>
          <a:lstStyle/>
          <a:p>
            <a:r>
              <a:rPr lang="en-ZA" dirty="0" smtClean="0"/>
              <a:t>Workshop Two</a:t>
            </a:r>
            <a:endParaRPr lang="en-GB" dirty="0"/>
          </a:p>
        </p:txBody>
      </p:sp>
      <p:grpSp>
        <p:nvGrpSpPr>
          <p:cNvPr id="4" name="Shape 39"/>
          <p:cNvGrpSpPr/>
          <p:nvPr/>
        </p:nvGrpSpPr>
        <p:grpSpPr>
          <a:xfrm rot="2194107">
            <a:off x="2959111" y="4284438"/>
            <a:ext cx="1099024" cy="696240"/>
            <a:chOff x="238125" y="1918825"/>
            <a:chExt cx="1042450" cy="660400"/>
          </a:xfrm>
          <a:solidFill>
            <a:schemeClr val="accent6">
              <a:lumMod val="75000"/>
            </a:schemeClr>
          </a:solidFill>
        </p:grpSpPr>
        <p:sp>
          <p:nvSpPr>
            <p:cNvPr id="5" name="Shape 40"/>
            <p:cNvSpPr/>
            <p:nvPr/>
          </p:nvSpPr>
          <p:spPr>
            <a:xfrm>
              <a:off x="238125" y="1918825"/>
              <a:ext cx="966975" cy="660400"/>
            </a:xfrm>
            <a:custGeom>
              <a:avLst/>
              <a:gdLst/>
              <a:ahLst/>
              <a:cxnLst/>
              <a:rect l="0" t="0" r="0" b="0"/>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grpFill/>
            <a:ln>
              <a:noFill/>
            </a:ln>
          </p:spPr>
          <p:txBody>
            <a:bodyPr lIns="99044" tIns="99044" rIns="99044" bIns="99044" anchor="ctr" anchorCtr="0">
              <a:noAutofit/>
            </a:bodyPr>
            <a:lstStyle/>
            <a:p>
              <a:endParaRPr sz="1780"/>
            </a:p>
          </p:txBody>
        </p:sp>
        <p:sp>
          <p:nvSpPr>
            <p:cNvPr id="6" name="Shape 41"/>
            <p:cNvSpPr/>
            <p:nvPr/>
          </p:nvSpPr>
          <p:spPr>
            <a:xfrm>
              <a:off x="1091875" y="1951850"/>
              <a:ext cx="188700" cy="136800"/>
            </a:xfrm>
            <a:custGeom>
              <a:avLst/>
              <a:gdLst/>
              <a:ahLst/>
              <a:cxnLst/>
              <a:rect l="0" t="0" r="0" b="0"/>
              <a:pathLst>
                <a:path w="7548" h="5472" extrusionOk="0">
                  <a:moveTo>
                    <a:pt x="5000" y="0"/>
                  </a:moveTo>
                  <a:lnTo>
                    <a:pt x="4812" y="95"/>
                  </a:lnTo>
                  <a:lnTo>
                    <a:pt x="4717" y="95"/>
                  </a:lnTo>
                  <a:lnTo>
                    <a:pt x="4340" y="472"/>
                  </a:lnTo>
                  <a:lnTo>
                    <a:pt x="4057" y="566"/>
                  </a:lnTo>
                  <a:lnTo>
                    <a:pt x="3774" y="566"/>
                  </a:lnTo>
                  <a:lnTo>
                    <a:pt x="3397" y="378"/>
                  </a:lnTo>
                  <a:lnTo>
                    <a:pt x="3208" y="944"/>
                  </a:lnTo>
                  <a:lnTo>
                    <a:pt x="2548" y="1887"/>
                  </a:lnTo>
                  <a:lnTo>
                    <a:pt x="2170" y="2359"/>
                  </a:lnTo>
                  <a:lnTo>
                    <a:pt x="1793" y="2736"/>
                  </a:lnTo>
                  <a:lnTo>
                    <a:pt x="1415" y="2925"/>
                  </a:lnTo>
                  <a:lnTo>
                    <a:pt x="1321" y="2925"/>
                  </a:lnTo>
                  <a:lnTo>
                    <a:pt x="1227" y="2831"/>
                  </a:lnTo>
                  <a:lnTo>
                    <a:pt x="1321" y="3114"/>
                  </a:lnTo>
                  <a:lnTo>
                    <a:pt x="1132" y="3114"/>
                  </a:lnTo>
                  <a:lnTo>
                    <a:pt x="1227" y="3302"/>
                  </a:lnTo>
                  <a:lnTo>
                    <a:pt x="1227" y="3208"/>
                  </a:lnTo>
                  <a:lnTo>
                    <a:pt x="1321" y="3302"/>
                  </a:lnTo>
                  <a:lnTo>
                    <a:pt x="1510" y="3491"/>
                  </a:lnTo>
                  <a:lnTo>
                    <a:pt x="1321" y="3397"/>
                  </a:lnTo>
                  <a:lnTo>
                    <a:pt x="1132" y="3491"/>
                  </a:lnTo>
                  <a:lnTo>
                    <a:pt x="755" y="3963"/>
                  </a:lnTo>
                  <a:lnTo>
                    <a:pt x="472" y="4529"/>
                  </a:lnTo>
                  <a:lnTo>
                    <a:pt x="283" y="4623"/>
                  </a:lnTo>
                  <a:lnTo>
                    <a:pt x="0" y="4623"/>
                  </a:lnTo>
                  <a:lnTo>
                    <a:pt x="378" y="5095"/>
                  </a:lnTo>
                  <a:lnTo>
                    <a:pt x="944" y="5472"/>
                  </a:lnTo>
                  <a:lnTo>
                    <a:pt x="849" y="5378"/>
                  </a:lnTo>
                  <a:lnTo>
                    <a:pt x="944" y="5283"/>
                  </a:lnTo>
                  <a:lnTo>
                    <a:pt x="1132" y="5189"/>
                  </a:lnTo>
                  <a:lnTo>
                    <a:pt x="1321" y="5000"/>
                  </a:lnTo>
                  <a:lnTo>
                    <a:pt x="1321" y="4812"/>
                  </a:lnTo>
                  <a:lnTo>
                    <a:pt x="1227" y="4623"/>
                  </a:lnTo>
                  <a:lnTo>
                    <a:pt x="1227" y="4623"/>
                  </a:lnTo>
                  <a:lnTo>
                    <a:pt x="1510" y="4812"/>
                  </a:lnTo>
                  <a:lnTo>
                    <a:pt x="1415" y="4717"/>
                  </a:lnTo>
                  <a:lnTo>
                    <a:pt x="1415" y="4717"/>
                  </a:lnTo>
                  <a:lnTo>
                    <a:pt x="1604" y="4812"/>
                  </a:lnTo>
                  <a:lnTo>
                    <a:pt x="1698" y="4906"/>
                  </a:lnTo>
                  <a:lnTo>
                    <a:pt x="1604" y="4717"/>
                  </a:lnTo>
                  <a:lnTo>
                    <a:pt x="1415" y="4151"/>
                  </a:lnTo>
                  <a:lnTo>
                    <a:pt x="1510" y="4340"/>
                  </a:lnTo>
                  <a:lnTo>
                    <a:pt x="1887" y="4529"/>
                  </a:lnTo>
                  <a:lnTo>
                    <a:pt x="4812" y="1321"/>
                  </a:lnTo>
                  <a:lnTo>
                    <a:pt x="4812" y="1415"/>
                  </a:lnTo>
                  <a:lnTo>
                    <a:pt x="4812" y="1510"/>
                  </a:lnTo>
                  <a:lnTo>
                    <a:pt x="5095" y="1510"/>
                  </a:lnTo>
                  <a:lnTo>
                    <a:pt x="5000" y="1604"/>
                  </a:lnTo>
                  <a:lnTo>
                    <a:pt x="5000" y="1698"/>
                  </a:lnTo>
                  <a:lnTo>
                    <a:pt x="5189" y="1981"/>
                  </a:lnTo>
                  <a:lnTo>
                    <a:pt x="5472" y="2264"/>
                  </a:lnTo>
                  <a:lnTo>
                    <a:pt x="5661" y="2264"/>
                  </a:lnTo>
                  <a:lnTo>
                    <a:pt x="5944" y="2170"/>
                  </a:lnTo>
                  <a:lnTo>
                    <a:pt x="5661" y="2359"/>
                  </a:lnTo>
                  <a:lnTo>
                    <a:pt x="5566" y="2453"/>
                  </a:lnTo>
                  <a:lnTo>
                    <a:pt x="5566" y="2642"/>
                  </a:lnTo>
                  <a:lnTo>
                    <a:pt x="5661" y="2736"/>
                  </a:lnTo>
                  <a:lnTo>
                    <a:pt x="5944" y="2831"/>
                  </a:lnTo>
                  <a:lnTo>
                    <a:pt x="6132" y="2831"/>
                  </a:lnTo>
                  <a:lnTo>
                    <a:pt x="6227" y="3114"/>
                  </a:lnTo>
                  <a:lnTo>
                    <a:pt x="6415" y="3585"/>
                  </a:lnTo>
                  <a:lnTo>
                    <a:pt x="6698" y="4057"/>
                  </a:lnTo>
                  <a:lnTo>
                    <a:pt x="6887" y="4151"/>
                  </a:lnTo>
                  <a:lnTo>
                    <a:pt x="7076" y="4151"/>
                  </a:lnTo>
                  <a:lnTo>
                    <a:pt x="6887" y="4340"/>
                  </a:lnTo>
                  <a:lnTo>
                    <a:pt x="6793" y="4434"/>
                  </a:lnTo>
                  <a:lnTo>
                    <a:pt x="6887" y="4529"/>
                  </a:lnTo>
                  <a:lnTo>
                    <a:pt x="7076" y="4717"/>
                  </a:lnTo>
                  <a:lnTo>
                    <a:pt x="7453" y="4812"/>
                  </a:lnTo>
                  <a:lnTo>
                    <a:pt x="7264" y="5000"/>
                  </a:lnTo>
                  <a:lnTo>
                    <a:pt x="7076" y="5095"/>
                  </a:lnTo>
                  <a:lnTo>
                    <a:pt x="7359" y="5095"/>
                  </a:lnTo>
                  <a:lnTo>
                    <a:pt x="7547" y="4717"/>
                  </a:lnTo>
                  <a:lnTo>
                    <a:pt x="7453" y="4623"/>
                  </a:lnTo>
                  <a:lnTo>
                    <a:pt x="7264" y="4717"/>
                  </a:lnTo>
                  <a:lnTo>
                    <a:pt x="7453" y="4434"/>
                  </a:lnTo>
                  <a:lnTo>
                    <a:pt x="7453" y="4340"/>
                  </a:lnTo>
                  <a:lnTo>
                    <a:pt x="7453" y="4151"/>
                  </a:lnTo>
                  <a:lnTo>
                    <a:pt x="7170" y="3963"/>
                  </a:lnTo>
                  <a:lnTo>
                    <a:pt x="6793" y="3868"/>
                  </a:lnTo>
                  <a:lnTo>
                    <a:pt x="6981" y="3774"/>
                  </a:lnTo>
                  <a:lnTo>
                    <a:pt x="7264" y="3585"/>
                  </a:lnTo>
                  <a:lnTo>
                    <a:pt x="6981" y="3114"/>
                  </a:lnTo>
                  <a:lnTo>
                    <a:pt x="6698" y="2831"/>
                  </a:lnTo>
                  <a:lnTo>
                    <a:pt x="6415" y="2642"/>
                  </a:lnTo>
                  <a:lnTo>
                    <a:pt x="6604" y="2264"/>
                  </a:lnTo>
                  <a:lnTo>
                    <a:pt x="6887" y="1981"/>
                  </a:lnTo>
                  <a:lnTo>
                    <a:pt x="6415" y="2076"/>
                  </a:lnTo>
                  <a:lnTo>
                    <a:pt x="6604" y="1887"/>
                  </a:lnTo>
                  <a:lnTo>
                    <a:pt x="6227" y="1887"/>
                  </a:lnTo>
                  <a:lnTo>
                    <a:pt x="6415" y="1698"/>
                  </a:lnTo>
                  <a:lnTo>
                    <a:pt x="6510" y="1604"/>
                  </a:lnTo>
                  <a:lnTo>
                    <a:pt x="6510" y="1510"/>
                  </a:lnTo>
                  <a:lnTo>
                    <a:pt x="6227" y="1604"/>
                  </a:lnTo>
                  <a:lnTo>
                    <a:pt x="6132" y="1793"/>
                  </a:lnTo>
                  <a:lnTo>
                    <a:pt x="6132" y="1510"/>
                  </a:lnTo>
                  <a:lnTo>
                    <a:pt x="6038" y="1321"/>
                  </a:lnTo>
                  <a:lnTo>
                    <a:pt x="5755" y="944"/>
                  </a:lnTo>
                  <a:lnTo>
                    <a:pt x="5283" y="566"/>
                  </a:lnTo>
                  <a:lnTo>
                    <a:pt x="5095" y="283"/>
                  </a:lnTo>
                  <a:lnTo>
                    <a:pt x="5000" y="0"/>
                  </a:lnTo>
                  <a:close/>
                </a:path>
              </a:pathLst>
            </a:custGeom>
            <a:grpFill/>
            <a:ln>
              <a:noFill/>
            </a:ln>
          </p:spPr>
          <p:txBody>
            <a:bodyPr lIns="99044" tIns="99044" rIns="99044" bIns="99044" anchor="ctr" anchorCtr="0">
              <a:noAutofit/>
            </a:bodyPr>
            <a:lstStyle/>
            <a:p>
              <a:endParaRPr sz="1780"/>
            </a:p>
          </p:txBody>
        </p:sp>
      </p:grpSp>
      <p:grpSp>
        <p:nvGrpSpPr>
          <p:cNvPr id="7" name="Shape 42"/>
          <p:cNvGrpSpPr/>
          <p:nvPr/>
        </p:nvGrpSpPr>
        <p:grpSpPr>
          <a:xfrm rot="-9269861">
            <a:off x="7139760" y="2931538"/>
            <a:ext cx="812737" cy="719520"/>
            <a:chOff x="1113100" y="2199475"/>
            <a:chExt cx="801900" cy="709925"/>
          </a:xfrm>
          <a:solidFill>
            <a:schemeClr val="accent6">
              <a:lumMod val="75000"/>
            </a:schemeClr>
          </a:solidFill>
        </p:grpSpPr>
        <p:sp>
          <p:nvSpPr>
            <p:cNvPr id="8" name="Shape 43"/>
            <p:cNvSpPr/>
            <p:nvPr/>
          </p:nvSpPr>
          <p:spPr>
            <a:xfrm>
              <a:off x="1113100" y="2291450"/>
              <a:ext cx="735850" cy="617950"/>
            </a:xfrm>
            <a:custGeom>
              <a:avLst/>
              <a:gdLst/>
              <a:ahLst/>
              <a:cxnLst/>
              <a:rect l="0" t="0" r="0" b="0"/>
              <a:pathLst>
                <a:path w="29434" h="24718" extrusionOk="0">
                  <a:moveTo>
                    <a:pt x="26604" y="13869"/>
                  </a:moveTo>
                  <a:lnTo>
                    <a:pt x="26509" y="13963"/>
                  </a:lnTo>
                  <a:lnTo>
                    <a:pt x="26509" y="14057"/>
                  </a:lnTo>
                  <a:lnTo>
                    <a:pt x="26604" y="14246"/>
                  </a:lnTo>
                  <a:lnTo>
                    <a:pt x="26604" y="13869"/>
                  </a:lnTo>
                  <a:close/>
                  <a:moveTo>
                    <a:pt x="7925" y="23397"/>
                  </a:moveTo>
                  <a:lnTo>
                    <a:pt x="8302" y="23491"/>
                  </a:lnTo>
                  <a:lnTo>
                    <a:pt x="8113" y="23491"/>
                  </a:lnTo>
                  <a:lnTo>
                    <a:pt x="7925" y="23397"/>
                  </a:lnTo>
                  <a:close/>
                  <a:moveTo>
                    <a:pt x="28962" y="1"/>
                  </a:moveTo>
                  <a:lnTo>
                    <a:pt x="28962" y="95"/>
                  </a:lnTo>
                  <a:lnTo>
                    <a:pt x="28774" y="284"/>
                  </a:lnTo>
                  <a:lnTo>
                    <a:pt x="28868" y="284"/>
                  </a:lnTo>
                  <a:lnTo>
                    <a:pt x="28868" y="567"/>
                  </a:lnTo>
                  <a:lnTo>
                    <a:pt x="28679" y="567"/>
                  </a:lnTo>
                  <a:lnTo>
                    <a:pt x="28868" y="661"/>
                  </a:lnTo>
                  <a:lnTo>
                    <a:pt x="28679" y="850"/>
                  </a:lnTo>
                  <a:lnTo>
                    <a:pt x="28679" y="1039"/>
                  </a:lnTo>
                  <a:lnTo>
                    <a:pt x="28585" y="1039"/>
                  </a:lnTo>
                  <a:lnTo>
                    <a:pt x="28491" y="1227"/>
                  </a:lnTo>
                  <a:lnTo>
                    <a:pt x="28679" y="1416"/>
                  </a:lnTo>
                  <a:lnTo>
                    <a:pt x="28962" y="1605"/>
                  </a:lnTo>
                  <a:lnTo>
                    <a:pt x="28585" y="1793"/>
                  </a:lnTo>
                  <a:lnTo>
                    <a:pt x="28868" y="1982"/>
                  </a:lnTo>
                  <a:lnTo>
                    <a:pt x="28962" y="2171"/>
                  </a:lnTo>
                  <a:lnTo>
                    <a:pt x="28868" y="2265"/>
                  </a:lnTo>
                  <a:lnTo>
                    <a:pt x="28774" y="2359"/>
                  </a:lnTo>
                  <a:lnTo>
                    <a:pt x="28868" y="2359"/>
                  </a:lnTo>
                  <a:lnTo>
                    <a:pt x="28774" y="2454"/>
                  </a:lnTo>
                  <a:lnTo>
                    <a:pt x="28868" y="2548"/>
                  </a:lnTo>
                  <a:lnTo>
                    <a:pt x="28868" y="2642"/>
                  </a:lnTo>
                  <a:lnTo>
                    <a:pt x="28585" y="2642"/>
                  </a:lnTo>
                  <a:lnTo>
                    <a:pt x="28679" y="2737"/>
                  </a:lnTo>
                  <a:lnTo>
                    <a:pt x="28774" y="2831"/>
                  </a:lnTo>
                  <a:lnTo>
                    <a:pt x="28774" y="3303"/>
                  </a:lnTo>
                  <a:lnTo>
                    <a:pt x="28679" y="3680"/>
                  </a:lnTo>
                  <a:lnTo>
                    <a:pt x="28585" y="3963"/>
                  </a:lnTo>
                  <a:lnTo>
                    <a:pt x="28774" y="4058"/>
                  </a:lnTo>
                  <a:lnTo>
                    <a:pt x="28774" y="4341"/>
                  </a:lnTo>
                  <a:lnTo>
                    <a:pt x="28585" y="4246"/>
                  </a:lnTo>
                  <a:lnTo>
                    <a:pt x="28585" y="4341"/>
                  </a:lnTo>
                  <a:lnTo>
                    <a:pt x="28679" y="4435"/>
                  </a:lnTo>
                  <a:lnTo>
                    <a:pt x="28491" y="4435"/>
                  </a:lnTo>
                  <a:lnTo>
                    <a:pt x="28585" y="4718"/>
                  </a:lnTo>
                  <a:lnTo>
                    <a:pt x="28491" y="5001"/>
                  </a:lnTo>
                  <a:lnTo>
                    <a:pt x="28774" y="4907"/>
                  </a:lnTo>
                  <a:lnTo>
                    <a:pt x="29057" y="5095"/>
                  </a:lnTo>
                  <a:lnTo>
                    <a:pt x="29057" y="5095"/>
                  </a:lnTo>
                  <a:lnTo>
                    <a:pt x="28774" y="5001"/>
                  </a:lnTo>
                  <a:lnTo>
                    <a:pt x="28679" y="5001"/>
                  </a:lnTo>
                  <a:lnTo>
                    <a:pt x="28774" y="5095"/>
                  </a:lnTo>
                  <a:lnTo>
                    <a:pt x="28585" y="5095"/>
                  </a:lnTo>
                  <a:lnTo>
                    <a:pt x="28396" y="5567"/>
                  </a:lnTo>
                  <a:lnTo>
                    <a:pt x="28396" y="5756"/>
                  </a:lnTo>
                  <a:lnTo>
                    <a:pt x="28585" y="6039"/>
                  </a:lnTo>
                  <a:lnTo>
                    <a:pt x="28396" y="6982"/>
                  </a:lnTo>
                  <a:lnTo>
                    <a:pt x="28302" y="7359"/>
                  </a:lnTo>
                  <a:lnTo>
                    <a:pt x="28113" y="7737"/>
                  </a:lnTo>
                  <a:lnTo>
                    <a:pt x="28113" y="7642"/>
                  </a:lnTo>
                  <a:lnTo>
                    <a:pt x="28113" y="7548"/>
                  </a:lnTo>
                  <a:lnTo>
                    <a:pt x="27830" y="8114"/>
                  </a:lnTo>
                  <a:lnTo>
                    <a:pt x="27830" y="8114"/>
                  </a:lnTo>
                  <a:lnTo>
                    <a:pt x="27924" y="8020"/>
                  </a:lnTo>
                  <a:lnTo>
                    <a:pt x="27453" y="8963"/>
                  </a:lnTo>
                  <a:lnTo>
                    <a:pt x="27736" y="8963"/>
                  </a:lnTo>
                  <a:lnTo>
                    <a:pt x="27547" y="9246"/>
                  </a:lnTo>
                  <a:lnTo>
                    <a:pt x="27547" y="9435"/>
                  </a:lnTo>
                  <a:lnTo>
                    <a:pt x="27641" y="9529"/>
                  </a:lnTo>
                  <a:lnTo>
                    <a:pt x="27641" y="9812"/>
                  </a:lnTo>
                  <a:lnTo>
                    <a:pt x="27547" y="9906"/>
                  </a:lnTo>
                  <a:lnTo>
                    <a:pt x="27453" y="9906"/>
                  </a:lnTo>
                  <a:lnTo>
                    <a:pt x="27358" y="9718"/>
                  </a:lnTo>
                  <a:lnTo>
                    <a:pt x="27264" y="9812"/>
                  </a:lnTo>
                  <a:lnTo>
                    <a:pt x="27075" y="9906"/>
                  </a:lnTo>
                  <a:lnTo>
                    <a:pt x="27170" y="10001"/>
                  </a:lnTo>
                  <a:lnTo>
                    <a:pt x="27075" y="10095"/>
                  </a:lnTo>
                  <a:lnTo>
                    <a:pt x="27075" y="10284"/>
                  </a:lnTo>
                  <a:lnTo>
                    <a:pt x="27170" y="10472"/>
                  </a:lnTo>
                  <a:lnTo>
                    <a:pt x="27170" y="10755"/>
                  </a:lnTo>
                  <a:lnTo>
                    <a:pt x="26792" y="10755"/>
                  </a:lnTo>
                  <a:lnTo>
                    <a:pt x="26698" y="10661"/>
                  </a:lnTo>
                  <a:lnTo>
                    <a:pt x="26698" y="10850"/>
                  </a:lnTo>
                  <a:lnTo>
                    <a:pt x="26604" y="10944"/>
                  </a:lnTo>
                  <a:lnTo>
                    <a:pt x="26415" y="10944"/>
                  </a:lnTo>
                  <a:lnTo>
                    <a:pt x="26415" y="11038"/>
                  </a:lnTo>
                  <a:lnTo>
                    <a:pt x="26509" y="11038"/>
                  </a:lnTo>
                  <a:lnTo>
                    <a:pt x="26604" y="11133"/>
                  </a:lnTo>
                  <a:lnTo>
                    <a:pt x="26604" y="11321"/>
                  </a:lnTo>
                  <a:lnTo>
                    <a:pt x="26604" y="11510"/>
                  </a:lnTo>
                  <a:lnTo>
                    <a:pt x="26509" y="11510"/>
                  </a:lnTo>
                  <a:lnTo>
                    <a:pt x="26509" y="11416"/>
                  </a:lnTo>
                  <a:lnTo>
                    <a:pt x="26415" y="11416"/>
                  </a:lnTo>
                  <a:lnTo>
                    <a:pt x="26415" y="11321"/>
                  </a:lnTo>
                  <a:lnTo>
                    <a:pt x="26321" y="11793"/>
                  </a:lnTo>
                  <a:lnTo>
                    <a:pt x="26226" y="11699"/>
                  </a:lnTo>
                  <a:lnTo>
                    <a:pt x="26132" y="11793"/>
                  </a:lnTo>
                  <a:lnTo>
                    <a:pt x="26226" y="11793"/>
                  </a:lnTo>
                  <a:lnTo>
                    <a:pt x="26321" y="12076"/>
                  </a:lnTo>
                  <a:lnTo>
                    <a:pt x="26415" y="12359"/>
                  </a:lnTo>
                  <a:lnTo>
                    <a:pt x="26038" y="12548"/>
                  </a:lnTo>
                  <a:lnTo>
                    <a:pt x="25755" y="12737"/>
                  </a:lnTo>
                  <a:lnTo>
                    <a:pt x="25660" y="12925"/>
                  </a:lnTo>
                  <a:lnTo>
                    <a:pt x="25755" y="12925"/>
                  </a:lnTo>
                  <a:lnTo>
                    <a:pt x="25755" y="13020"/>
                  </a:lnTo>
                  <a:lnTo>
                    <a:pt x="25849" y="12737"/>
                  </a:lnTo>
                  <a:lnTo>
                    <a:pt x="25943" y="13020"/>
                  </a:lnTo>
                  <a:lnTo>
                    <a:pt x="26038" y="12831"/>
                  </a:lnTo>
                  <a:lnTo>
                    <a:pt x="26132" y="12925"/>
                  </a:lnTo>
                  <a:lnTo>
                    <a:pt x="25943" y="13208"/>
                  </a:lnTo>
                  <a:lnTo>
                    <a:pt x="25660" y="13114"/>
                  </a:lnTo>
                  <a:lnTo>
                    <a:pt x="25472" y="13208"/>
                  </a:lnTo>
                  <a:lnTo>
                    <a:pt x="25377" y="13397"/>
                  </a:lnTo>
                  <a:lnTo>
                    <a:pt x="25283" y="13869"/>
                  </a:lnTo>
                  <a:lnTo>
                    <a:pt x="25189" y="14435"/>
                  </a:lnTo>
                  <a:lnTo>
                    <a:pt x="25094" y="14623"/>
                  </a:lnTo>
                  <a:lnTo>
                    <a:pt x="25000" y="14812"/>
                  </a:lnTo>
                  <a:lnTo>
                    <a:pt x="24906" y="14718"/>
                  </a:lnTo>
                  <a:lnTo>
                    <a:pt x="24811" y="14529"/>
                  </a:lnTo>
                  <a:lnTo>
                    <a:pt x="24717" y="14906"/>
                  </a:lnTo>
                  <a:lnTo>
                    <a:pt x="24717" y="15189"/>
                  </a:lnTo>
                  <a:lnTo>
                    <a:pt x="24717" y="15284"/>
                  </a:lnTo>
                  <a:lnTo>
                    <a:pt x="24811" y="15284"/>
                  </a:lnTo>
                  <a:lnTo>
                    <a:pt x="24528" y="15378"/>
                  </a:lnTo>
                  <a:lnTo>
                    <a:pt x="24340" y="15472"/>
                  </a:lnTo>
                  <a:lnTo>
                    <a:pt x="24057" y="15944"/>
                  </a:lnTo>
                  <a:lnTo>
                    <a:pt x="23962" y="16416"/>
                  </a:lnTo>
                  <a:lnTo>
                    <a:pt x="23774" y="16699"/>
                  </a:lnTo>
                  <a:lnTo>
                    <a:pt x="23396" y="16699"/>
                  </a:lnTo>
                  <a:lnTo>
                    <a:pt x="23208" y="16982"/>
                  </a:lnTo>
                  <a:lnTo>
                    <a:pt x="23019" y="17359"/>
                  </a:lnTo>
                  <a:lnTo>
                    <a:pt x="22830" y="17831"/>
                  </a:lnTo>
                  <a:lnTo>
                    <a:pt x="22830" y="17736"/>
                  </a:lnTo>
                  <a:lnTo>
                    <a:pt x="22736" y="17642"/>
                  </a:lnTo>
                  <a:lnTo>
                    <a:pt x="22736" y="17642"/>
                  </a:lnTo>
                  <a:lnTo>
                    <a:pt x="22830" y="17925"/>
                  </a:lnTo>
                  <a:lnTo>
                    <a:pt x="22453" y="17925"/>
                  </a:lnTo>
                  <a:lnTo>
                    <a:pt x="22547" y="17736"/>
                  </a:lnTo>
                  <a:lnTo>
                    <a:pt x="22453" y="17736"/>
                  </a:lnTo>
                  <a:lnTo>
                    <a:pt x="22359" y="17831"/>
                  </a:lnTo>
                  <a:lnTo>
                    <a:pt x="22264" y="18208"/>
                  </a:lnTo>
                  <a:lnTo>
                    <a:pt x="22170" y="18491"/>
                  </a:lnTo>
                  <a:lnTo>
                    <a:pt x="22076" y="18585"/>
                  </a:lnTo>
                  <a:lnTo>
                    <a:pt x="21887" y="18585"/>
                  </a:lnTo>
                  <a:lnTo>
                    <a:pt x="21698" y="19152"/>
                  </a:lnTo>
                  <a:lnTo>
                    <a:pt x="21604" y="18869"/>
                  </a:lnTo>
                  <a:lnTo>
                    <a:pt x="21604" y="19057"/>
                  </a:lnTo>
                  <a:lnTo>
                    <a:pt x="21415" y="19152"/>
                  </a:lnTo>
                  <a:lnTo>
                    <a:pt x="20943" y="19529"/>
                  </a:lnTo>
                  <a:lnTo>
                    <a:pt x="20377" y="19812"/>
                  </a:lnTo>
                  <a:lnTo>
                    <a:pt x="19906" y="20095"/>
                  </a:lnTo>
                  <a:lnTo>
                    <a:pt x="20094" y="20189"/>
                  </a:lnTo>
                  <a:lnTo>
                    <a:pt x="20189" y="20284"/>
                  </a:lnTo>
                  <a:lnTo>
                    <a:pt x="19906" y="20378"/>
                  </a:lnTo>
                  <a:lnTo>
                    <a:pt x="19906" y="20284"/>
                  </a:lnTo>
                  <a:lnTo>
                    <a:pt x="19811" y="20189"/>
                  </a:lnTo>
                  <a:lnTo>
                    <a:pt x="19811" y="20284"/>
                  </a:lnTo>
                  <a:lnTo>
                    <a:pt x="19811" y="20378"/>
                  </a:lnTo>
                  <a:lnTo>
                    <a:pt x="19245" y="20284"/>
                  </a:lnTo>
                  <a:lnTo>
                    <a:pt x="19340" y="20378"/>
                  </a:lnTo>
                  <a:lnTo>
                    <a:pt x="19245" y="20472"/>
                  </a:lnTo>
                  <a:lnTo>
                    <a:pt x="19434" y="20567"/>
                  </a:lnTo>
                  <a:lnTo>
                    <a:pt x="19340" y="20661"/>
                  </a:lnTo>
                  <a:lnTo>
                    <a:pt x="18962" y="20661"/>
                  </a:lnTo>
                  <a:lnTo>
                    <a:pt x="18585" y="21038"/>
                  </a:lnTo>
                  <a:lnTo>
                    <a:pt x="18113" y="21416"/>
                  </a:lnTo>
                  <a:lnTo>
                    <a:pt x="17736" y="21699"/>
                  </a:lnTo>
                  <a:lnTo>
                    <a:pt x="17359" y="21793"/>
                  </a:lnTo>
                  <a:lnTo>
                    <a:pt x="17076" y="22076"/>
                  </a:lnTo>
                  <a:lnTo>
                    <a:pt x="16793" y="22359"/>
                  </a:lnTo>
                  <a:lnTo>
                    <a:pt x="16698" y="22265"/>
                  </a:lnTo>
                  <a:lnTo>
                    <a:pt x="16604" y="22170"/>
                  </a:lnTo>
                  <a:lnTo>
                    <a:pt x="16321" y="22170"/>
                  </a:lnTo>
                  <a:lnTo>
                    <a:pt x="15849" y="22453"/>
                  </a:lnTo>
                  <a:lnTo>
                    <a:pt x="14340" y="22831"/>
                  </a:lnTo>
                  <a:lnTo>
                    <a:pt x="14340" y="22925"/>
                  </a:lnTo>
                  <a:lnTo>
                    <a:pt x="14340" y="23019"/>
                  </a:lnTo>
                  <a:lnTo>
                    <a:pt x="14245" y="23114"/>
                  </a:lnTo>
                  <a:lnTo>
                    <a:pt x="14057" y="23019"/>
                  </a:lnTo>
                  <a:lnTo>
                    <a:pt x="13962" y="22925"/>
                  </a:lnTo>
                  <a:lnTo>
                    <a:pt x="13774" y="22925"/>
                  </a:lnTo>
                  <a:lnTo>
                    <a:pt x="13774" y="23208"/>
                  </a:lnTo>
                  <a:lnTo>
                    <a:pt x="13491" y="23114"/>
                  </a:lnTo>
                  <a:lnTo>
                    <a:pt x="13113" y="23114"/>
                  </a:lnTo>
                  <a:lnTo>
                    <a:pt x="12642" y="23208"/>
                  </a:lnTo>
                  <a:lnTo>
                    <a:pt x="12453" y="23302"/>
                  </a:lnTo>
                  <a:lnTo>
                    <a:pt x="12076" y="23208"/>
                  </a:lnTo>
                  <a:lnTo>
                    <a:pt x="11793" y="23114"/>
                  </a:lnTo>
                  <a:lnTo>
                    <a:pt x="11510" y="23585"/>
                  </a:lnTo>
                  <a:lnTo>
                    <a:pt x="11321" y="23397"/>
                  </a:lnTo>
                  <a:lnTo>
                    <a:pt x="11132" y="23302"/>
                  </a:lnTo>
                  <a:lnTo>
                    <a:pt x="10849" y="23302"/>
                  </a:lnTo>
                  <a:lnTo>
                    <a:pt x="10566" y="23397"/>
                  </a:lnTo>
                  <a:lnTo>
                    <a:pt x="10566" y="23302"/>
                  </a:lnTo>
                  <a:lnTo>
                    <a:pt x="10189" y="23302"/>
                  </a:lnTo>
                  <a:lnTo>
                    <a:pt x="9717" y="23491"/>
                  </a:lnTo>
                  <a:lnTo>
                    <a:pt x="9717" y="23302"/>
                  </a:lnTo>
                  <a:lnTo>
                    <a:pt x="9623" y="23491"/>
                  </a:lnTo>
                  <a:lnTo>
                    <a:pt x="9434" y="23680"/>
                  </a:lnTo>
                  <a:lnTo>
                    <a:pt x="9340" y="23585"/>
                  </a:lnTo>
                  <a:lnTo>
                    <a:pt x="9434" y="23585"/>
                  </a:lnTo>
                  <a:lnTo>
                    <a:pt x="9340" y="23491"/>
                  </a:lnTo>
                  <a:lnTo>
                    <a:pt x="9246" y="23491"/>
                  </a:lnTo>
                  <a:lnTo>
                    <a:pt x="9246" y="23585"/>
                  </a:lnTo>
                  <a:lnTo>
                    <a:pt x="9151" y="23491"/>
                  </a:lnTo>
                  <a:lnTo>
                    <a:pt x="8868" y="23680"/>
                  </a:lnTo>
                  <a:lnTo>
                    <a:pt x="8774" y="23680"/>
                  </a:lnTo>
                  <a:lnTo>
                    <a:pt x="8680" y="23491"/>
                  </a:lnTo>
                  <a:lnTo>
                    <a:pt x="8585" y="23585"/>
                  </a:lnTo>
                  <a:lnTo>
                    <a:pt x="8491" y="23585"/>
                  </a:lnTo>
                  <a:lnTo>
                    <a:pt x="8397" y="23491"/>
                  </a:lnTo>
                  <a:lnTo>
                    <a:pt x="8302" y="23491"/>
                  </a:lnTo>
                  <a:lnTo>
                    <a:pt x="8208" y="23302"/>
                  </a:lnTo>
                  <a:lnTo>
                    <a:pt x="8302" y="23114"/>
                  </a:lnTo>
                  <a:lnTo>
                    <a:pt x="8302" y="23114"/>
                  </a:lnTo>
                  <a:lnTo>
                    <a:pt x="8019" y="23208"/>
                  </a:lnTo>
                  <a:lnTo>
                    <a:pt x="7642" y="23208"/>
                  </a:lnTo>
                  <a:lnTo>
                    <a:pt x="7359" y="23302"/>
                  </a:lnTo>
                  <a:lnTo>
                    <a:pt x="7264" y="23302"/>
                  </a:lnTo>
                  <a:lnTo>
                    <a:pt x="7264" y="23397"/>
                  </a:lnTo>
                  <a:lnTo>
                    <a:pt x="7547" y="23397"/>
                  </a:lnTo>
                  <a:lnTo>
                    <a:pt x="7453" y="23491"/>
                  </a:lnTo>
                  <a:lnTo>
                    <a:pt x="7359" y="23491"/>
                  </a:lnTo>
                  <a:lnTo>
                    <a:pt x="7170" y="23680"/>
                  </a:lnTo>
                  <a:lnTo>
                    <a:pt x="6981" y="23397"/>
                  </a:lnTo>
                  <a:lnTo>
                    <a:pt x="6698" y="23208"/>
                  </a:lnTo>
                  <a:lnTo>
                    <a:pt x="6604" y="23114"/>
                  </a:lnTo>
                  <a:lnTo>
                    <a:pt x="6415" y="23208"/>
                  </a:lnTo>
                  <a:lnTo>
                    <a:pt x="6227" y="23302"/>
                  </a:lnTo>
                  <a:lnTo>
                    <a:pt x="6132" y="23491"/>
                  </a:lnTo>
                  <a:lnTo>
                    <a:pt x="6038" y="23491"/>
                  </a:lnTo>
                  <a:lnTo>
                    <a:pt x="6038" y="23397"/>
                  </a:lnTo>
                  <a:lnTo>
                    <a:pt x="6132" y="23208"/>
                  </a:lnTo>
                  <a:lnTo>
                    <a:pt x="5849" y="23302"/>
                  </a:lnTo>
                  <a:lnTo>
                    <a:pt x="5661" y="23397"/>
                  </a:lnTo>
                  <a:lnTo>
                    <a:pt x="5095" y="23208"/>
                  </a:lnTo>
                  <a:lnTo>
                    <a:pt x="4057" y="23019"/>
                  </a:lnTo>
                  <a:lnTo>
                    <a:pt x="2925" y="22831"/>
                  </a:lnTo>
                  <a:lnTo>
                    <a:pt x="2265" y="22831"/>
                  </a:lnTo>
                  <a:lnTo>
                    <a:pt x="2265" y="22642"/>
                  </a:lnTo>
                  <a:lnTo>
                    <a:pt x="1887" y="22642"/>
                  </a:lnTo>
                  <a:lnTo>
                    <a:pt x="1510" y="22548"/>
                  </a:lnTo>
                  <a:lnTo>
                    <a:pt x="944" y="22076"/>
                  </a:lnTo>
                  <a:lnTo>
                    <a:pt x="944" y="21887"/>
                  </a:lnTo>
                  <a:lnTo>
                    <a:pt x="1038" y="21699"/>
                  </a:lnTo>
                  <a:lnTo>
                    <a:pt x="755" y="21699"/>
                  </a:lnTo>
                  <a:lnTo>
                    <a:pt x="472" y="21793"/>
                  </a:lnTo>
                  <a:lnTo>
                    <a:pt x="95" y="22076"/>
                  </a:lnTo>
                  <a:lnTo>
                    <a:pt x="0" y="22265"/>
                  </a:lnTo>
                  <a:lnTo>
                    <a:pt x="0" y="22359"/>
                  </a:lnTo>
                  <a:lnTo>
                    <a:pt x="283" y="22453"/>
                  </a:lnTo>
                  <a:lnTo>
                    <a:pt x="189" y="22548"/>
                  </a:lnTo>
                  <a:lnTo>
                    <a:pt x="95" y="22453"/>
                  </a:lnTo>
                  <a:lnTo>
                    <a:pt x="95" y="22642"/>
                  </a:lnTo>
                  <a:lnTo>
                    <a:pt x="283" y="22642"/>
                  </a:lnTo>
                  <a:lnTo>
                    <a:pt x="566" y="22736"/>
                  </a:lnTo>
                  <a:lnTo>
                    <a:pt x="472" y="22831"/>
                  </a:lnTo>
                  <a:lnTo>
                    <a:pt x="472" y="22925"/>
                  </a:lnTo>
                  <a:lnTo>
                    <a:pt x="661" y="22736"/>
                  </a:lnTo>
                  <a:lnTo>
                    <a:pt x="755" y="22925"/>
                  </a:lnTo>
                  <a:lnTo>
                    <a:pt x="755" y="23019"/>
                  </a:lnTo>
                  <a:lnTo>
                    <a:pt x="661" y="23019"/>
                  </a:lnTo>
                  <a:lnTo>
                    <a:pt x="944" y="23114"/>
                  </a:lnTo>
                  <a:lnTo>
                    <a:pt x="1132" y="23208"/>
                  </a:lnTo>
                  <a:lnTo>
                    <a:pt x="1604" y="23397"/>
                  </a:lnTo>
                  <a:lnTo>
                    <a:pt x="1510" y="23491"/>
                  </a:lnTo>
                  <a:lnTo>
                    <a:pt x="1510" y="23585"/>
                  </a:lnTo>
                  <a:lnTo>
                    <a:pt x="1793" y="23680"/>
                  </a:lnTo>
                  <a:lnTo>
                    <a:pt x="2170" y="23774"/>
                  </a:lnTo>
                  <a:lnTo>
                    <a:pt x="2453" y="23774"/>
                  </a:lnTo>
                  <a:lnTo>
                    <a:pt x="2359" y="23868"/>
                  </a:lnTo>
                  <a:lnTo>
                    <a:pt x="2642" y="24057"/>
                  </a:lnTo>
                  <a:lnTo>
                    <a:pt x="2736" y="23868"/>
                  </a:lnTo>
                  <a:lnTo>
                    <a:pt x="3019" y="23680"/>
                  </a:lnTo>
                  <a:lnTo>
                    <a:pt x="2925" y="23963"/>
                  </a:lnTo>
                  <a:lnTo>
                    <a:pt x="2831" y="24151"/>
                  </a:lnTo>
                  <a:lnTo>
                    <a:pt x="3114" y="23868"/>
                  </a:lnTo>
                  <a:lnTo>
                    <a:pt x="3208" y="24151"/>
                  </a:lnTo>
                  <a:lnTo>
                    <a:pt x="3302" y="23963"/>
                  </a:lnTo>
                  <a:lnTo>
                    <a:pt x="3491" y="24057"/>
                  </a:lnTo>
                  <a:lnTo>
                    <a:pt x="3585" y="24340"/>
                  </a:lnTo>
                  <a:lnTo>
                    <a:pt x="3680" y="24246"/>
                  </a:lnTo>
                  <a:lnTo>
                    <a:pt x="3774" y="24057"/>
                  </a:lnTo>
                  <a:lnTo>
                    <a:pt x="3868" y="24151"/>
                  </a:lnTo>
                  <a:lnTo>
                    <a:pt x="3868" y="24340"/>
                  </a:lnTo>
                  <a:lnTo>
                    <a:pt x="4434" y="24151"/>
                  </a:lnTo>
                  <a:lnTo>
                    <a:pt x="4717" y="24057"/>
                  </a:lnTo>
                  <a:lnTo>
                    <a:pt x="4812" y="24151"/>
                  </a:lnTo>
                  <a:lnTo>
                    <a:pt x="4812" y="23868"/>
                  </a:lnTo>
                  <a:lnTo>
                    <a:pt x="5000" y="23774"/>
                  </a:lnTo>
                  <a:lnTo>
                    <a:pt x="5000" y="23868"/>
                  </a:lnTo>
                  <a:lnTo>
                    <a:pt x="4906" y="24057"/>
                  </a:lnTo>
                  <a:lnTo>
                    <a:pt x="5095" y="23963"/>
                  </a:lnTo>
                  <a:lnTo>
                    <a:pt x="5378" y="23963"/>
                  </a:lnTo>
                  <a:lnTo>
                    <a:pt x="5378" y="24151"/>
                  </a:lnTo>
                  <a:lnTo>
                    <a:pt x="5000" y="24151"/>
                  </a:lnTo>
                  <a:lnTo>
                    <a:pt x="5095" y="24246"/>
                  </a:lnTo>
                  <a:lnTo>
                    <a:pt x="5000" y="24246"/>
                  </a:lnTo>
                  <a:lnTo>
                    <a:pt x="5000" y="24434"/>
                  </a:lnTo>
                  <a:lnTo>
                    <a:pt x="5378" y="24434"/>
                  </a:lnTo>
                  <a:lnTo>
                    <a:pt x="5566" y="24246"/>
                  </a:lnTo>
                  <a:lnTo>
                    <a:pt x="5944" y="24340"/>
                  </a:lnTo>
                  <a:lnTo>
                    <a:pt x="6415" y="24340"/>
                  </a:lnTo>
                  <a:lnTo>
                    <a:pt x="6321" y="24434"/>
                  </a:lnTo>
                  <a:lnTo>
                    <a:pt x="6510" y="24434"/>
                  </a:lnTo>
                  <a:lnTo>
                    <a:pt x="6604" y="24340"/>
                  </a:lnTo>
                  <a:lnTo>
                    <a:pt x="6604" y="24246"/>
                  </a:lnTo>
                  <a:lnTo>
                    <a:pt x="6793" y="24340"/>
                  </a:lnTo>
                  <a:lnTo>
                    <a:pt x="6604" y="24434"/>
                  </a:lnTo>
                  <a:lnTo>
                    <a:pt x="6793" y="24434"/>
                  </a:lnTo>
                  <a:lnTo>
                    <a:pt x="6887" y="24340"/>
                  </a:lnTo>
                  <a:lnTo>
                    <a:pt x="6981" y="24434"/>
                  </a:lnTo>
                  <a:lnTo>
                    <a:pt x="7264" y="24434"/>
                  </a:lnTo>
                  <a:lnTo>
                    <a:pt x="7925" y="24623"/>
                  </a:lnTo>
                  <a:lnTo>
                    <a:pt x="8680" y="24623"/>
                  </a:lnTo>
                  <a:lnTo>
                    <a:pt x="9057" y="24529"/>
                  </a:lnTo>
                  <a:lnTo>
                    <a:pt x="9529" y="24529"/>
                  </a:lnTo>
                  <a:lnTo>
                    <a:pt x="10000" y="24623"/>
                  </a:lnTo>
                  <a:lnTo>
                    <a:pt x="10566" y="24717"/>
                  </a:lnTo>
                  <a:lnTo>
                    <a:pt x="11415" y="24623"/>
                  </a:lnTo>
                  <a:lnTo>
                    <a:pt x="12359" y="24529"/>
                  </a:lnTo>
                  <a:lnTo>
                    <a:pt x="12830" y="24340"/>
                  </a:lnTo>
                  <a:lnTo>
                    <a:pt x="12925" y="24529"/>
                  </a:lnTo>
                  <a:lnTo>
                    <a:pt x="13019" y="24340"/>
                  </a:lnTo>
                  <a:lnTo>
                    <a:pt x="13113" y="24529"/>
                  </a:lnTo>
                  <a:lnTo>
                    <a:pt x="13208" y="24434"/>
                  </a:lnTo>
                  <a:lnTo>
                    <a:pt x="13113" y="24340"/>
                  </a:lnTo>
                  <a:lnTo>
                    <a:pt x="13962" y="24340"/>
                  </a:lnTo>
                  <a:lnTo>
                    <a:pt x="13962" y="24434"/>
                  </a:lnTo>
                  <a:lnTo>
                    <a:pt x="13962" y="24529"/>
                  </a:lnTo>
                  <a:lnTo>
                    <a:pt x="14717" y="24246"/>
                  </a:lnTo>
                  <a:lnTo>
                    <a:pt x="15566" y="24057"/>
                  </a:lnTo>
                  <a:lnTo>
                    <a:pt x="15378" y="23963"/>
                  </a:lnTo>
                  <a:lnTo>
                    <a:pt x="15472" y="23868"/>
                  </a:lnTo>
                  <a:lnTo>
                    <a:pt x="15566" y="23963"/>
                  </a:lnTo>
                  <a:lnTo>
                    <a:pt x="15472" y="23774"/>
                  </a:lnTo>
                  <a:lnTo>
                    <a:pt x="15661" y="23868"/>
                  </a:lnTo>
                  <a:lnTo>
                    <a:pt x="15566" y="24057"/>
                  </a:lnTo>
                  <a:lnTo>
                    <a:pt x="16038" y="23963"/>
                  </a:lnTo>
                  <a:lnTo>
                    <a:pt x="16698" y="23680"/>
                  </a:lnTo>
                  <a:lnTo>
                    <a:pt x="17264" y="23397"/>
                  </a:lnTo>
                  <a:lnTo>
                    <a:pt x="17453" y="23208"/>
                  </a:lnTo>
                  <a:lnTo>
                    <a:pt x="17547" y="23019"/>
                  </a:lnTo>
                  <a:lnTo>
                    <a:pt x="17736" y="23114"/>
                  </a:lnTo>
                  <a:lnTo>
                    <a:pt x="17830" y="23114"/>
                  </a:lnTo>
                  <a:lnTo>
                    <a:pt x="18019" y="23019"/>
                  </a:lnTo>
                  <a:lnTo>
                    <a:pt x="18208" y="22736"/>
                  </a:lnTo>
                  <a:lnTo>
                    <a:pt x="18302" y="22548"/>
                  </a:lnTo>
                  <a:lnTo>
                    <a:pt x="18868" y="22359"/>
                  </a:lnTo>
                  <a:lnTo>
                    <a:pt x="19623" y="22076"/>
                  </a:lnTo>
                  <a:lnTo>
                    <a:pt x="20189" y="21699"/>
                  </a:lnTo>
                  <a:lnTo>
                    <a:pt x="20849" y="21227"/>
                  </a:lnTo>
                  <a:lnTo>
                    <a:pt x="21321" y="20755"/>
                  </a:lnTo>
                  <a:lnTo>
                    <a:pt x="21510" y="20472"/>
                  </a:lnTo>
                  <a:lnTo>
                    <a:pt x="22170" y="19906"/>
                  </a:lnTo>
                  <a:lnTo>
                    <a:pt x="22736" y="19435"/>
                  </a:lnTo>
                  <a:lnTo>
                    <a:pt x="23113" y="18963"/>
                  </a:lnTo>
                  <a:lnTo>
                    <a:pt x="23302" y="18585"/>
                  </a:lnTo>
                  <a:lnTo>
                    <a:pt x="23396" y="18774"/>
                  </a:lnTo>
                  <a:lnTo>
                    <a:pt x="23585" y="18397"/>
                  </a:lnTo>
                  <a:lnTo>
                    <a:pt x="23774" y="18114"/>
                  </a:lnTo>
                  <a:lnTo>
                    <a:pt x="24057" y="17736"/>
                  </a:lnTo>
                  <a:lnTo>
                    <a:pt x="24245" y="17453"/>
                  </a:lnTo>
                  <a:lnTo>
                    <a:pt x="24340" y="17453"/>
                  </a:lnTo>
                  <a:lnTo>
                    <a:pt x="24434" y="17359"/>
                  </a:lnTo>
                  <a:lnTo>
                    <a:pt x="24623" y="16982"/>
                  </a:lnTo>
                  <a:lnTo>
                    <a:pt x="25189" y="16227"/>
                  </a:lnTo>
                  <a:lnTo>
                    <a:pt x="25566" y="15661"/>
                  </a:lnTo>
                  <a:lnTo>
                    <a:pt x="25943" y="15189"/>
                  </a:lnTo>
                  <a:lnTo>
                    <a:pt x="26226" y="14529"/>
                  </a:lnTo>
                  <a:lnTo>
                    <a:pt x="26509" y="13680"/>
                  </a:lnTo>
                  <a:lnTo>
                    <a:pt x="26604" y="13869"/>
                  </a:lnTo>
                  <a:lnTo>
                    <a:pt x="26604" y="13586"/>
                  </a:lnTo>
                  <a:lnTo>
                    <a:pt x="26698" y="13303"/>
                  </a:lnTo>
                  <a:lnTo>
                    <a:pt x="26792" y="13303"/>
                  </a:lnTo>
                  <a:lnTo>
                    <a:pt x="26887" y="13397"/>
                  </a:lnTo>
                  <a:lnTo>
                    <a:pt x="27170" y="12831"/>
                  </a:lnTo>
                  <a:lnTo>
                    <a:pt x="27264" y="12548"/>
                  </a:lnTo>
                  <a:lnTo>
                    <a:pt x="27264" y="12454"/>
                  </a:lnTo>
                  <a:lnTo>
                    <a:pt x="26981" y="12076"/>
                  </a:lnTo>
                  <a:lnTo>
                    <a:pt x="27075" y="12171"/>
                  </a:lnTo>
                  <a:lnTo>
                    <a:pt x="27170" y="12076"/>
                  </a:lnTo>
                  <a:lnTo>
                    <a:pt x="27358" y="12076"/>
                  </a:lnTo>
                  <a:lnTo>
                    <a:pt x="27453" y="12171"/>
                  </a:lnTo>
                  <a:lnTo>
                    <a:pt x="27453" y="11982"/>
                  </a:lnTo>
                  <a:lnTo>
                    <a:pt x="27547" y="11793"/>
                  </a:lnTo>
                  <a:lnTo>
                    <a:pt x="27641" y="11793"/>
                  </a:lnTo>
                  <a:lnTo>
                    <a:pt x="27547" y="11510"/>
                  </a:lnTo>
                  <a:lnTo>
                    <a:pt x="27641" y="11133"/>
                  </a:lnTo>
                  <a:lnTo>
                    <a:pt x="27830" y="10755"/>
                  </a:lnTo>
                  <a:lnTo>
                    <a:pt x="27924" y="10661"/>
                  </a:lnTo>
                  <a:lnTo>
                    <a:pt x="28113" y="10661"/>
                  </a:lnTo>
                  <a:lnTo>
                    <a:pt x="28019" y="10378"/>
                  </a:lnTo>
                  <a:lnTo>
                    <a:pt x="28019" y="10284"/>
                  </a:lnTo>
                  <a:lnTo>
                    <a:pt x="28019" y="10095"/>
                  </a:lnTo>
                  <a:lnTo>
                    <a:pt x="28113" y="10284"/>
                  </a:lnTo>
                  <a:lnTo>
                    <a:pt x="28208" y="10001"/>
                  </a:lnTo>
                  <a:lnTo>
                    <a:pt x="28019" y="10001"/>
                  </a:lnTo>
                  <a:lnTo>
                    <a:pt x="27924" y="9906"/>
                  </a:lnTo>
                  <a:lnTo>
                    <a:pt x="28113" y="9718"/>
                  </a:lnTo>
                  <a:lnTo>
                    <a:pt x="28208" y="9718"/>
                  </a:lnTo>
                  <a:lnTo>
                    <a:pt x="28113" y="9529"/>
                  </a:lnTo>
                  <a:lnTo>
                    <a:pt x="28396" y="9529"/>
                  </a:lnTo>
                  <a:lnTo>
                    <a:pt x="28302" y="9057"/>
                  </a:lnTo>
                  <a:lnTo>
                    <a:pt x="28396" y="9057"/>
                  </a:lnTo>
                  <a:lnTo>
                    <a:pt x="28396" y="8963"/>
                  </a:lnTo>
                  <a:lnTo>
                    <a:pt x="28396" y="8774"/>
                  </a:lnTo>
                  <a:lnTo>
                    <a:pt x="28491" y="8491"/>
                  </a:lnTo>
                  <a:lnTo>
                    <a:pt x="28585" y="8114"/>
                  </a:lnTo>
                  <a:lnTo>
                    <a:pt x="28774" y="8303"/>
                  </a:lnTo>
                  <a:lnTo>
                    <a:pt x="28962" y="7454"/>
                  </a:lnTo>
                  <a:lnTo>
                    <a:pt x="29057" y="6699"/>
                  </a:lnTo>
                  <a:lnTo>
                    <a:pt x="29245" y="5661"/>
                  </a:lnTo>
                  <a:lnTo>
                    <a:pt x="29340" y="4718"/>
                  </a:lnTo>
                  <a:lnTo>
                    <a:pt x="29340" y="4341"/>
                  </a:lnTo>
                  <a:lnTo>
                    <a:pt x="29057" y="4435"/>
                  </a:lnTo>
                  <a:lnTo>
                    <a:pt x="28962" y="4435"/>
                  </a:lnTo>
                  <a:lnTo>
                    <a:pt x="28962" y="4246"/>
                  </a:lnTo>
                  <a:lnTo>
                    <a:pt x="29151" y="4341"/>
                  </a:lnTo>
                  <a:lnTo>
                    <a:pt x="29245" y="4152"/>
                  </a:lnTo>
                  <a:lnTo>
                    <a:pt x="29151" y="4152"/>
                  </a:lnTo>
                  <a:lnTo>
                    <a:pt x="29057" y="3963"/>
                  </a:lnTo>
                  <a:lnTo>
                    <a:pt x="28962" y="3680"/>
                  </a:lnTo>
                  <a:lnTo>
                    <a:pt x="28962" y="3680"/>
                  </a:lnTo>
                  <a:lnTo>
                    <a:pt x="29245" y="3774"/>
                  </a:lnTo>
                  <a:lnTo>
                    <a:pt x="29057" y="3586"/>
                  </a:lnTo>
                  <a:lnTo>
                    <a:pt x="29057" y="3397"/>
                  </a:lnTo>
                  <a:lnTo>
                    <a:pt x="29245" y="3586"/>
                  </a:lnTo>
                  <a:lnTo>
                    <a:pt x="29245" y="3491"/>
                  </a:lnTo>
                  <a:lnTo>
                    <a:pt x="29434" y="3114"/>
                  </a:lnTo>
                  <a:lnTo>
                    <a:pt x="29245" y="2925"/>
                  </a:lnTo>
                  <a:lnTo>
                    <a:pt x="28962" y="2642"/>
                  </a:lnTo>
                  <a:lnTo>
                    <a:pt x="28962" y="2642"/>
                  </a:lnTo>
                  <a:lnTo>
                    <a:pt x="29245" y="2831"/>
                  </a:lnTo>
                  <a:lnTo>
                    <a:pt x="29340" y="2737"/>
                  </a:lnTo>
                  <a:lnTo>
                    <a:pt x="29434" y="2359"/>
                  </a:lnTo>
                  <a:lnTo>
                    <a:pt x="29434" y="2265"/>
                  </a:lnTo>
                  <a:lnTo>
                    <a:pt x="29434" y="2171"/>
                  </a:lnTo>
                  <a:lnTo>
                    <a:pt x="29340" y="2171"/>
                  </a:lnTo>
                  <a:lnTo>
                    <a:pt x="28774" y="944"/>
                  </a:lnTo>
                  <a:lnTo>
                    <a:pt x="28962" y="661"/>
                  </a:lnTo>
                  <a:lnTo>
                    <a:pt x="29057" y="473"/>
                  </a:lnTo>
                  <a:lnTo>
                    <a:pt x="29151" y="473"/>
                  </a:lnTo>
                  <a:lnTo>
                    <a:pt x="28868" y="190"/>
                  </a:lnTo>
                  <a:lnTo>
                    <a:pt x="29057" y="190"/>
                  </a:lnTo>
                  <a:lnTo>
                    <a:pt x="28962" y="1"/>
                  </a:lnTo>
                  <a:close/>
                </a:path>
              </a:pathLst>
            </a:custGeom>
            <a:grpFill/>
            <a:ln>
              <a:noFill/>
            </a:ln>
          </p:spPr>
          <p:txBody>
            <a:bodyPr lIns="99044" tIns="99044" rIns="99044" bIns="99044" anchor="ctr" anchorCtr="0">
              <a:noAutofit/>
            </a:bodyPr>
            <a:lstStyle/>
            <a:p>
              <a:endParaRPr sz="1780"/>
            </a:p>
          </p:txBody>
        </p:sp>
        <p:sp>
          <p:nvSpPr>
            <p:cNvPr id="9" name="Shape 44"/>
            <p:cNvSpPr/>
            <p:nvPr/>
          </p:nvSpPr>
          <p:spPr>
            <a:xfrm>
              <a:off x="1745175" y="2199475"/>
              <a:ext cx="169825" cy="162775"/>
            </a:xfrm>
            <a:custGeom>
              <a:avLst/>
              <a:gdLst/>
              <a:ahLst/>
              <a:cxnLst/>
              <a:rect l="0" t="0" r="0" b="0"/>
              <a:pathLst>
                <a:path w="6793" h="6511" extrusionOk="0">
                  <a:moveTo>
                    <a:pt x="1038" y="6416"/>
                  </a:moveTo>
                  <a:lnTo>
                    <a:pt x="1038" y="6463"/>
                  </a:lnTo>
                  <a:lnTo>
                    <a:pt x="1038" y="6463"/>
                  </a:lnTo>
                  <a:lnTo>
                    <a:pt x="943" y="6416"/>
                  </a:lnTo>
                  <a:close/>
                  <a:moveTo>
                    <a:pt x="2641" y="1"/>
                  </a:moveTo>
                  <a:lnTo>
                    <a:pt x="2641" y="190"/>
                  </a:lnTo>
                  <a:lnTo>
                    <a:pt x="2641" y="473"/>
                  </a:lnTo>
                  <a:lnTo>
                    <a:pt x="2641" y="567"/>
                  </a:lnTo>
                  <a:lnTo>
                    <a:pt x="2547" y="284"/>
                  </a:lnTo>
                  <a:lnTo>
                    <a:pt x="2547" y="756"/>
                  </a:lnTo>
                  <a:lnTo>
                    <a:pt x="2453" y="284"/>
                  </a:lnTo>
                  <a:lnTo>
                    <a:pt x="2453" y="473"/>
                  </a:lnTo>
                  <a:lnTo>
                    <a:pt x="2453" y="661"/>
                  </a:lnTo>
                  <a:lnTo>
                    <a:pt x="2075" y="1227"/>
                  </a:lnTo>
                  <a:lnTo>
                    <a:pt x="1509" y="2171"/>
                  </a:lnTo>
                  <a:lnTo>
                    <a:pt x="849" y="3114"/>
                  </a:lnTo>
                  <a:lnTo>
                    <a:pt x="377" y="3774"/>
                  </a:lnTo>
                  <a:lnTo>
                    <a:pt x="283" y="4152"/>
                  </a:lnTo>
                  <a:lnTo>
                    <a:pt x="472" y="4246"/>
                  </a:lnTo>
                  <a:lnTo>
                    <a:pt x="472" y="4340"/>
                  </a:lnTo>
                  <a:lnTo>
                    <a:pt x="377" y="4435"/>
                  </a:lnTo>
                  <a:lnTo>
                    <a:pt x="283" y="4435"/>
                  </a:lnTo>
                  <a:lnTo>
                    <a:pt x="566" y="4529"/>
                  </a:lnTo>
                  <a:lnTo>
                    <a:pt x="472" y="4435"/>
                  </a:lnTo>
                  <a:lnTo>
                    <a:pt x="566" y="4435"/>
                  </a:lnTo>
                  <a:lnTo>
                    <a:pt x="849" y="4623"/>
                  </a:lnTo>
                  <a:lnTo>
                    <a:pt x="566" y="4623"/>
                  </a:lnTo>
                  <a:lnTo>
                    <a:pt x="472" y="4812"/>
                  </a:lnTo>
                  <a:lnTo>
                    <a:pt x="377" y="5284"/>
                  </a:lnTo>
                  <a:lnTo>
                    <a:pt x="283" y="5944"/>
                  </a:lnTo>
                  <a:lnTo>
                    <a:pt x="189" y="6133"/>
                  </a:lnTo>
                  <a:lnTo>
                    <a:pt x="0" y="6227"/>
                  </a:lnTo>
                  <a:lnTo>
                    <a:pt x="566" y="6416"/>
                  </a:lnTo>
                  <a:lnTo>
                    <a:pt x="1038" y="6494"/>
                  </a:lnTo>
                  <a:lnTo>
                    <a:pt x="1038" y="6494"/>
                  </a:lnTo>
                  <a:lnTo>
                    <a:pt x="1038" y="6510"/>
                  </a:lnTo>
                  <a:lnTo>
                    <a:pt x="1051" y="6497"/>
                  </a:lnTo>
                  <a:lnTo>
                    <a:pt x="1051" y="6497"/>
                  </a:lnTo>
                  <a:lnTo>
                    <a:pt x="1132" y="6510"/>
                  </a:lnTo>
                  <a:lnTo>
                    <a:pt x="1069" y="6479"/>
                  </a:lnTo>
                  <a:lnTo>
                    <a:pt x="1069" y="6479"/>
                  </a:lnTo>
                  <a:lnTo>
                    <a:pt x="1132" y="6416"/>
                  </a:lnTo>
                  <a:lnTo>
                    <a:pt x="1226" y="6133"/>
                  </a:lnTo>
                  <a:lnTo>
                    <a:pt x="1226" y="5944"/>
                  </a:lnTo>
                  <a:lnTo>
                    <a:pt x="1038" y="5755"/>
                  </a:lnTo>
                  <a:lnTo>
                    <a:pt x="1415" y="5755"/>
                  </a:lnTo>
                  <a:lnTo>
                    <a:pt x="1321" y="5661"/>
                  </a:lnTo>
                  <a:lnTo>
                    <a:pt x="1415" y="5661"/>
                  </a:lnTo>
                  <a:lnTo>
                    <a:pt x="1604" y="5755"/>
                  </a:lnTo>
                  <a:lnTo>
                    <a:pt x="1415" y="5567"/>
                  </a:lnTo>
                  <a:lnTo>
                    <a:pt x="1038" y="5189"/>
                  </a:lnTo>
                  <a:lnTo>
                    <a:pt x="1226" y="5284"/>
                  </a:lnTo>
                  <a:lnTo>
                    <a:pt x="1604" y="5378"/>
                  </a:lnTo>
                  <a:lnTo>
                    <a:pt x="2264" y="3491"/>
                  </a:lnTo>
                  <a:lnTo>
                    <a:pt x="3019" y="1605"/>
                  </a:lnTo>
                  <a:lnTo>
                    <a:pt x="3019" y="1888"/>
                  </a:lnTo>
                  <a:lnTo>
                    <a:pt x="3113" y="1699"/>
                  </a:lnTo>
                  <a:lnTo>
                    <a:pt x="3113" y="1888"/>
                  </a:lnTo>
                  <a:lnTo>
                    <a:pt x="3302" y="1699"/>
                  </a:lnTo>
                  <a:lnTo>
                    <a:pt x="3208" y="1888"/>
                  </a:lnTo>
                  <a:lnTo>
                    <a:pt x="3302" y="1982"/>
                  </a:lnTo>
                  <a:lnTo>
                    <a:pt x="3585" y="2076"/>
                  </a:lnTo>
                  <a:lnTo>
                    <a:pt x="3962" y="2171"/>
                  </a:lnTo>
                  <a:lnTo>
                    <a:pt x="4340" y="1982"/>
                  </a:lnTo>
                  <a:lnTo>
                    <a:pt x="4151" y="2171"/>
                  </a:lnTo>
                  <a:lnTo>
                    <a:pt x="4151" y="2359"/>
                  </a:lnTo>
                  <a:lnTo>
                    <a:pt x="4151" y="2454"/>
                  </a:lnTo>
                  <a:lnTo>
                    <a:pt x="4245" y="2548"/>
                  </a:lnTo>
                  <a:lnTo>
                    <a:pt x="4623" y="2548"/>
                  </a:lnTo>
                  <a:lnTo>
                    <a:pt x="4811" y="2359"/>
                  </a:lnTo>
                  <a:lnTo>
                    <a:pt x="5000" y="2642"/>
                  </a:lnTo>
                  <a:lnTo>
                    <a:pt x="5283" y="3020"/>
                  </a:lnTo>
                  <a:lnTo>
                    <a:pt x="5755" y="3208"/>
                  </a:lnTo>
                  <a:lnTo>
                    <a:pt x="6132" y="3208"/>
                  </a:lnTo>
                  <a:lnTo>
                    <a:pt x="6038" y="3397"/>
                  </a:lnTo>
                  <a:lnTo>
                    <a:pt x="6038" y="3586"/>
                  </a:lnTo>
                  <a:lnTo>
                    <a:pt x="6132" y="3680"/>
                  </a:lnTo>
                  <a:lnTo>
                    <a:pt x="6321" y="3680"/>
                  </a:lnTo>
                  <a:lnTo>
                    <a:pt x="6698" y="3586"/>
                  </a:lnTo>
                  <a:lnTo>
                    <a:pt x="6698" y="3869"/>
                  </a:lnTo>
                  <a:lnTo>
                    <a:pt x="6509" y="3963"/>
                  </a:lnTo>
                  <a:lnTo>
                    <a:pt x="6509" y="3963"/>
                  </a:lnTo>
                  <a:lnTo>
                    <a:pt x="6792" y="3869"/>
                  </a:lnTo>
                  <a:lnTo>
                    <a:pt x="6792" y="3491"/>
                  </a:lnTo>
                  <a:lnTo>
                    <a:pt x="6698" y="3397"/>
                  </a:lnTo>
                  <a:lnTo>
                    <a:pt x="6509" y="3586"/>
                  </a:lnTo>
                  <a:lnTo>
                    <a:pt x="6509" y="3586"/>
                  </a:lnTo>
                  <a:lnTo>
                    <a:pt x="6604" y="3303"/>
                  </a:lnTo>
                  <a:lnTo>
                    <a:pt x="6604" y="3114"/>
                  </a:lnTo>
                  <a:lnTo>
                    <a:pt x="6509" y="3020"/>
                  </a:lnTo>
                  <a:lnTo>
                    <a:pt x="6226" y="3020"/>
                  </a:lnTo>
                  <a:lnTo>
                    <a:pt x="5849" y="3114"/>
                  </a:lnTo>
                  <a:lnTo>
                    <a:pt x="5849" y="3114"/>
                  </a:lnTo>
                  <a:lnTo>
                    <a:pt x="5943" y="2831"/>
                  </a:lnTo>
                  <a:lnTo>
                    <a:pt x="5943" y="2925"/>
                  </a:lnTo>
                  <a:lnTo>
                    <a:pt x="6132" y="2548"/>
                  </a:lnTo>
                  <a:lnTo>
                    <a:pt x="5660" y="2359"/>
                  </a:lnTo>
                  <a:lnTo>
                    <a:pt x="5283" y="2171"/>
                  </a:lnTo>
                  <a:lnTo>
                    <a:pt x="4906" y="2171"/>
                  </a:lnTo>
                  <a:lnTo>
                    <a:pt x="4906" y="1699"/>
                  </a:lnTo>
                  <a:lnTo>
                    <a:pt x="5094" y="1322"/>
                  </a:lnTo>
                  <a:lnTo>
                    <a:pt x="4717" y="1605"/>
                  </a:lnTo>
                  <a:lnTo>
                    <a:pt x="4811" y="1322"/>
                  </a:lnTo>
                  <a:lnTo>
                    <a:pt x="4811" y="1322"/>
                  </a:lnTo>
                  <a:lnTo>
                    <a:pt x="4717" y="1416"/>
                  </a:lnTo>
                  <a:lnTo>
                    <a:pt x="4434" y="1605"/>
                  </a:lnTo>
                  <a:lnTo>
                    <a:pt x="4623" y="1322"/>
                  </a:lnTo>
                  <a:lnTo>
                    <a:pt x="4623" y="1227"/>
                  </a:lnTo>
                  <a:lnTo>
                    <a:pt x="4528" y="1133"/>
                  </a:lnTo>
                  <a:lnTo>
                    <a:pt x="4340" y="1322"/>
                  </a:lnTo>
                  <a:lnTo>
                    <a:pt x="4340" y="1510"/>
                  </a:lnTo>
                  <a:lnTo>
                    <a:pt x="4245" y="1322"/>
                  </a:lnTo>
                  <a:lnTo>
                    <a:pt x="4151" y="1227"/>
                  </a:lnTo>
                  <a:lnTo>
                    <a:pt x="3868" y="944"/>
                  </a:lnTo>
                  <a:lnTo>
                    <a:pt x="3208" y="567"/>
                  </a:lnTo>
                  <a:lnTo>
                    <a:pt x="2925" y="378"/>
                  </a:lnTo>
                  <a:lnTo>
                    <a:pt x="2736" y="1"/>
                  </a:lnTo>
                  <a:close/>
                </a:path>
              </a:pathLst>
            </a:custGeom>
            <a:grpFill/>
            <a:ln>
              <a:noFill/>
            </a:ln>
          </p:spPr>
          <p:txBody>
            <a:bodyPr lIns="99044" tIns="99044" rIns="99044" bIns="99044" anchor="ctr" anchorCtr="0">
              <a:noAutofit/>
            </a:bodyPr>
            <a:lstStyle/>
            <a:p>
              <a:endParaRPr sz="1780"/>
            </a:p>
          </p:txBody>
        </p:sp>
      </p:grpSp>
      <p:sp>
        <p:nvSpPr>
          <p:cNvPr id="10" name="Shape 45"/>
          <p:cNvSpPr/>
          <p:nvPr/>
        </p:nvSpPr>
        <p:spPr>
          <a:xfrm>
            <a:off x="4136622" y="3393492"/>
            <a:ext cx="1562687" cy="111558"/>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lIns="99044" tIns="99044" rIns="99044" bIns="99044" anchor="ctr" anchorCtr="0">
            <a:noAutofit/>
          </a:bodyPr>
          <a:lstStyle/>
          <a:p>
            <a:endParaRPr sz="1780"/>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96951" y="4232940"/>
            <a:ext cx="3397136" cy="2625060"/>
          </a:xfrm>
          <a:prstGeom prst="rect">
            <a:avLst/>
          </a:prstGeom>
        </p:spPr>
      </p:pic>
    </p:spTree>
    <p:extLst>
      <p:ext uri="{BB962C8B-B14F-4D97-AF65-F5344CB8AC3E}">
        <p14:creationId xmlns:p14="http://schemas.microsoft.com/office/powerpoint/2010/main" val="1860983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19000" cy="1143200"/>
          </a:xfrm>
        </p:spPr>
        <p:txBody>
          <a:bodyPr>
            <a:normAutofit fontScale="90000"/>
          </a:bodyPr>
          <a:lstStyle/>
          <a:p>
            <a:r>
              <a:rPr lang="en-US" dirty="0" smtClean="0"/>
              <a:t>Types of addition and subtraction problems:</a:t>
            </a:r>
            <a:br>
              <a:rPr lang="en-US" dirty="0" smtClean="0"/>
            </a:br>
            <a:r>
              <a:rPr lang="en-US" dirty="0" smtClean="0"/>
              <a:t>COMBINING &amp; SEPARATING</a:t>
            </a:r>
            <a:br>
              <a:rPr lang="en-US" dirty="0" smtClean="0"/>
            </a:br>
            <a:r>
              <a:rPr lang="en-US" dirty="0">
                <a:solidFill>
                  <a:schemeClr val="accent6"/>
                </a:solidFill>
              </a:rPr>
              <a:t>SNAPSHOT IN TIME (STATIC)</a:t>
            </a:r>
            <a:endParaRPr lang="en-US" dirty="0"/>
          </a:p>
        </p:txBody>
      </p:sp>
      <p:pic>
        <p:nvPicPr>
          <p:cNvPr id="3" name="Picture 2"/>
          <p:cNvPicPr>
            <a:picLocks noChangeAspect="1"/>
          </p:cNvPicPr>
          <p:nvPr/>
        </p:nvPicPr>
        <p:blipFill>
          <a:blip r:embed="rId2"/>
          <a:stretch>
            <a:fillRect/>
          </a:stretch>
        </p:blipFill>
        <p:spPr>
          <a:xfrm>
            <a:off x="0" y="1543050"/>
            <a:ext cx="9880600" cy="5143500"/>
          </a:xfrm>
          <a:prstGeom prst="rect">
            <a:avLst/>
          </a:prstGeom>
        </p:spPr>
      </p:pic>
    </p:spTree>
    <p:extLst>
      <p:ext uri="{BB962C8B-B14F-4D97-AF65-F5344CB8AC3E}">
        <p14:creationId xmlns:p14="http://schemas.microsoft.com/office/powerpoint/2010/main" val="668726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19000" cy="1143200"/>
          </a:xfrm>
        </p:spPr>
        <p:txBody>
          <a:bodyPr>
            <a:normAutofit fontScale="90000"/>
          </a:bodyPr>
          <a:lstStyle/>
          <a:p>
            <a:r>
              <a:rPr lang="en-US" dirty="0" smtClean="0"/>
              <a:t>Types of addition and subtraction problems:</a:t>
            </a:r>
            <a:br>
              <a:rPr lang="en-US" dirty="0" smtClean="0"/>
            </a:br>
            <a:r>
              <a:rPr lang="en-US" dirty="0" smtClean="0"/>
              <a:t>COMPARING &amp; FINDING THE DIFFERENCE</a:t>
            </a:r>
            <a:br>
              <a:rPr lang="en-US" dirty="0" smtClean="0"/>
            </a:br>
            <a:r>
              <a:rPr lang="en-US" dirty="0" smtClean="0">
                <a:solidFill>
                  <a:schemeClr val="accent6"/>
                </a:solidFill>
              </a:rPr>
              <a:t>SNAPSHOT IN TIME (STATIC)</a:t>
            </a:r>
            <a:endParaRPr lang="en-US" dirty="0">
              <a:solidFill>
                <a:schemeClr val="accent6"/>
              </a:solidFill>
            </a:endParaRPr>
          </a:p>
        </p:txBody>
      </p:sp>
      <p:pic>
        <p:nvPicPr>
          <p:cNvPr id="3" name="Picture 2"/>
          <p:cNvPicPr>
            <a:picLocks noChangeAspect="1"/>
          </p:cNvPicPr>
          <p:nvPr/>
        </p:nvPicPr>
        <p:blipFill>
          <a:blip r:embed="rId2"/>
          <a:stretch>
            <a:fillRect/>
          </a:stretch>
        </p:blipFill>
        <p:spPr>
          <a:xfrm>
            <a:off x="0" y="1670050"/>
            <a:ext cx="9829800" cy="4889500"/>
          </a:xfrm>
          <a:prstGeom prst="rect">
            <a:avLst/>
          </a:prstGeom>
        </p:spPr>
      </p:pic>
    </p:spTree>
    <p:extLst>
      <p:ext uri="{BB962C8B-B14F-4D97-AF65-F5344CB8AC3E}">
        <p14:creationId xmlns:p14="http://schemas.microsoft.com/office/powerpoint/2010/main" val="67930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Shape 92"/>
          <p:cNvSpPr txBox="1">
            <a:spLocks noGrp="1"/>
          </p:cNvSpPr>
          <p:nvPr>
            <p:ph type="subTitle" idx="4294967295"/>
          </p:nvPr>
        </p:nvSpPr>
        <p:spPr>
          <a:xfrm>
            <a:off x="1" y="4421334"/>
            <a:ext cx="9906000" cy="850199"/>
          </a:xfrm>
          <a:prstGeom prst="rect">
            <a:avLst/>
          </a:prstGeom>
        </p:spPr>
        <p:txBody>
          <a:bodyPr lIns="99044" tIns="99044" rIns="99044" bIns="99044" anchor="t" anchorCtr="0">
            <a:noAutofit/>
          </a:bodyPr>
          <a:lstStyle/>
          <a:p>
            <a:pPr algn="ctr">
              <a:spcBef>
                <a:spcPts val="0"/>
              </a:spcBef>
              <a:buNone/>
            </a:pPr>
            <a:r>
              <a:rPr lang="en-US" sz="2800" dirty="0">
                <a:latin typeface="Chalkduster" charset="0"/>
                <a:ea typeface="Chalkduster" charset="0"/>
                <a:cs typeface="Chalkduster" charset="0"/>
              </a:rPr>
              <a:t>Practical information for setting up clubs</a:t>
            </a:r>
            <a:endParaRPr lang="en" sz="2800" dirty="0">
              <a:latin typeface="Chalkduster" charset="0"/>
              <a:ea typeface="Chalkduster" charset="0"/>
              <a:cs typeface="Chalkduster" charset="0"/>
            </a:endParaRPr>
          </a:p>
        </p:txBody>
      </p:sp>
      <p:grpSp>
        <p:nvGrpSpPr>
          <p:cNvPr id="93" name="Shape 93"/>
          <p:cNvGrpSpPr/>
          <p:nvPr/>
        </p:nvGrpSpPr>
        <p:grpSpPr>
          <a:xfrm rot="-7230029">
            <a:off x="6590529" y="2588832"/>
            <a:ext cx="1643209" cy="1040985"/>
            <a:chOff x="238125" y="1918825"/>
            <a:chExt cx="1042450" cy="660400"/>
          </a:xfrm>
          <a:solidFill>
            <a:schemeClr val="accent6">
              <a:lumMod val="75000"/>
            </a:schemeClr>
          </a:solidFill>
        </p:grpSpPr>
        <p:sp>
          <p:nvSpPr>
            <p:cNvPr id="94" name="Shape 94"/>
            <p:cNvSpPr/>
            <p:nvPr/>
          </p:nvSpPr>
          <p:spPr>
            <a:xfrm>
              <a:off x="238125" y="1918825"/>
              <a:ext cx="966975" cy="660400"/>
            </a:xfrm>
            <a:custGeom>
              <a:avLst/>
              <a:gdLst/>
              <a:ahLst/>
              <a:cxnLst/>
              <a:rect l="0" t="0" r="0" b="0"/>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grpFill/>
            <a:ln>
              <a:solidFill>
                <a:schemeClr val="accent6">
                  <a:lumMod val="75000"/>
                </a:schemeClr>
              </a:solidFill>
            </a:ln>
          </p:spPr>
          <p:txBody>
            <a:bodyPr lIns="99044" tIns="99044" rIns="99044" bIns="99044" anchor="ctr" anchorCtr="0">
              <a:noAutofit/>
            </a:bodyPr>
            <a:lstStyle/>
            <a:p>
              <a:endParaRPr sz="1780"/>
            </a:p>
          </p:txBody>
        </p:sp>
        <p:sp>
          <p:nvSpPr>
            <p:cNvPr id="95" name="Shape 95"/>
            <p:cNvSpPr/>
            <p:nvPr/>
          </p:nvSpPr>
          <p:spPr>
            <a:xfrm>
              <a:off x="1091875" y="1951850"/>
              <a:ext cx="188700" cy="136800"/>
            </a:xfrm>
            <a:custGeom>
              <a:avLst/>
              <a:gdLst/>
              <a:ahLst/>
              <a:cxnLst/>
              <a:rect l="0" t="0" r="0" b="0"/>
              <a:pathLst>
                <a:path w="7548" h="5472" extrusionOk="0">
                  <a:moveTo>
                    <a:pt x="5000" y="0"/>
                  </a:moveTo>
                  <a:lnTo>
                    <a:pt x="4812" y="95"/>
                  </a:lnTo>
                  <a:lnTo>
                    <a:pt x="4717" y="95"/>
                  </a:lnTo>
                  <a:lnTo>
                    <a:pt x="4340" y="472"/>
                  </a:lnTo>
                  <a:lnTo>
                    <a:pt x="4057" y="566"/>
                  </a:lnTo>
                  <a:lnTo>
                    <a:pt x="3774" y="566"/>
                  </a:lnTo>
                  <a:lnTo>
                    <a:pt x="3397" y="378"/>
                  </a:lnTo>
                  <a:lnTo>
                    <a:pt x="3208" y="944"/>
                  </a:lnTo>
                  <a:lnTo>
                    <a:pt x="2548" y="1887"/>
                  </a:lnTo>
                  <a:lnTo>
                    <a:pt x="2170" y="2359"/>
                  </a:lnTo>
                  <a:lnTo>
                    <a:pt x="1793" y="2736"/>
                  </a:lnTo>
                  <a:lnTo>
                    <a:pt x="1415" y="2925"/>
                  </a:lnTo>
                  <a:lnTo>
                    <a:pt x="1321" y="2925"/>
                  </a:lnTo>
                  <a:lnTo>
                    <a:pt x="1227" y="2831"/>
                  </a:lnTo>
                  <a:lnTo>
                    <a:pt x="1321" y="3114"/>
                  </a:lnTo>
                  <a:lnTo>
                    <a:pt x="1132" y="3114"/>
                  </a:lnTo>
                  <a:lnTo>
                    <a:pt x="1227" y="3302"/>
                  </a:lnTo>
                  <a:lnTo>
                    <a:pt x="1227" y="3208"/>
                  </a:lnTo>
                  <a:lnTo>
                    <a:pt x="1321" y="3302"/>
                  </a:lnTo>
                  <a:lnTo>
                    <a:pt x="1510" y="3491"/>
                  </a:lnTo>
                  <a:lnTo>
                    <a:pt x="1321" y="3397"/>
                  </a:lnTo>
                  <a:lnTo>
                    <a:pt x="1132" y="3491"/>
                  </a:lnTo>
                  <a:lnTo>
                    <a:pt x="755" y="3963"/>
                  </a:lnTo>
                  <a:lnTo>
                    <a:pt x="472" y="4529"/>
                  </a:lnTo>
                  <a:lnTo>
                    <a:pt x="283" y="4623"/>
                  </a:lnTo>
                  <a:lnTo>
                    <a:pt x="0" y="4623"/>
                  </a:lnTo>
                  <a:lnTo>
                    <a:pt x="378" y="5095"/>
                  </a:lnTo>
                  <a:lnTo>
                    <a:pt x="944" y="5472"/>
                  </a:lnTo>
                  <a:lnTo>
                    <a:pt x="849" y="5378"/>
                  </a:lnTo>
                  <a:lnTo>
                    <a:pt x="944" y="5283"/>
                  </a:lnTo>
                  <a:lnTo>
                    <a:pt x="1132" y="5189"/>
                  </a:lnTo>
                  <a:lnTo>
                    <a:pt x="1321" y="5000"/>
                  </a:lnTo>
                  <a:lnTo>
                    <a:pt x="1321" y="4812"/>
                  </a:lnTo>
                  <a:lnTo>
                    <a:pt x="1227" y="4623"/>
                  </a:lnTo>
                  <a:lnTo>
                    <a:pt x="1227" y="4623"/>
                  </a:lnTo>
                  <a:lnTo>
                    <a:pt x="1510" y="4812"/>
                  </a:lnTo>
                  <a:lnTo>
                    <a:pt x="1415" y="4717"/>
                  </a:lnTo>
                  <a:lnTo>
                    <a:pt x="1415" y="4717"/>
                  </a:lnTo>
                  <a:lnTo>
                    <a:pt x="1604" y="4812"/>
                  </a:lnTo>
                  <a:lnTo>
                    <a:pt x="1698" y="4906"/>
                  </a:lnTo>
                  <a:lnTo>
                    <a:pt x="1604" y="4717"/>
                  </a:lnTo>
                  <a:lnTo>
                    <a:pt x="1415" y="4151"/>
                  </a:lnTo>
                  <a:lnTo>
                    <a:pt x="1510" y="4340"/>
                  </a:lnTo>
                  <a:lnTo>
                    <a:pt x="1887" y="4529"/>
                  </a:lnTo>
                  <a:lnTo>
                    <a:pt x="4812" y="1321"/>
                  </a:lnTo>
                  <a:lnTo>
                    <a:pt x="4812" y="1415"/>
                  </a:lnTo>
                  <a:lnTo>
                    <a:pt x="4812" y="1510"/>
                  </a:lnTo>
                  <a:lnTo>
                    <a:pt x="5095" y="1510"/>
                  </a:lnTo>
                  <a:lnTo>
                    <a:pt x="5000" y="1604"/>
                  </a:lnTo>
                  <a:lnTo>
                    <a:pt x="5000" y="1698"/>
                  </a:lnTo>
                  <a:lnTo>
                    <a:pt x="5189" y="1981"/>
                  </a:lnTo>
                  <a:lnTo>
                    <a:pt x="5472" y="2264"/>
                  </a:lnTo>
                  <a:lnTo>
                    <a:pt x="5661" y="2264"/>
                  </a:lnTo>
                  <a:lnTo>
                    <a:pt x="5944" y="2170"/>
                  </a:lnTo>
                  <a:lnTo>
                    <a:pt x="5661" y="2359"/>
                  </a:lnTo>
                  <a:lnTo>
                    <a:pt x="5566" y="2453"/>
                  </a:lnTo>
                  <a:lnTo>
                    <a:pt x="5566" y="2642"/>
                  </a:lnTo>
                  <a:lnTo>
                    <a:pt x="5661" y="2736"/>
                  </a:lnTo>
                  <a:lnTo>
                    <a:pt x="5944" y="2831"/>
                  </a:lnTo>
                  <a:lnTo>
                    <a:pt x="6132" y="2831"/>
                  </a:lnTo>
                  <a:lnTo>
                    <a:pt x="6227" y="3114"/>
                  </a:lnTo>
                  <a:lnTo>
                    <a:pt x="6415" y="3585"/>
                  </a:lnTo>
                  <a:lnTo>
                    <a:pt x="6698" y="4057"/>
                  </a:lnTo>
                  <a:lnTo>
                    <a:pt x="6887" y="4151"/>
                  </a:lnTo>
                  <a:lnTo>
                    <a:pt x="7076" y="4151"/>
                  </a:lnTo>
                  <a:lnTo>
                    <a:pt x="6887" y="4340"/>
                  </a:lnTo>
                  <a:lnTo>
                    <a:pt x="6793" y="4434"/>
                  </a:lnTo>
                  <a:lnTo>
                    <a:pt x="6887" y="4529"/>
                  </a:lnTo>
                  <a:lnTo>
                    <a:pt x="7076" y="4717"/>
                  </a:lnTo>
                  <a:lnTo>
                    <a:pt x="7453" y="4812"/>
                  </a:lnTo>
                  <a:lnTo>
                    <a:pt x="7264" y="5000"/>
                  </a:lnTo>
                  <a:lnTo>
                    <a:pt x="7076" y="5095"/>
                  </a:lnTo>
                  <a:lnTo>
                    <a:pt x="7359" y="5095"/>
                  </a:lnTo>
                  <a:lnTo>
                    <a:pt x="7547" y="4717"/>
                  </a:lnTo>
                  <a:lnTo>
                    <a:pt x="7453" y="4623"/>
                  </a:lnTo>
                  <a:lnTo>
                    <a:pt x="7264" y="4717"/>
                  </a:lnTo>
                  <a:lnTo>
                    <a:pt x="7453" y="4434"/>
                  </a:lnTo>
                  <a:lnTo>
                    <a:pt x="7453" y="4340"/>
                  </a:lnTo>
                  <a:lnTo>
                    <a:pt x="7453" y="4151"/>
                  </a:lnTo>
                  <a:lnTo>
                    <a:pt x="7170" y="3963"/>
                  </a:lnTo>
                  <a:lnTo>
                    <a:pt x="6793" y="3868"/>
                  </a:lnTo>
                  <a:lnTo>
                    <a:pt x="6981" y="3774"/>
                  </a:lnTo>
                  <a:lnTo>
                    <a:pt x="7264" y="3585"/>
                  </a:lnTo>
                  <a:lnTo>
                    <a:pt x="6981" y="3114"/>
                  </a:lnTo>
                  <a:lnTo>
                    <a:pt x="6698" y="2831"/>
                  </a:lnTo>
                  <a:lnTo>
                    <a:pt x="6415" y="2642"/>
                  </a:lnTo>
                  <a:lnTo>
                    <a:pt x="6604" y="2264"/>
                  </a:lnTo>
                  <a:lnTo>
                    <a:pt x="6887" y="1981"/>
                  </a:lnTo>
                  <a:lnTo>
                    <a:pt x="6415" y="2076"/>
                  </a:lnTo>
                  <a:lnTo>
                    <a:pt x="6604" y="1887"/>
                  </a:lnTo>
                  <a:lnTo>
                    <a:pt x="6227" y="1887"/>
                  </a:lnTo>
                  <a:lnTo>
                    <a:pt x="6415" y="1698"/>
                  </a:lnTo>
                  <a:lnTo>
                    <a:pt x="6510" y="1604"/>
                  </a:lnTo>
                  <a:lnTo>
                    <a:pt x="6510" y="1510"/>
                  </a:lnTo>
                  <a:lnTo>
                    <a:pt x="6227" y="1604"/>
                  </a:lnTo>
                  <a:lnTo>
                    <a:pt x="6132" y="1793"/>
                  </a:lnTo>
                  <a:lnTo>
                    <a:pt x="6132" y="1510"/>
                  </a:lnTo>
                  <a:lnTo>
                    <a:pt x="6038" y="1321"/>
                  </a:lnTo>
                  <a:lnTo>
                    <a:pt x="5755" y="944"/>
                  </a:lnTo>
                  <a:lnTo>
                    <a:pt x="5283" y="566"/>
                  </a:lnTo>
                  <a:lnTo>
                    <a:pt x="5095" y="283"/>
                  </a:lnTo>
                  <a:lnTo>
                    <a:pt x="5000" y="0"/>
                  </a:lnTo>
                  <a:close/>
                </a:path>
              </a:pathLst>
            </a:custGeom>
            <a:grpFill/>
            <a:ln>
              <a:solidFill>
                <a:schemeClr val="accent6">
                  <a:lumMod val="75000"/>
                </a:schemeClr>
              </a:solidFill>
            </a:ln>
          </p:spPr>
          <p:txBody>
            <a:bodyPr lIns="99044" tIns="99044" rIns="99044" bIns="99044" anchor="ctr" anchorCtr="0">
              <a:noAutofit/>
            </a:bodyPr>
            <a:lstStyle/>
            <a:p>
              <a:endParaRPr sz="1780"/>
            </a:p>
          </p:txBody>
        </p:sp>
      </p:grpSp>
      <p:grpSp>
        <p:nvGrpSpPr>
          <p:cNvPr id="96" name="Shape 96"/>
          <p:cNvGrpSpPr/>
          <p:nvPr/>
        </p:nvGrpSpPr>
        <p:grpSpPr>
          <a:xfrm rot="4843953" flipH="1">
            <a:off x="2236296" y="2611519"/>
            <a:ext cx="1263899" cy="1118934"/>
            <a:chOff x="1113100" y="2199475"/>
            <a:chExt cx="801900" cy="709925"/>
          </a:xfrm>
          <a:solidFill>
            <a:schemeClr val="accent6">
              <a:lumMod val="75000"/>
            </a:schemeClr>
          </a:solidFill>
        </p:grpSpPr>
        <p:sp>
          <p:nvSpPr>
            <p:cNvPr id="97" name="Shape 97"/>
            <p:cNvSpPr/>
            <p:nvPr/>
          </p:nvSpPr>
          <p:spPr>
            <a:xfrm>
              <a:off x="1113100" y="2291450"/>
              <a:ext cx="735850" cy="617950"/>
            </a:xfrm>
            <a:custGeom>
              <a:avLst/>
              <a:gdLst/>
              <a:ahLst/>
              <a:cxnLst/>
              <a:rect l="0" t="0" r="0" b="0"/>
              <a:pathLst>
                <a:path w="29434" h="24718" extrusionOk="0">
                  <a:moveTo>
                    <a:pt x="26604" y="13869"/>
                  </a:moveTo>
                  <a:lnTo>
                    <a:pt x="26509" y="13963"/>
                  </a:lnTo>
                  <a:lnTo>
                    <a:pt x="26509" y="14057"/>
                  </a:lnTo>
                  <a:lnTo>
                    <a:pt x="26604" y="14246"/>
                  </a:lnTo>
                  <a:lnTo>
                    <a:pt x="26604" y="13869"/>
                  </a:lnTo>
                  <a:close/>
                  <a:moveTo>
                    <a:pt x="7925" y="23397"/>
                  </a:moveTo>
                  <a:lnTo>
                    <a:pt x="8302" y="23491"/>
                  </a:lnTo>
                  <a:lnTo>
                    <a:pt x="8113" y="23491"/>
                  </a:lnTo>
                  <a:lnTo>
                    <a:pt x="7925" y="23397"/>
                  </a:lnTo>
                  <a:close/>
                  <a:moveTo>
                    <a:pt x="28962" y="1"/>
                  </a:moveTo>
                  <a:lnTo>
                    <a:pt x="28962" y="95"/>
                  </a:lnTo>
                  <a:lnTo>
                    <a:pt x="28774" y="284"/>
                  </a:lnTo>
                  <a:lnTo>
                    <a:pt x="28868" y="284"/>
                  </a:lnTo>
                  <a:lnTo>
                    <a:pt x="28868" y="567"/>
                  </a:lnTo>
                  <a:lnTo>
                    <a:pt x="28679" y="567"/>
                  </a:lnTo>
                  <a:lnTo>
                    <a:pt x="28868" y="661"/>
                  </a:lnTo>
                  <a:lnTo>
                    <a:pt x="28679" y="850"/>
                  </a:lnTo>
                  <a:lnTo>
                    <a:pt x="28679" y="1039"/>
                  </a:lnTo>
                  <a:lnTo>
                    <a:pt x="28585" y="1039"/>
                  </a:lnTo>
                  <a:lnTo>
                    <a:pt x="28491" y="1227"/>
                  </a:lnTo>
                  <a:lnTo>
                    <a:pt x="28679" y="1416"/>
                  </a:lnTo>
                  <a:lnTo>
                    <a:pt x="28962" y="1605"/>
                  </a:lnTo>
                  <a:lnTo>
                    <a:pt x="28585" y="1793"/>
                  </a:lnTo>
                  <a:lnTo>
                    <a:pt x="28868" y="1982"/>
                  </a:lnTo>
                  <a:lnTo>
                    <a:pt x="28962" y="2171"/>
                  </a:lnTo>
                  <a:lnTo>
                    <a:pt x="28868" y="2265"/>
                  </a:lnTo>
                  <a:lnTo>
                    <a:pt x="28774" y="2359"/>
                  </a:lnTo>
                  <a:lnTo>
                    <a:pt x="28868" y="2359"/>
                  </a:lnTo>
                  <a:lnTo>
                    <a:pt x="28774" y="2454"/>
                  </a:lnTo>
                  <a:lnTo>
                    <a:pt x="28868" y="2548"/>
                  </a:lnTo>
                  <a:lnTo>
                    <a:pt x="28868" y="2642"/>
                  </a:lnTo>
                  <a:lnTo>
                    <a:pt x="28585" y="2642"/>
                  </a:lnTo>
                  <a:lnTo>
                    <a:pt x="28679" y="2737"/>
                  </a:lnTo>
                  <a:lnTo>
                    <a:pt x="28774" y="2831"/>
                  </a:lnTo>
                  <a:lnTo>
                    <a:pt x="28774" y="3303"/>
                  </a:lnTo>
                  <a:lnTo>
                    <a:pt x="28679" y="3680"/>
                  </a:lnTo>
                  <a:lnTo>
                    <a:pt x="28585" y="3963"/>
                  </a:lnTo>
                  <a:lnTo>
                    <a:pt x="28774" y="4058"/>
                  </a:lnTo>
                  <a:lnTo>
                    <a:pt x="28774" y="4341"/>
                  </a:lnTo>
                  <a:lnTo>
                    <a:pt x="28585" y="4246"/>
                  </a:lnTo>
                  <a:lnTo>
                    <a:pt x="28585" y="4341"/>
                  </a:lnTo>
                  <a:lnTo>
                    <a:pt x="28679" y="4435"/>
                  </a:lnTo>
                  <a:lnTo>
                    <a:pt x="28491" y="4435"/>
                  </a:lnTo>
                  <a:lnTo>
                    <a:pt x="28585" y="4718"/>
                  </a:lnTo>
                  <a:lnTo>
                    <a:pt x="28491" y="5001"/>
                  </a:lnTo>
                  <a:lnTo>
                    <a:pt x="28774" y="4907"/>
                  </a:lnTo>
                  <a:lnTo>
                    <a:pt x="29057" y="5095"/>
                  </a:lnTo>
                  <a:lnTo>
                    <a:pt x="29057" y="5095"/>
                  </a:lnTo>
                  <a:lnTo>
                    <a:pt x="28774" y="5001"/>
                  </a:lnTo>
                  <a:lnTo>
                    <a:pt x="28679" y="5001"/>
                  </a:lnTo>
                  <a:lnTo>
                    <a:pt x="28774" y="5095"/>
                  </a:lnTo>
                  <a:lnTo>
                    <a:pt x="28585" y="5095"/>
                  </a:lnTo>
                  <a:lnTo>
                    <a:pt x="28396" y="5567"/>
                  </a:lnTo>
                  <a:lnTo>
                    <a:pt x="28396" y="5756"/>
                  </a:lnTo>
                  <a:lnTo>
                    <a:pt x="28585" y="6039"/>
                  </a:lnTo>
                  <a:lnTo>
                    <a:pt x="28396" y="6982"/>
                  </a:lnTo>
                  <a:lnTo>
                    <a:pt x="28302" y="7359"/>
                  </a:lnTo>
                  <a:lnTo>
                    <a:pt x="28113" y="7737"/>
                  </a:lnTo>
                  <a:lnTo>
                    <a:pt x="28113" y="7642"/>
                  </a:lnTo>
                  <a:lnTo>
                    <a:pt x="28113" y="7548"/>
                  </a:lnTo>
                  <a:lnTo>
                    <a:pt x="27830" y="8114"/>
                  </a:lnTo>
                  <a:lnTo>
                    <a:pt x="27830" y="8114"/>
                  </a:lnTo>
                  <a:lnTo>
                    <a:pt x="27924" y="8020"/>
                  </a:lnTo>
                  <a:lnTo>
                    <a:pt x="27453" y="8963"/>
                  </a:lnTo>
                  <a:lnTo>
                    <a:pt x="27736" y="8963"/>
                  </a:lnTo>
                  <a:lnTo>
                    <a:pt x="27547" y="9246"/>
                  </a:lnTo>
                  <a:lnTo>
                    <a:pt x="27547" y="9435"/>
                  </a:lnTo>
                  <a:lnTo>
                    <a:pt x="27641" y="9529"/>
                  </a:lnTo>
                  <a:lnTo>
                    <a:pt x="27641" y="9812"/>
                  </a:lnTo>
                  <a:lnTo>
                    <a:pt x="27547" y="9906"/>
                  </a:lnTo>
                  <a:lnTo>
                    <a:pt x="27453" y="9906"/>
                  </a:lnTo>
                  <a:lnTo>
                    <a:pt x="27358" y="9718"/>
                  </a:lnTo>
                  <a:lnTo>
                    <a:pt x="27264" y="9812"/>
                  </a:lnTo>
                  <a:lnTo>
                    <a:pt x="27075" y="9906"/>
                  </a:lnTo>
                  <a:lnTo>
                    <a:pt x="27170" y="10001"/>
                  </a:lnTo>
                  <a:lnTo>
                    <a:pt x="27075" y="10095"/>
                  </a:lnTo>
                  <a:lnTo>
                    <a:pt x="27075" y="10284"/>
                  </a:lnTo>
                  <a:lnTo>
                    <a:pt x="27170" y="10472"/>
                  </a:lnTo>
                  <a:lnTo>
                    <a:pt x="27170" y="10755"/>
                  </a:lnTo>
                  <a:lnTo>
                    <a:pt x="26792" y="10755"/>
                  </a:lnTo>
                  <a:lnTo>
                    <a:pt x="26698" y="10661"/>
                  </a:lnTo>
                  <a:lnTo>
                    <a:pt x="26698" y="10850"/>
                  </a:lnTo>
                  <a:lnTo>
                    <a:pt x="26604" y="10944"/>
                  </a:lnTo>
                  <a:lnTo>
                    <a:pt x="26415" y="10944"/>
                  </a:lnTo>
                  <a:lnTo>
                    <a:pt x="26415" y="11038"/>
                  </a:lnTo>
                  <a:lnTo>
                    <a:pt x="26509" y="11038"/>
                  </a:lnTo>
                  <a:lnTo>
                    <a:pt x="26604" y="11133"/>
                  </a:lnTo>
                  <a:lnTo>
                    <a:pt x="26604" y="11321"/>
                  </a:lnTo>
                  <a:lnTo>
                    <a:pt x="26604" y="11510"/>
                  </a:lnTo>
                  <a:lnTo>
                    <a:pt x="26509" y="11510"/>
                  </a:lnTo>
                  <a:lnTo>
                    <a:pt x="26509" y="11416"/>
                  </a:lnTo>
                  <a:lnTo>
                    <a:pt x="26415" y="11416"/>
                  </a:lnTo>
                  <a:lnTo>
                    <a:pt x="26415" y="11321"/>
                  </a:lnTo>
                  <a:lnTo>
                    <a:pt x="26321" y="11793"/>
                  </a:lnTo>
                  <a:lnTo>
                    <a:pt x="26226" y="11699"/>
                  </a:lnTo>
                  <a:lnTo>
                    <a:pt x="26132" y="11793"/>
                  </a:lnTo>
                  <a:lnTo>
                    <a:pt x="26226" y="11793"/>
                  </a:lnTo>
                  <a:lnTo>
                    <a:pt x="26321" y="12076"/>
                  </a:lnTo>
                  <a:lnTo>
                    <a:pt x="26415" y="12359"/>
                  </a:lnTo>
                  <a:lnTo>
                    <a:pt x="26038" y="12548"/>
                  </a:lnTo>
                  <a:lnTo>
                    <a:pt x="25755" y="12737"/>
                  </a:lnTo>
                  <a:lnTo>
                    <a:pt x="25660" y="12925"/>
                  </a:lnTo>
                  <a:lnTo>
                    <a:pt x="25755" y="12925"/>
                  </a:lnTo>
                  <a:lnTo>
                    <a:pt x="25755" y="13020"/>
                  </a:lnTo>
                  <a:lnTo>
                    <a:pt x="25849" y="12737"/>
                  </a:lnTo>
                  <a:lnTo>
                    <a:pt x="25943" y="13020"/>
                  </a:lnTo>
                  <a:lnTo>
                    <a:pt x="26038" y="12831"/>
                  </a:lnTo>
                  <a:lnTo>
                    <a:pt x="26132" y="12925"/>
                  </a:lnTo>
                  <a:lnTo>
                    <a:pt x="25943" y="13208"/>
                  </a:lnTo>
                  <a:lnTo>
                    <a:pt x="25660" y="13114"/>
                  </a:lnTo>
                  <a:lnTo>
                    <a:pt x="25472" y="13208"/>
                  </a:lnTo>
                  <a:lnTo>
                    <a:pt x="25377" y="13397"/>
                  </a:lnTo>
                  <a:lnTo>
                    <a:pt x="25283" y="13869"/>
                  </a:lnTo>
                  <a:lnTo>
                    <a:pt x="25189" y="14435"/>
                  </a:lnTo>
                  <a:lnTo>
                    <a:pt x="25094" y="14623"/>
                  </a:lnTo>
                  <a:lnTo>
                    <a:pt x="25000" y="14812"/>
                  </a:lnTo>
                  <a:lnTo>
                    <a:pt x="24906" y="14718"/>
                  </a:lnTo>
                  <a:lnTo>
                    <a:pt x="24811" y="14529"/>
                  </a:lnTo>
                  <a:lnTo>
                    <a:pt x="24717" y="14906"/>
                  </a:lnTo>
                  <a:lnTo>
                    <a:pt x="24717" y="15189"/>
                  </a:lnTo>
                  <a:lnTo>
                    <a:pt x="24717" y="15284"/>
                  </a:lnTo>
                  <a:lnTo>
                    <a:pt x="24811" y="15284"/>
                  </a:lnTo>
                  <a:lnTo>
                    <a:pt x="24528" y="15378"/>
                  </a:lnTo>
                  <a:lnTo>
                    <a:pt x="24340" y="15472"/>
                  </a:lnTo>
                  <a:lnTo>
                    <a:pt x="24057" y="15944"/>
                  </a:lnTo>
                  <a:lnTo>
                    <a:pt x="23962" y="16416"/>
                  </a:lnTo>
                  <a:lnTo>
                    <a:pt x="23774" y="16699"/>
                  </a:lnTo>
                  <a:lnTo>
                    <a:pt x="23396" y="16699"/>
                  </a:lnTo>
                  <a:lnTo>
                    <a:pt x="23208" y="16982"/>
                  </a:lnTo>
                  <a:lnTo>
                    <a:pt x="23019" y="17359"/>
                  </a:lnTo>
                  <a:lnTo>
                    <a:pt x="22830" y="17831"/>
                  </a:lnTo>
                  <a:lnTo>
                    <a:pt x="22830" y="17736"/>
                  </a:lnTo>
                  <a:lnTo>
                    <a:pt x="22736" y="17642"/>
                  </a:lnTo>
                  <a:lnTo>
                    <a:pt x="22736" y="17642"/>
                  </a:lnTo>
                  <a:lnTo>
                    <a:pt x="22830" y="17925"/>
                  </a:lnTo>
                  <a:lnTo>
                    <a:pt x="22453" y="17925"/>
                  </a:lnTo>
                  <a:lnTo>
                    <a:pt x="22547" y="17736"/>
                  </a:lnTo>
                  <a:lnTo>
                    <a:pt x="22453" y="17736"/>
                  </a:lnTo>
                  <a:lnTo>
                    <a:pt x="22359" y="17831"/>
                  </a:lnTo>
                  <a:lnTo>
                    <a:pt x="22264" y="18208"/>
                  </a:lnTo>
                  <a:lnTo>
                    <a:pt x="22170" y="18491"/>
                  </a:lnTo>
                  <a:lnTo>
                    <a:pt x="22076" y="18585"/>
                  </a:lnTo>
                  <a:lnTo>
                    <a:pt x="21887" y="18585"/>
                  </a:lnTo>
                  <a:lnTo>
                    <a:pt x="21698" y="19152"/>
                  </a:lnTo>
                  <a:lnTo>
                    <a:pt x="21604" y="18869"/>
                  </a:lnTo>
                  <a:lnTo>
                    <a:pt x="21604" y="19057"/>
                  </a:lnTo>
                  <a:lnTo>
                    <a:pt x="21415" y="19152"/>
                  </a:lnTo>
                  <a:lnTo>
                    <a:pt x="20943" y="19529"/>
                  </a:lnTo>
                  <a:lnTo>
                    <a:pt x="20377" y="19812"/>
                  </a:lnTo>
                  <a:lnTo>
                    <a:pt x="19906" y="20095"/>
                  </a:lnTo>
                  <a:lnTo>
                    <a:pt x="20094" y="20189"/>
                  </a:lnTo>
                  <a:lnTo>
                    <a:pt x="20189" y="20284"/>
                  </a:lnTo>
                  <a:lnTo>
                    <a:pt x="19906" y="20378"/>
                  </a:lnTo>
                  <a:lnTo>
                    <a:pt x="19906" y="20284"/>
                  </a:lnTo>
                  <a:lnTo>
                    <a:pt x="19811" y="20189"/>
                  </a:lnTo>
                  <a:lnTo>
                    <a:pt x="19811" y="20284"/>
                  </a:lnTo>
                  <a:lnTo>
                    <a:pt x="19811" y="20378"/>
                  </a:lnTo>
                  <a:lnTo>
                    <a:pt x="19245" y="20284"/>
                  </a:lnTo>
                  <a:lnTo>
                    <a:pt x="19340" y="20378"/>
                  </a:lnTo>
                  <a:lnTo>
                    <a:pt x="19245" y="20472"/>
                  </a:lnTo>
                  <a:lnTo>
                    <a:pt x="19434" y="20567"/>
                  </a:lnTo>
                  <a:lnTo>
                    <a:pt x="19340" y="20661"/>
                  </a:lnTo>
                  <a:lnTo>
                    <a:pt x="18962" y="20661"/>
                  </a:lnTo>
                  <a:lnTo>
                    <a:pt x="18585" y="21038"/>
                  </a:lnTo>
                  <a:lnTo>
                    <a:pt x="18113" y="21416"/>
                  </a:lnTo>
                  <a:lnTo>
                    <a:pt x="17736" y="21699"/>
                  </a:lnTo>
                  <a:lnTo>
                    <a:pt x="17359" y="21793"/>
                  </a:lnTo>
                  <a:lnTo>
                    <a:pt x="17076" y="22076"/>
                  </a:lnTo>
                  <a:lnTo>
                    <a:pt x="16793" y="22359"/>
                  </a:lnTo>
                  <a:lnTo>
                    <a:pt x="16698" y="22265"/>
                  </a:lnTo>
                  <a:lnTo>
                    <a:pt x="16604" y="22170"/>
                  </a:lnTo>
                  <a:lnTo>
                    <a:pt x="16321" y="22170"/>
                  </a:lnTo>
                  <a:lnTo>
                    <a:pt x="15849" y="22453"/>
                  </a:lnTo>
                  <a:lnTo>
                    <a:pt x="14340" y="22831"/>
                  </a:lnTo>
                  <a:lnTo>
                    <a:pt x="14340" y="22925"/>
                  </a:lnTo>
                  <a:lnTo>
                    <a:pt x="14340" y="23019"/>
                  </a:lnTo>
                  <a:lnTo>
                    <a:pt x="14245" y="23114"/>
                  </a:lnTo>
                  <a:lnTo>
                    <a:pt x="14057" y="23019"/>
                  </a:lnTo>
                  <a:lnTo>
                    <a:pt x="13962" y="22925"/>
                  </a:lnTo>
                  <a:lnTo>
                    <a:pt x="13774" y="22925"/>
                  </a:lnTo>
                  <a:lnTo>
                    <a:pt x="13774" y="23208"/>
                  </a:lnTo>
                  <a:lnTo>
                    <a:pt x="13491" y="23114"/>
                  </a:lnTo>
                  <a:lnTo>
                    <a:pt x="13113" y="23114"/>
                  </a:lnTo>
                  <a:lnTo>
                    <a:pt x="12642" y="23208"/>
                  </a:lnTo>
                  <a:lnTo>
                    <a:pt x="12453" y="23302"/>
                  </a:lnTo>
                  <a:lnTo>
                    <a:pt x="12076" y="23208"/>
                  </a:lnTo>
                  <a:lnTo>
                    <a:pt x="11793" y="23114"/>
                  </a:lnTo>
                  <a:lnTo>
                    <a:pt x="11510" y="23585"/>
                  </a:lnTo>
                  <a:lnTo>
                    <a:pt x="11321" y="23397"/>
                  </a:lnTo>
                  <a:lnTo>
                    <a:pt x="11132" y="23302"/>
                  </a:lnTo>
                  <a:lnTo>
                    <a:pt x="10849" y="23302"/>
                  </a:lnTo>
                  <a:lnTo>
                    <a:pt x="10566" y="23397"/>
                  </a:lnTo>
                  <a:lnTo>
                    <a:pt x="10566" y="23302"/>
                  </a:lnTo>
                  <a:lnTo>
                    <a:pt x="10189" y="23302"/>
                  </a:lnTo>
                  <a:lnTo>
                    <a:pt x="9717" y="23491"/>
                  </a:lnTo>
                  <a:lnTo>
                    <a:pt x="9717" y="23302"/>
                  </a:lnTo>
                  <a:lnTo>
                    <a:pt x="9623" y="23491"/>
                  </a:lnTo>
                  <a:lnTo>
                    <a:pt x="9434" y="23680"/>
                  </a:lnTo>
                  <a:lnTo>
                    <a:pt x="9340" y="23585"/>
                  </a:lnTo>
                  <a:lnTo>
                    <a:pt x="9434" y="23585"/>
                  </a:lnTo>
                  <a:lnTo>
                    <a:pt x="9340" y="23491"/>
                  </a:lnTo>
                  <a:lnTo>
                    <a:pt x="9246" y="23491"/>
                  </a:lnTo>
                  <a:lnTo>
                    <a:pt x="9246" y="23585"/>
                  </a:lnTo>
                  <a:lnTo>
                    <a:pt x="9151" y="23491"/>
                  </a:lnTo>
                  <a:lnTo>
                    <a:pt x="8868" y="23680"/>
                  </a:lnTo>
                  <a:lnTo>
                    <a:pt x="8774" y="23680"/>
                  </a:lnTo>
                  <a:lnTo>
                    <a:pt x="8680" y="23491"/>
                  </a:lnTo>
                  <a:lnTo>
                    <a:pt x="8585" y="23585"/>
                  </a:lnTo>
                  <a:lnTo>
                    <a:pt x="8491" y="23585"/>
                  </a:lnTo>
                  <a:lnTo>
                    <a:pt x="8397" y="23491"/>
                  </a:lnTo>
                  <a:lnTo>
                    <a:pt x="8302" y="23491"/>
                  </a:lnTo>
                  <a:lnTo>
                    <a:pt x="8208" y="23302"/>
                  </a:lnTo>
                  <a:lnTo>
                    <a:pt x="8302" y="23114"/>
                  </a:lnTo>
                  <a:lnTo>
                    <a:pt x="8302" y="23114"/>
                  </a:lnTo>
                  <a:lnTo>
                    <a:pt x="8019" y="23208"/>
                  </a:lnTo>
                  <a:lnTo>
                    <a:pt x="7642" y="23208"/>
                  </a:lnTo>
                  <a:lnTo>
                    <a:pt x="7359" y="23302"/>
                  </a:lnTo>
                  <a:lnTo>
                    <a:pt x="7264" y="23302"/>
                  </a:lnTo>
                  <a:lnTo>
                    <a:pt x="7264" y="23397"/>
                  </a:lnTo>
                  <a:lnTo>
                    <a:pt x="7547" y="23397"/>
                  </a:lnTo>
                  <a:lnTo>
                    <a:pt x="7453" y="23491"/>
                  </a:lnTo>
                  <a:lnTo>
                    <a:pt x="7359" y="23491"/>
                  </a:lnTo>
                  <a:lnTo>
                    <a:pt x="7170" y="23680"/>
                  </a:lnTo>
                  <a:lnTo>
                    <a:pt x="6981" y="23397"/>
                  </a:lnTo>
                  <a:lnTo>
                    <a:pt x="6698" y="23208"/>
                  </a:lnTo>
                  <a:lnTo>
                    <a:pt x="6604" y="23114"/>
                  </a:lnTo>
                  <a:lnTo>
                    <a:pt x="6415" y="23208"/>
                  </a:lnTo>
                  <a:lnTo>
                    <a:pt x="6227" y="23302"/>
                  </a:lnTo>
                  <a:lnTo>
                    <a:pt x="6132" y="23491"/>
                  </a:lnTo>
                  <a:lnTo>
                    <a:pt x="6038" y="23491"/>
                  </a:lnTo>
                  <a:lnTo>
                    <a:pt x="6038" y="23397"/>
                  </a:lnTo>
                  <a:lnTo>
                    <a:pt x="6132" y="23208"/>
                  </a:lnTo>
                  <a:lnTo>
                    <a:pt x="5849" y="23302"/>
                  </a:lnTo>
                  <a:lnTo>
                    <a:pt x="5661" y="23397"/>
                  </a:lnTo>
                  <a:lnTo>
                    <a:pt x="5095" y="23208"/>
                  </a:lnTo>
                  <a:lnTo>
                    <a:pt x="4057" y="23019"/>
                  </a:lnTo>
                  <a:lnTo>
                    <a:pt x="2925" y="22831"/>
                  </a:lnTo>
                  <a:lnTo>
                    <a:pt x="2265" y="22831"/>
                  </a:lnTo>
                  <a:lnTo>
                    <a:pt x="2265" y="22642"/>
                  </a:lnTo>
                  <a:lnTo>
                    <a:pt x="1887" y="22642"/>
                  </a:lnTo>
                  <a:lnTo>
                    <a:pt x="1510" y="22548"/>
                  </a:lnTo>
                  <a:lnTo>
                    <a:pt x="944" y="22076"/>
                  </a:lnTo>
                  <a:lnTo>
                    <a:pt x="944" y="21887"/>
                  </a:lnTo>
                  <a:lnTo>
                    <a:pt x="1038" y="21699"/>
                  </a:lnTo>
                  <a:lnTo>
                    <a:pt x="755" y="21699"/>
                  </a:lnTo>
                  <a:lnTo>
                    <a:pt x="472" y="21793"/>
                  </a:lnTo>
                  <a:lnTo>
                    <a:pt x="95" y="22076"/>
                  </a:lnTo>
                  <a:lnTo>
                    <a:pt x="0" y="22265"/>
                  </a:lnTo>
                  <a:lnTo>
                    <a:pt x="0" y="22359"/>
                  </a:lnTo>
                  <a:lnTo>
                    <a:pt x="283" y="22453"/>
                  </a:lnTo>
                  <a:lnTo>
                    <a:pt x="189" y="22548"/>
                  </a:lnTo>
                  <a:lnTo>
                    <a:pt x="95" y="22453"/>
                  </a:lnTo>
                  <a:lnTo>
                    <a:pt x="95" y="22642"/>
                  </a:lnTo>
                  <a:lnTo>
                    <a:pt x="283" y="22642"/>
                  </a:lnTo>
                  <a:lnTo>
                    <a:pt x="566" y="22736"/>
                  </a:lnTo>
                  <a:lnTo>
                    <a:pt x="472" y="22831"/>
                  </a:lnTo>
                  <a:lnTo>
                    <a:pt x="472" y="22925"/>
                  </a:lnTo>
                  <a:lnTo>
                    <a:pt x="661" y="22736"/>
                  </a:lnTo>
                  <a:lnTo>
                    <a:pt x="755" y="22925"/>
                  </a:lnTo>
                  <a:lnTo>
                    <a:pt x="755" y="23019"/>
                  </a:lnTo>
                  <a:lnTo>
                    <a:pt x="661" y="23019"/>
                  </a:lnTo>
                  <a:lnTo>
                    <a:pt x="944" y="23114"/>
                  </a:lnTo>
                  <a:lnTo>
                    <a:pt x="1132" y="23208"/>
                  </a:lnTo>
                  <a:lnTo>
                    <a:pt x="1604" y="23397"/>
                  </a:lnTo>
                  <a:lnTo>
                    <a:pt x="1510" y="23491"/>
                  </a:lnTo>
                  <a:lnTo>
                    <a:pt x="1510" y="23585"/>
                  </a:lnTo>
                  <a:lnTo>
                    <a:pt x="1793" y="23680"/>
                  </a:lnTo>
                  <a:lnTo>
                    <a:pt x="2170" y="23774"/>
                  </a:lnTo>
                  <a:lnTo>
                    <a:pt x="2453" y="23774"/>
                  </a:lnTo>
                  <a:lnTo>
                    <a:pt x="2359" y="23868"/>
                  </a:lnTo>
                  <a:lnTo>
                    <a:pt x="2642" y="24057"/>
                  </a:lnTo>
                  <a:lnTo>
                    <a:pt x="2736" y="23868"/>
                  </a:lnTo>
                  <a:lnTo>
                    <a:pt x="3019" y="23680"/>
                  </a:lnTo>
                  <a:lnTo>
                    <a:pt x="2925" y="23963"/>
                  </a:lnTo>
                  <a:lnTo>
                    <a:pt x="2831" y="24151"/>
                  </a:lnTo>
                  <a:lnTo>
                    <a:pt x="3114" y="23868"/>
                  </a:lnTo>
                  <a:lnTo>
                    <a:pt x="3208" y="24151"/>
                  </a:lnTo>
                  <a:lnTo>
                    <a:pt x="3302" y="23963"/>
                  </a:lnTo>
                  <a:lnTo>
                    <a:pt x="3491" y="24057"/>
                  </a:lnTo>
                  <a:lnTo>
                    <a:pt x="3585" y="24340"/>
                  </a:lnTo>
                  <a:lnTo>
                    <a:pt x="3680" y="24246"/>
                  </a:lnTo>
                  <a:lnTo>
                    <a:pt x="3774" y="24057"/>
                  </a:lnTo>
                  <a:lnTo>
                    <a:pt x="3868" y="24151"/>
                  </a:lnTo>
                  <a:lnTo>
                    <a:pt x="3868" y="24340"/>
                  </a:lnTo>
                  <a:lnTo>
                    <a:pt x="4434" y="24151"/>
                  </a:lnTo>
                  <a:lnTo>
                    <a:pt x="4717" y="24057"/>
                  </a:lnTo>
                  <a:lnTo>
                    <a:pt x="4812" y="24151"/>
                  </a:lnTo>
                  <a:lnTo>
                    <a:pt x="4812" y="23868"/>
                  </a:lnTo>
                  <a:lnTo>
                    <a:pt x="5000" y="23774"/>
                  </a:lnTo>
                  <a:lnTo>
                    <a:pt x="5000" y="23868"/>
                  </a:lnTo>
                  <a:lnTo>
                    <a:pt x="4906" y="24057"/>
                  </a:lnTo>
                  <a:lnTo>
                    <a:pt x="5095" y="23963"/>
                  </a:lnTo>
                  <a:lnTo>
                    <a:pt x="5378" y="23963"/>
                  </a:lnTo>
                  <a:lnTo>
                    <a:pt x="5378" y="24151"/>
                  </a:lnTo>
                  <a:lnTo>
                    <a:pt x="5000" y="24151"/>
                  </a:lnTo>
                  <a:lnTo>
                    <a:pt x="5095" y="24246"/>
                  </a:lnTo>
                  <a:lnTo>
                    <a:pt x="5000" y="24246"/>
                  </a:lnTo>
                  <a:lnTo>
                    <a:pt x="5000" y="24434"/>
                  </a:lnTo>
                  <a:lnTo>
                    <a:pt x="5378" y="24434"/>
                  </a:lnTo>
                  <a:lnTo>
                    <a:pt x="5566" y="24246"/>
                  </a:lnTo>
                  <a:lnTo>
                    <a:pt x="5944" y="24340"/>
                  </a:lnTo>
                  <a:lnTo>
                    <a:pt x="6415" y="24340"/>
                  </a:lnTo>
                  <a:lnTo>
                    <a:pt x="6321" y="24434"/>
                  </a:lnTo>
                  <a:lnTo>
                    <a:pt x="6510" y="24434"/>
                  </a:lnTo>
                  <a:lnTo>
                    <a:pt x="6604" y="24340"/>
                  </a:lnTo>
                  <a:lnTo>
                    <a:pt x="6604" y="24246"/>
                  </a:lnTo>
                  <a:lnTo>
                    <a:pt x="6793" y="24340"/>
                  </a:lnTo>
                  <a:lnTo>
                    <a:pt x="6604" y="24434"/>
                  </a:lnTo>
                  <a:lnTo>
                    <a:pt x="6793" y="24434"/>
                  </a:lnTo>
                  <a:lnTo>
                    <a:pt x="6887" y="24340"/>
                  </a:lnTo>
                  <a:lnTo>
                    <a:pt x="6981" y="24434"/>
                  </a:lnTo>
                  <a:lnTo>
                    <a:pt x="7264" y="24434"/>
                  </a:lnTo>
                  <a:lnTo>
                    <a:pt x="7925" y="24623"/>
                  </a:lnTo>
                  <a:lnTo>
                    <a:pt x="8680" y="24623"/>
                  </a:lnTo>
                  <a:lnTo>
                    <a:pt x="9057" y="24529"/>
                  </a:lnTo>
                  <a:lnTo>
                    <a:pt x="9529" y="24529"/>
                  </a:lnTo>
                  <a:lnTo>
                    <a:pt x="10000" y="24623"/>
                  </a:lnTo>
                  <a:lnTo>
                    <a:pt x="10566" y="24717"/>
                  </a:lnTo>
                  <a:lnTo>
                    <a:pt x="11415" y="24623"/>
                  </a:lnTo>
                  <a:lnTo>
                    <a:pt x="12359" y="24529"/>
                  </a:lnTo>
                  <a:lnTo>
                    <a:pt x="12830" y="24340"/>
                  </a:lnTo>
                  <a:lnTo>
                    <a:pt x="12925" y="24529"/>
                  </a:lnTo>
                  <a:lnTo>
                    <a:pt x="13019" y="24340"/>
                  </a:lnTo>
                  <a:lnTo>
                    <a:pt x="13113" y="24529"/>
                  </a:lnTo>
                  <a:lnTo>
                    <a:pt x="13208" y="24434"/>
                  </a:lnTo>
                  <a:lnTo>
                    <a:pt x="13113" y="24340"/>
                  </a:lnTo>
                  <a:lnTo>
                    <a:pt x="13962" y="24340"/>
                  </a:lnTo>
                  <a:lnTo>
                    <a:pt x="13962" y="24434"/>
                  </a:lnTo>
                  <a:lnTo>
                    <a:pt x="13962" y="24529"/>
                  </a:lnTo>
                  <a:lnTo>
                    <a:pt x="14717" y="24246"/>
                  </a:lnTo>
                  <a:lnTo>
                    <a:pt x="15566" y="24057"/>
                  </a:lnTo>
                  <a:lnTo>
                    <a:pt x="15378" y="23963"/>
                  </a:lnTo>
                  <a:lnTo>
                    <a:pt x="15472" y="23868"/>
                  </a:lnTo>
                  <a:lnTo>
                    <a:pt x="15566" y="23963"/>
                  </a:lnTo>
                  <a:lnTo>
                    <a:pt x="15472" y="23774"/>
                  </a:lnTo>
                  <a:lnTo>
                    <a:pt x="15661" y="23868"/>
                  </a:lnTo>
                  <a:lnTo>
                    <a:pt x="15566" y="24057"/>
                  </a:lnTo>
                  <a:lnTo>
                    <a:pt x="16038" y="23963"/>
                  </a:lnTo>
                  <a:lnTo>
                    <a:pt x="16698" y="23680"/>
                  </a:lnTo>
                  <a:lnTo>
                    <a:pt x="17264" y="23397"/>
                  </a:lnTo>
                  <a:lnTo>
                    <a:pt x="17453" y="23208"/>
                  </a:lnTo>
                  <a:lnTo>
                    <a:pt x="17547" y="23019"/>
                  </a:lnTo>
                  <a:lnTo>
                    <a:pt x="17736" y="23114"/>
                  </a:lnTo>
                  <a:lnTo>
                    <a:pt x="17830" y="23114"/>
                  </a:lnTo>
                  <a:lnTo>
                    <a:pt x="18019" y="23019"/>
                  </a:lnTo>
                  <a:lnTo>
                    <a:pt x="18208" y="22736"/>
                  </a:lnTo>
                  <a:lnTo>
                    <a:pt x="18302" y="22548"/>
                  </a:lnTo>
                  <a:lnTo>
                    <a:pt x="18868" y="22359"/>
                  </a:lnTo>
                  <a:lnTo>
                    <a:pt x="19623" y="22076"/>
                  </a:lnTo>
                  <a:lnTo>
                    <a:pt x="20189" y="21699"/>
                  </a:lnTo>
                  <a:lnTo>
                    <a:pt x="20849" y="21227"/>
                  </a:lnTo>
                  <a:lnTo>
                    <a:pt x="21321" y="20755"/>
                  </a:lnTo>
                  <a:lnTo>
                    <a:pt x="21510" y="20472"/>
                  </a:lnTo>
                  <a:lnTo>
                    <a:pt x="22170" y="19906"/>
                  </a:lnTo>
                  <a:lnTo>
                    <a:pt x="22736" y="19435"/>
                  </a:lnTo>
                  <a:lnTo>
                    <a:pt x="23113" y="18963"/>
                  </a:lnTo>
                  <a:lnTo>
                    <a:pt x="23302" y="18585"/>
                  </a:lnTo>
                  <a:lnTo>
                    <a:pt x="23396" y="18774"/>
                  </a:lnTo>
                  <a:lnTo>
                    <a:pt x="23585" y="18397"/>
                  </a:lnTo>
                  <a:lnTo>
                    <a:pt x="23774" y="18114"/>
                  </a:lnTo>
                  <a:lnTo>
                    <a:pt x="24057" y="17736"/>
                  </a:lnTo>
                  <a:lnTo>
                    <a:pt x="24245" y="17453"/>
                  </a:lnTo>
                  <a:lnTo>
                    <a:pt x="24340" y="17453"/>
                  </a:lnTo>
                  <a:lnTo>
                    <a:pt x="24434" y="17359"/>
                  </a:lnTo>
                  <a:lnTo>
                    <a:pt x="24623" y="16982"/>
                  </a:lnTo>
                  <a:lnTo>
                    <a:pt x="25189" y="16227"/>
                  </a:lnTo>
                  <a:lnTo>
                    <a:pt x="25566" y="15661"/>
                  </a:lnTo>
                  <a:lnTo>
                    <a:pt x="25943" y="15189"/>
                  </a:lnTo>
                  <a:lnTo>
                    <a:pt x="26226" y="14529"/>
                  </a:lnTo>
                  <a:lnTo>
                    <a:pt x="26509" y="13680"/>
                  </a:lnTo>
                  <a:lnTo>
                    <a:pt x="26604" y="13869"/>
                  </a:lnTo>
                  <a:lnTo>
                    <a:pt x="26604" y="13586"/>
                  </a:lnTo>
                  <a:lnTo>
                    <a:pt x="26698" y="13303"/>
                  </a:lnTo>
                  <a:lnTo>
                    <a:pt x="26792" y="13303"/>
                  </a:lnTo>
                  <a:lnTo>
                    <a:pt x="26887" y="13397"/>
                  </a:lnTo>
                  <a:lnTo>
                    <a:pt x="27170" y="12831"/>
                  </a:lnTo>
                  <a:lnTo>
                    <a:pt x="27264" y="12548"/>
                  </a:lnTo>
                  <a:lnTo>
                    <a:pt x="27264" y="12454"/>
                  </a:lnTo>
                  <a:lnTo>
                    <a:pt x="26981" y="12076"/>
                  </a:lnTo>
                  <a:lnTo>
                    <a:pt x="27075" y="12171"/>
                  </a:lnTo>
                  <a:lnTo>
                    <a:pt x="27170" y="12076"/>
                  </a:lnTo>
                  <a:lnTo>
                    <a:pt x="27358" y="12076"/>
                  </a:lnTo>
                  <a:lnTo>
                    <a:pt x="27453" y="12171"/>
                  </a:lnTo>
                  <a:lnTo>
                    <a:pt x="27453" y="11982"/>
                  </a:lnTo>
                  <a:lnTo>
                    <a:pt x="27547" y="11793"/>
                  </a:lnTo>
                  <a:lnTo>
                    <a:pt x="27641" y="11793"/>
                  </a:lnTo>
                  <a:lnTo>
                    <a:pt x="27547" y="11510"/>
                  </a:lnTo>
                  <a:lnTo>
                    <a:pt x="27641" y="11133"/>
                  </a:lnTo>
                  <a:lnTo>
                    <a:pt x="27830" y="10755"/>
                  </a:lnTo>
                  <a:lnTo>
                    <a:pt x="27924" y="10661"/>
                  </a:lnTo>
                  <a:lnTo>
                    <a:pt x="28113" y="10661"/>
                  </a:lnTo>
                  <a:lnTo>
                    <a:pt x="28019" y="10378"/>
                  </a:lnTo>
                  <a:lnTo>
                    <a:pt x="28019" y="10284"/>
                  </a:lnTo>
                  <a:lnTo>
                    <a:pt x="28019" y="10095"/>
                  </a:lnTo>
                  <a:lnTo>
                    <a:pt x="28113" y="10284"/>
                  </a:lnTo>
                  <a:lnTo>
                    <a:pt x="28208" y="10001"/>
                  </a:lnTo>
                  <a:lnTo>
                    <a:pt x="28019" y="10001"/>
                  </a:lnTo>
                  <a:lnTo>
                    <a:pt x="27924" y="9906"/>
                  </a:lnTo>
                  <a:lnTo>
                    <a:pt x="28113" y="9718"/>
                  </a:lnTo>
                  <a:lnTo>
                    <a:pt x="28208" y="9718"/>
                  </a:lnTo>
                  <a:lnTo>
                    <a:pt x="28113" y="9529"/>
                  </a:lnTo>
                  <a:lnTo>
                    <a:pt x="28396" y="9529"/>
                  </a:lnTo>
                  <a:lnTo>
                    <a:pt x="28302" y="9057"/>
                  </a:lnTo>
                  <a:lnTo>
                    <a:pt x="28396" y="9057"/>
                  </a:lnTo>
                  <a:lnTo>
                    <a:pt x="28396" y="8963"/>
                  </a:lnTo>
                  <a:lnTo>
                    <a:pt x="28396" y="8774"/>
                  </a:lnTo>
                  <a:lnTo>
                    <a:pt x="28491" y="8491"/>
                  </a:lnTo>
                  <a:lnTo>
                    <a:pt x="28585" y="8114"/>
                  </a:lnTo>
                  <a:lnTo>
                    <a:pt x="28774" y="8303"/>
                  </a:lnTo>
                  <a:lnTo>
                    <a:pt x="28962" y="7454"/>
                  </a:lnTo>
                  <a:lnTo>
                    <a:pt x="29057" y="6699"/>
                  </a:lnTo>
                  <a:lnTo>
                    <a:pt x="29245" y="5661"/>
                  </a:lnTo>
                  <a:lnTo>
                    <a:pt x="29340" y="4718"/>
                  </a:lnTo>
                  <a:lnTo>
                    <a:pt x="29340" y="4341"/>
                  </a:lnTo>
                  <a:lnTo>
                    <a:pt x="29057" y="4435"/>
                  </a:lnTo>
                  <a:lnTo>
                    <a:pt x="28962" y="4435"/>
                  </a:lnTo>
                  <a:lnTo>
                    <a:pt x="28962" y="4246"/>
                  </a:lnTo>
                  <a:lnTo>
                    <a:pt x="29151" y="4341"/>
                  </a:lnTo>
                  <a:lnTo>
                    <a:pt x="29245" y="4152"/>
                  </a:lnTo>
                  <a:lnTo>
                    <a:pt x="29151" y="4152"/>
                  </a:lnTo>
                  <a:lnTo>
                    <a:pt x="29057" y="3963"/>
                  </a:lnTo>
                  <a:lnTo>
                    <a:pt x="28962" y="3680"/>
                  </a:lnTo>
                  <a:lnTo>
                    <a:pt x="28962" y="3680"/>
                  </a:lnTo>
                  <a:lnTo>
                    <a:pt x="29245" y="3774"/>
                  </a:lnTo>
                  <a:lnTo>
                    <a:pt x="29057" y="3586"/>
                  </a:lnTo>
                  <a:lnTo>
                    <a:pt x="29057" y="3397"/>
                  </a:lnTo>
                  <a:lnTo>
                    <a:pt x="29245" y="3586"/>
                  </a:lnTo>
                  <a:lnTo>
                    <a:pt x="29245" y="3491"/>
                  </a:lnTo>
                  <a:lnTo>
                    <a:pt x="29434" y="3114"/>
                  </a:lnTo>
                  <a:lnTo>
                    <a:pt x="29245" y="2925"/>
                  </a:lnTo>
                  <a:lnTo>
                    <a:pt x="28962" y="2642"/>
                  </a:lnTo>
                  <a:lnTo>
                    <a:pt x="28962" y="2642"/>
                  </a:lnTo>
                  <a:lnTo>
                    <a:pt x="29245" y="2831"/>
                  </a:lnTo>
                  <a:lnTo>
                    <a:pt x="29340" y="2737"/>
                  </a:lnTo>
                  <a:lnTo>
                    <a:pt x="29434" y="2359"/>
                  </a:lnTo>
                  <a:lnTo>
                    <a:pt x="29434" y="2265"/>
                  </a:lnTo>
                  <a:lnTo>
                    <a:pt x="29434" y="2171"/>
                  </a:lnTo>
                  <a:lnTo>
                    <a:pt x="29340" y="2171"/>
                  </a:lnTo>
                  <a:lnTo>
                    <a:pt x="28774" y="944"/>
                  </a:lnTo>
                  <a:lnTo>
                    <a:pt x="28962" y="661"/>
                  </a:lnTo>
                  <a:lnTo>
                    <a:pt x="29057" y="473"/>
                  </a:lnTo>
                  <a:lnTo>
                    <a:pt x="29151" y="473"/>
                  </a:lnTo>
                  <a:lnTo>
                    <a:pt x="28868" y="190"/>
                  </a:lnTo>
                  <a:lnTo>
                    <a:pt x="29057" y="190"/>
                  </a:lnTo>
                  <a:lnTo>
                    <a:pt x="28962" y="1"/>
                  </a:lnTo>
                  <a:close/>
                </a:path>
              </a:pathLst>
            </a:custGeom>
            <a:grpFill/>
            <a:ln>
              <a:solidFill>
                <a:schemeClr val="accent6">
                  <a:lumMod val="75000"/>
                </a:schemeClr>
              </a:solidFill>
            </a:ln>
          </p:spPr>
          <p:txBody>
            <a:bodyPr lIns="99044" tIns="99044" rIns="99044" bIns="99044" anchor="ctr" anchorCtr="0">
              <a:noAutofit/>
            </a:bodyPr>
            <a:lstStyle/>
            <a:p>
              <a:endParaRPr sz="1780"/>
            </a:p>
          </p:txBody>
        </p:sp>
        <p:sp>
          <p:nvSpPr>
            <p:cNvPr id="98" name="Shape 98"/>
            <p:cNvSpPr/>
            <p:nvPr/>
          </p:nvSpPr>
          <p:spPr>
            <a:xfrm>
              <a:off x="1745175" y="2199475"/>
              <a:ext cx="169825" cy="162775"/>
            </a:xfrm>
            <a:custGeom>
              <a:avLst/>
              <a:gdLst/>
              <a:ahLst/>
              <a:cxnLst/>
              <a:rect l="0" t="0" r="0" b="0"/>
              <a:pathLst>
                <a:path w="6793" h="6511" extrusionOk="0">
                  <a:moveTo>
                    <a:pt x="1038" y="6416"/>
                  </a:moveTo>
                  <a:lnTo>
                    <a:pt x="1038" y="6463"/>
                  </a:lnTo>
                  <a:lnTo>
                    <a:pt x="1038" y="6463"/>
                  </a:lnTo>
                  <a:lnTo>
                    <a:pt x="943" y="6416"/>
                  </a:lnTo>
                  <a:close/>
                  <a:moveTo>
                    <a:pt x="2641" y="1"/>
                  </a:moveTo>
                  <a:lnTo>
                    <a:pt x="2641" y="190"/>
                  </a:lnTo>
                  <a:lnTo>
                    <a:pt x="2641" y="473"/>
                  </a:lnTo>
                  <a:lnTo>
                    <a:pt x="2641" y="567"/>
                  </a:lnTo>
                  <a:lnTo>
                    <a:pt x="2547" y="284"/>
                  </a:lnTo>
                  <a:lnTo>
                    <a:pt x="2547" y="756"/>
                  </a:lnTo>
                  <a:lnTo>
                    <a:pt x="2453" y="284"/>
                  </a:lnTo>
                  <a:lnTo>
                    <a:pt x="2453" y="473"/>
                  </a:lnTo>
                  <a:lnTo>
                    <a:pt x="2453" y="661"/>
                  </a:lnTo>
                  <a:lnTo>
                    <a:pt x="2075" y="1227"/>
                  </a:lnTo>
                  <a:lnTo>
                    <a:pt x="1509" y="2171"/>
                  </a:lnTo>
                  <a:lnTo>
                    <a:pt x="849" y="3114"/>
                  </a:lnTo>
                  <a:lnTo>
                    <a:pt x="377" y="3774"/>
                  </a:lnTo>
                  <a:lnTo>
                    <a:pt x="283" y="4152"/>
                  </a:lnTo>
                  <a:lnTo>
                    <a:pt x="472" y="4246"/>
                  </a:lnTo>
                  <a:lnTo>
                    <a:pt x="472" y="4340"/>
                  </a:lnTo>
                  <a:lnTo>
                    <a:pt x="377" y="4435"/>
                  </a:lnTo>
                  <a:lnTo>
                    <a:pt x="283" y="4435"/>
                  </a:lnTo>
                  <a:lnTo>
                    <a:pt x="566" y="4529"/>
                  </a:lnTo>
                  <a:lnTo>
                    <a:pt x="472" y="4435"/>
                  </a:lnTo>
                  <a:lnTo>
                    <a:pt x="566" y="4435"/>
                  </a:lnTo>
                  <a:lnTo>
                    <a:pt x="849" y="4623"/>
                  </a:lnTo>
                  <a:lnTo>
                    <a:pt x="566" y="4623"/>
                  </a:lnTo>
                  <a:lnTo>
                    <a:pt x="472" y="4812"/>
                  </a:lnTo>
                  <a:lnTo>
                    <a:pt x="377" y="5284"/>
                  </a:lnTo>
                  <a:lnTo>
                    <a:pt x="283" y="5944"/>
                  </a:lnTo>
                  <a:lnTo>
                    <a:pt x="189" y="6133"/>
                  </a:lnTo>
                  <a:lnTo>
                    <a:pt x="0" y="6227"/>
                  </a:lnTo>
                  <a:lnTo>
                    <a:pt x="566" y="6416"/>
                  </a:lnTo>
                  <a:lnTo>
                    <a:pt x="1038" y="6494"/>
                  </a:lnTo>
                  <a:lnTo>
                    <a:pt x="1038" y="6494"/>
                  </a:lnTo>
                  <a:lnTo>
                    <a:pt x="1038" y="6510"/>
                  </a:lnTo>
                  <a:lnTo>
                    <a:pt x="1051" y="6497"/>
                  </a:lnTo>
                  <a:lnTo>
                    <a:pt x="1051" y="6497"/>
                  </a:lnTo>
                  <a:lnTo>
                    <a:pt x="1132" y="6510"/>
                  </a:lnTo>
                  <a:lnTo>
                    <a:pt x="1069" y="6479"/>
                  </a:lnTo>
                  <a:lnTo>
                    <a:pt x="1069" y="6479"/>
                  </a:lnTo>
                  <a:lnTo>
                    <a:pt x="1132" y="6416"/>
                  </a:lnTo>
                  <a:lnTo>
                    <a:pt x="1226" y="6133"/>
                  </a:lnTo>
                  <a:lnTo>
                    <a:pt x="1226" y="5944"/>
                  </a:lnTo>
                  <a:lnTo>
                    <a:pt x="1038" y="5755"/>
                  </a:lnTo>
                  <a:lnTo>
                    <a:pt x="1415" y="5755"/>
                  </a:lnTo>
                  <a:lnTo>
                    <a:pt x="1321" y="5661"/>
                  </a:lnTo>
                  <a:lnTo>
                    <a:pt x="1415" y="5661"/>
                  </a:lnTo>
                  <a:lnTo>
                    <a:pt x="1604" y="5755"/>
                  </a:lnTo>
                  <a:lnTo>
                    <a:pt x="1415" y="5567"/>
                  </a:lnTo>
                  <a:lnTo>
                    <a:pt x="1038" y="5189"/>
                  </a:lnTo>
                  <a:lnTo>
                    <a:pt x="1226" y="5284"/>
                  </a:lnTo>
                  <a:lnTo>
                    <a:pt x="1604" y="5378"/>
                  </a:lnTo>
                  <a:lnTo>
                    <a:pt x="2264" y="3491"/>
                  </a:lnTo>
                  <a:lnTo>
                    <a:pt x="3019" y="1605"/>
                  </a:lnTo>
                  <a:lnTo>
                    <a:pt x="3019" y="1888"/>
                  </a:lnTo>
                  <a:lnTo>
                    <a:pt x="3113" y="1699"/>
                  </a:lnTo>
                  <a:lnTo>
                    <a:pt x="3113" y="1888"/>
                  </a:lnTo>
                  <a:lnTo>
                    <a:pt x="3302" y="1699"/>
                  </a:lnTo>
                  <a:lnTo>
                    <a:pt x="3208" y="1888"/>
                  </a:lnTo>
                  <a:lnTo>
                    <a:pt x="3302" y="1982"/>
                  </a:lnTo>
                  <a:lnTo>
                    <a:pt x="3585" y="2076"/>
                  </a:lnTo>
                  <a:lnTo>
                    <a:pt x="3962" y="2171"/>
                  </a:lnTo>
                  <a:lnTo>
                    <a:pt x="4340" y="1982"/>
                  </a:lnTo>
                  <a:lnTo>
                    <a:pt x="4151" y="2171"/>
                  </a:lnTo>
                  <a:lnTo>
                    <a:pt x="4151" y="2359"/>
                  </a:lnTo>
                  <a:lnTo>
                    <a:pt x="4151" y="2454"/>
                  </a:lnTo>
                  <a:lnTo>
                    <a:pt x="4245" y="2548"/>
                  </a:lnTo>
                  <a:lnTo>
                    <a:pt x="4623" y="2548"/>
                  </a:lnTo>
                  <a:lnTo>
                    <a:pt x="4811" y="2359"/>
                  </a:lnTo>
                  <a:lnTo>
                    <a:pt x="5000" y="2642"/>
                  </a:lnTo>
                  <a:lnTo>
                    <a:pt x="5283" y="3020"/>
                  </a:lnTo>
                  <a:lnTo>
                    <a:pt x="5755" y="3208"/>
                  </a:lnTo>
                  <a:lnTo>
                    <a:pt x="6132" y="3208"/>
                  </a:lnTo>
                  <a:lnTo>
                    <a:pt x="6038" y="3397"/>
                  </a:lnTo>
                  <a:lnTo>
                    <a:pt x="6038" y="3586"/>
                  </a:lnTo>
                  <a:lnTo>
                    <a:pt x="6132" y="3680"/>
                  </a:lnTo>
                  <a:lnTo>
                    <a:pt x="6321" y="3680"/>
                  </a:lnTo>
                  <a:lnTo>
                    <a:pt x="6698" y="3586"/>
                  </a:lnTo>
                  <a:lnTo>
                    <a:pt x="6698" y="3869"/>
                  </a:lnTo>
                  <a:lnTo>
                    <a:pt x="6509" y="3963"/>
                  </a:lnTo>
                  <a:lnTo>
                    <a:pt x="6509" y="3963"/>
                  </a:lnTo>
                  <a:lnTo>
                    <a:pt x="6792" y="3869"/>
                  </a:lnTo>
                  <a:lnTo>
                    <a:pt x="6792" y="3491"/>
                  </a:lnTo>
                  <a:lnTo>
                    <a:pt x="6698" y="3397"/>
                  </a:lnTo>
                  <a:lnTo>
                    <a:pt x="6509" y="3586"/>
                  </a:lnTo>
                  <a:lnTo>
                    <a:pt x="6509" y="3586"/>
                  </a:lnTo>
                  <a:lnTo>
                    <a:pt x="6604" y="3303"/>
                  </a:lnTo>
                  <a:lnTo>
                    <a:pt x="6604" y="3114"/>
                  </a:lnTo>
                  <a:lnTo>
                    <a:pt x="6509" y="3020"/>
                  </a:lnTo>
                  <a:lnTo>
                    <a:pt x="6226" y="3020"/>
                  </a:lnTo>
                  <a:lnTo>
                    <a:pt x="5849" y="3114"/>
                  </a:lnTo>
                  <a:lnTo>
                    <a:pt x="5849" y="3114"/>
                  </a:lnTo>
                  <a:lnTo>
                    <a:pt x="5943" y="2831"/>
                  </a:lnTo>
                  <a:lnTo>
                    <a:pt x="5943" y="2925"/>
                  </a:lnTo>
                  <a:lnTo>
                    <a:pt x="6132" y="2548"/>
                  </a:lnTo>
                  <a:lnTo>
                    <a:pt x="5660" y="2359"/>
                  </a:lnTo>
                  <a:lnTo>
                    <a:pt x="5283" y="2171"/>
                  </a:lnTo>
                  <a:lnTo>
                    <a:pt x="4906" y="2171"/>
                  </a:lnTo>
                  <a:lnTo>
                    <a:pt x="4906" y="1699"/>
                  </a:lnTo>
                  <a:lnTo>
                    <a:pt x="5094" y="1322"/>
                  </a:lnTo>
                  <a:lnTo>
                    <a:pt x="4717" y="1605"/>
                  </a:lnTo>
                  <a:lnTo>
                    <a:pt x="4811" y="1322"/>
                  </a:lnTo>
                  <a:lnTo>
                    <a:pt x="4811" y="1322"/>
                  </a:lnTo>
                  <a:lnTo>
                    <a:pt x="4717" y="1416"/>
                  </a:lnTo>
                  <a:lnTo>
                    <a:pt x="4434" y="1605"/>
                  </a:lnTo>
                  <a:lnTo>
                    <a:pt x="4623" y="1322"/>
                  </a:lnTo>
                  <a:lnTo>
                    <a:pt x="4623" y="1227"/>
                  </a:lnTo>
                  <a:lnTo>
                    <a:pt x="4528" y="1133"/>
                  </a:lnTo>
                  <a:lnTo>
                    <a:pt x="4340" y="1322"/>
                  </a:lnTo>
                  <a:lnTo>
                    <a:pt x="4340" y="1510"/>
                  </a:lnTo>
                  <a:lnTo>
                    <a:pt x="4245" y="1322"/>
                  </a:lnTo>
                  <a:lnTo>
                    <a:pt x="4151" y="1227"/>
                  </a:lnTo>
                  <a:lnTo>
                    <a:pt x="3868" y="944"/>
                  </a:lnTo>
                  <a:lnTo>
                    <a:pt x="3208" y="567"/>
                  </a:lnTo>
                  <a:lnTo>
                    <a:pt x="2925" y="378"/>
                  </a:lnTo>
                  <a:lnTo>
                    <a:pt x="2736" y="1"/>
                  </a:lnTo>
                  <a:close/>
                </a:path>
              </a:pathLst>
            </a:custGeom>
            <a:grpFill/>
            <a:ln>
              <a:solidFill>
                <a:schemeClr val="accent6">
                  <a:lumMod val="75000"/>
                </a:schemeClr>
              </a:solidFill>
            </a:ln>
          </p:spPr>
          <p:txBody>
            <a:bodyPr lIns="99044" tIns="99044" rIns="99044" bIns="99044" anchor="ctr" anchorCtr="0">
              <a:noAutofit/>
            </a:bodyPr>
            <a:lstStyle/>
            <a:p>
              <a:endParaRPr sz="1780"/>
            </a:p>
          </p:txBody>
        </p:sp>
      </p:grpSp>
      <p:grpSp>
        <p:nvGrpSpPr>
          <p:cNvPr id="99" name="Shape 99"/>
          <p:cNvGrpSpPr/>
          <p:nvPr/>
        </p:nvGrpSpPr>
        <p:grpSpPr>
          <a:xfrm rot="2011211">
            <a:off x="2877635" y="1597063"/>
            <a:ext cx="1134107" cy="292130"/>
            <a:chOff x="271125" y="812725"/>
            <a:chExt cx="766525" cy="221725"/>
          </a:xfrm>
          <a:solidFill>
            <a:schemeClr val="accent3"/>
          </a:solidFill>
        </p:grpSpPr>
        <p:sp>
          <p:nvSpPr>
            <p:cNvPr id="100" name="Shape 100"/>
            <p:cNvSpPr/>
            <p:nvPr/>
          </p:nvSpPr>
          <p:spPr>
            <a:xfrm>
              <a:off x="271125" y="921200"/>
              <a:ext cx="695775" cy="70775"/>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grpFill/>
            <a:ln>
              <a:solidFill>
                <a:schemeClr val="accent3"/>
              </a:solidFill>
            </a:ln>
          </p:spPr>
          <p:txBody>
            <a:bodyPr lIns="99044" tIns="99044" rIns="99044" bIns="99044" anchor="ctr" anchorCtr="0">
              <a:noAutofit/>
            </a:bodyPr>
            <a:lstStyle/>
            <a:p>
              <a:endParaRPr sz="1780"/>
            </a:p>
          </p:txBody>
        </p:sp>
        <p:sp>
          <p:nvSpPr>
            <p:cNvPr id="101" name="Shape 101"/>
            <p:cNvSpPr/>
            <p:nvPr/>
          </p:nvSpPr>
          <p:spPr>
            <a:xfrm>
              <a:off x="858375" y="812725"/>
              <a:ext cx="179275" cy="221725"/>
            </a:xfrm>
            <a:custGeom>
              <a:avLst/>
              <a:gdLst/>
              <a:ahLst/>
              <a:cxnLst/>
              <a:rect l="0" t="0" r="0" b="0"/>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grpFill/>
            <a:ln>
              <a:solidFill>
                <a:schemeClr val="accent3"/>
              </a:solidFill>
            </a:ln>
          </p:spPr>
          <p:txBody>
            <a:bodyPr lIns="99044" tIns="99044" rIns="99044" bIns="99044" anchor="ctr" anchorCtr="0">
              <a:noAutofit/>
            </a:bodyPr>
            <a:lstStyle/>
            <a:p>
              <a:endParaRPr sz="1780"/>
            </a:p>
          </p:txBody>
        </p:sp>
      </p:grpSp>
      <p:sp>
        <p:nvSpPr>
          <p:cNvPr id="14" name="Shape 336"/>
          <p:cNvSpPr/>
          <p:nvPr/>
        </p:nvSpPr>
        <p:spPr>
          <a:xfrm>
            <a:off x="3835494" y="2457187"/>
            <a:ext cx="1016054" cy="1011765"/>
          </a:xfrm>
          <a:custGeom>
            <a:avLst/>
            <a:gdLst/>
            <a:ahLst/>
            <a:cxnLst/>
            <a:rect l="0" t="0" r="0" b="0"/>
            <a:pathLst>
              <a:path w="17301" h="17228" extrusionOk="0">
                <a:moveTo>
                  <a:pt x="9295" y="4842"/>
                </a:moveTo>
                <a:lnTo>
                  <a:pt x="9514" y="4891"/>
                </a:lnTo>
                <a:lnTo>
                  <a:pt x="9758" y="4964"/>
                </a:lnTo>
                <a:lnTo>
                  <a:pt x="9539" y="5256"/>
                </a:lnTo>
                <a:lnTo>
                  <a:pt x="9368" y="5548"/>
                </a:lnTo>
                <a:lnTo>
                  <a:pt x="9198" y="5499"/>
                </a:lnTo>
                <a:lnTo>
                  <a:pt x="9174" y="5426"/>
                </a:lnTo>
                <a:lnTo>
                  <a:pt x="9271" y="4940"/>
                </a:lnTo>
                <a:lnTo>
                  <a:pt x="9295" y="4842"/>
                </a:lnTo>
                <a:close/>
                <a:moveTo>
                  <a:pt x="8784" y="4769"/>
                </a:moveTo>
                <a:lnTo>
                  <a:pt x="8882" y="4794"/>
                </a:lnTo>
                <a:lnTo>
                  <a:pt x="8857" y="4891"/>
                </a:lnTo>
                <a:lnTo>
                  <a:pt x="8784" y="5159"/>
                </a:lnTo>
                <a:lnTo>
                  <a:pt x="8736" y="5426"/>
                </a:lnTo>
                <a:lnTo>
                  <a:pt x="8468" y="5426"/>
                </a:lnTo>
                <a:lnTo>
                  <a:pt x="8468" y="5329"/>
                </a:lnTo>
                <a:lnTo>
                  <a:pt x="8419" y="5134"/>
                </a:lnTo>
                <a:lnTo>
                  <a:pt x="8346" y="4964"/>
                </a:lnTo>
                <a:lnTo>
                  <a:pt x="8322" y="4915"/>
                </a:lnTo>
                <a:lnTo>
                  <a:pt x="8249" y="4915"/>
                </a:lnTo>
                <a:lnTo>
                  <a:pt x="8225" y="4940"/>
                </a:lnTo>
                <a:lnTo>
                  <a:pt x="8200" y="4988"/>
                </a:lnTo>
                <a:lnTo>
                  <a:pt x="8200" y="5183"/>
                </a:lnTo>
                <a:lnTo>
                  <a:pt x="8176" y="5378"/>
                </a:lnTo>
                <a:lnTo>
                  <a:pt x="8176" y="5451"/>
                </a:lnTo>
                <a:lnTo>
                  <a:pt x="7957" y="5499"/>
                </a:lnTo>
                <a:lnTo>
                  <a:pt x="7738" y="5597"/>
                </a:lnTo>
                <a:lnTo>
                  <a:pt x="7714" y="5548"/>
                </a:lnTo>
                <a:lnTo>
                  <a:pt x="7641" y="5378"/>
                </a:lnTo>
                <a:lnTo>
                  <a:pt x="7568" y="5207"/>
                </a:lnTo>
                <a:lnTo>
                  <a:pt x="7471" y="5110"/>
                </a:lnTo>
                <a:lnTo>
                  <a:pt x="7373" y="5013"/>
                </a:lnTo>
                <a:lnTo>
                  <a:pt x="7349" y="4988"/>
                </a:lnTo>
                <a:lnTo>
                  <a:pt x="7568" y="4891"/>
                </a:lnTo>
                <a:lnTo>
                  <a:pt x="7641" y="4964"/>
                </a:lnTo>
                <a:lnTo>
                  <a:pt x="7738" y="5013"/>
                </a:lnTo>
                <a:lnTo>
                  <a:pt x="7836" y="5037"/>
                </a:lnTo>
                <a:lnTo>
                  <a:pt x="7933" y="5013"/>
                </a:lnTo>
                <a:lnTo>
                  <a:pt x="8127" y="4915"/>
                </a:lnTo>
                <a:lnTo>
                  <a:pt x="8298" y="4842"/>
                </a:lnTo>
                <a:lnTo>
                  <a:pt x="8492" y="4818"/>
                </a:lnTo>
                <a:lnTo>
                  <a:pt x="8663" y="4794"/>
                </a:lnTo>
                <a:lnTo>
                  <a:pt x="8711" y="4794"/>
                </a:lnTo>
                <a:lnTo>
                  <a:pt x="8784" y="4769"/>
                </a:lnTo>
                <a:close/>
                <a:moveTo>
                  <a:pt x="9879" y="5013"/>
                </a:moveTo>
                <a:lnTo>
                  <a:pt x="10147" y="5159"/>
                </a:lnTo>
                <a:lnTo>
                  <a:pt x="10415" y="5305"/>
                </a:lnTo>
                <a:lnTo>
                  <a:pt x="10196" y="5524"/>
                </a:lnTo>
                <a:lnTo>
                  <a:pt x="9977" y="5743"/>
                </a:lnTo>
                <a:lnTo>
                  <a:pt x="9977" y="5767"/>
                </a:lnTo>
                <a:lnTo>
                  <a:pt x="9928" y="5743"/>
                </a:lnTo>
                <a:lnTo>
                  <a:pt x="9685" y="5645"/>
                </a:lnTo>
                <a:lnTo>
                  <a:pt x="9879" y="5013"/>
                </a:lnTo>
                <a:close/>
                <a:moveTo>
                  <a:pt x="7300" y="5013"/>
                </a:moveTo>
                <a:lnTo>
                  <a:pt x="7300" y="5037"/>
                </a:lnTo>
                <a:lnTo>
                  <a:pt x="7325" y="5183"/>
                </a:lnTo>
                <a:lnTo>
                  <a:pt x="7325" y="5305"/>
                </a:lnTo>
                <a:lnTo>
                  <a:pt x="7373" y="5499"/>
                </a:lnTo>
                <a:lnTo>
                  <a:pt x="7446" y="5670"/>
                </a:lnTo>
                <a:lnTo>
                  <a:pt x="7446" y="5718"/>
                </a:lnTo>
                <a:lnTo>
                  <a:pt x="7203" y="5791"/>
                </a:lnTo>
                <a:lnTo>
                  <a:pt x="7081" y="5524"/>
                </a:lnTo>
                <a:lnTo>
                  <a:pt x="6935" y="5232"/>
                </a:lnTo>
                <a:lnTo>
                  <a:pt x="7106" y="5134"/>
                </a:lnTo>
                <a:lnTo>
                  <a:pt x="7300" y="5013"/>
                </a:lnTo>
                <a:close/>
                <a:moveTo>
                  <a:pt x="10707" y="5475"/>
                </a:moveTo>
                <a:lnTo>
                  <a:pt x="11193" y="5816"/>
                </a:lnTo>
                <a:lnTo>
                  <a:pt x="10999" y="5913"/>
                </a:lnTo>
                <a:lnTo>
                  <a:pt x="10780" y="6010"/>
                </a:lnTo>
                <a:lnTo>
                  <a:pt x="10585" y="6108"/>
                </a:lnTo>
                <a:lnTo>
                  <a:pt x="10390" y="5986"/>
                </a:lnTo>
                <a:lnTo>
                  <a:pt x="10171" y="5864"/>
                </a:lnTo>
                <a:lnTo>
                  <a:pt x="10512" y="5621"/>
                </a:lnTo>
                <a:lnTo>
                  <a:pt x="10707" y="5475"/>
                </a:lnTo>
                <a:close/>
                <a:moveTo>
                  <a:pt x="6692" y="5426"/>
                </a:moveTo>
                <a:lnTo>
                  <a:pt x="6716" y="5572"/>
                </a:lnTo>
                <a:lnTo>
                  <a:pt x="6741" y="5718"/>
                </a:lnTo>
                <a:lnTo>
                  <a:pt x="6838" y="5986"/>
                </a:lnTo>
                <a:lnTo>
                  <a:pt x="6643" y="6156"/>
                </a:lnTo>
                <a:lnTo>
                  <a:pt x="6522" y="5986"/>
                </a:lnTo>
                <a:lnTo>
                  <a:pt x="6351" y="5743"/>
                </a:lnTo>
                <a:lnTo>
                  <a:pt x="6522" y="5572"/>
                </a:lnTo>
                <a:lnTo>
                  <a:pt x="6692" y="5426"/>
                </a:lnTo>
                <a:close/>
                <a:moveTo>
                  <a:pt x="11461" y="6059"/>
                </a:moveTo>
                <a:lnTo>
                  <a:pt x="11607" y="6181"/>
                </a:lnTo>
                <a:lnTo>
                  <a:pt x="11510" y="6181"/>
                </a:lnTo>
                <a:lnTo>
                  <a:pt x="11193" y="6254"/>
                </a:lnTo>
                <a:lnTo>
                  <a:pt x="11047" y="6302"/>
                </a:lnTo>
                <a:lnTo>
                  <a:pt x="10877" y="6375"/>
                </a:lnTo>
                <a:lnTo>
                  <a:pt x="10780" y="6278"/>
                </a:lnTo>
                <a:lnTo>
                  <a:pt x="11096" y="6181"/>
                </a:lnTo>
                <a:lnTo>
                  <a:pt x="11291" y="6132"/>
                </a:lnTo>
                <a:lnTo>
                  <a:pt x="11461" y="6059"/>
                </a:lnTo>
                <a:close/>
                <a:moveTo>
                  <a:pt x="6157" y="5962"/>
                </a:moveTo>
                <a:lnTo>
                  <a:pt x="6230" y="6156"/>
                </a:lnTo>
                <a:lnTo>
                  <a:pt x="6303" y="6302"/>
                </a:lnTo>
                <a:lnTo>
                  <a:pt x="6400" y="6424"/>
                </a:lnTo>
                <a:lnTo>
                  <a:pt x="6181" y="6765"/>
                </a:lnTo>
                <a:lnTo>
                  <a:pt x="6157" y="6716"/>
                </a:lnTo>
                <a:lnTo>
                  <a:pt x="5962" y="6546"/>
                </a:lnTo>
                <a:lnTo>
                  <a:pt x="5840" y="6400"/>
                </a:lnTo>
                <a:lnTo>
                  <a:pt x="5986" y="6181"/>
                </a:lnTo>
                <a:lnTo>
                  <a:pt x="6157" y="5962"/>
                </a:lnTo>
                <a:close/>
                <a:moveTo>
                  <a:pt x="11729" y="6327"/>
                </a:moveTo>
                <a:lnTo>
                  <a:pt x="11923" y="6570"/>
                </a:lnTo>
                <a:lnTo>
                  <a:pt x="12094" y="6862"/>
                </a:lnTo>
                <a:lnTo>
                  <a:pt x="11899" y="6838"/>
                </a:lnTo>
                <a:lnTo>
                  <a:pt x="11704" y="6862"/>
                </a:lnTo>
                <a:lnTo>
                  <a:pt x="11510" y="6886"/>
                </a:lnTo>
                <a:lnTo>
                  <a:pt x="11339" y="6911"/>
                </a:lnTo>
                <a:lnTo>
                  <a:pt x="11145" y="6643"/>
                </a:lnTo>
                <a:lnTo>
                  <a:pt x="11388" y="6594"/>
                </a:lnTo>
                <a:lnTo>
                  <a:pt x="11607" y="6546"/>
                </a:lnTo>
                <a:lnTo>
                  <a:pt x="11680" y="6497"/>
                </a:lnTo>
                <a:lnTo>
                  <a:pt x="11704" y="6448"/>
                </a:lnTo>
                <a:lnTo>
                  <a:pt x="11729" y="6375"/>
                </a:lnTo>
                <a:lnTo>
                  <a:pt x="11729" y="6327"/>
                </a:lnTo>
                <a:close/>
                <a:moveTo>
                  <a:pt x="5646" y="6765"/>
                </a:moveTo>
                <a:lnTo>
                  <a:pt x="5719" y="6838"/>
                </a:lnTo>
                <a:lnTo>
                  <a:pt x="5840" y="7008"/>
                </a:lnTo>
                <a:lnTo>
                  <a:pt x="5913" y="7081"/>
                </a:lnTo>
                <a:lnTo>
                  <a:pt x="6011" y="7130"/>
                </a:lnTo>
                <a:lnTo>
                  <a:pt x="5913" y="7397"/>
                </a:lnTo>
                <a:lnTo>
                  <a:pt x="5670" y="7300"/>
                </a:lnTo>
                <a:lnTo>
                  <a:pt x="5524" y="7276"/>
                </a:lnTo>
                <a:lnTo>
                  <a:pt x="5402" y="7251"/>
                </a:lnTo>
                <a:lnTo>
                  <a:pt x="5524" y="7008"/>
                </a:lnTo>
                <a:lnTo>
                  <a:pt x="5646" y="6765"/>
                </a:lnTo>
                <a:close/>
                <a:moveTo>
                  <a:pt x="12288" y="7276"/>
                </a:moveTo>
                <a:lnTo>
                  <a:pt x="12361" y="7519"/>
                </a:lnTo>
                <a:lnTo>
                  <a:pt x="12410" y="7786"/>
                </a:lnTo>
                <a:lnTo>
                  <a:pt x="12215" y="7689"/>
                </a:lnTo>
                <a:lnTo>
                  <a:pt x="12021" y="7616"/>
                </a:lnTo>
                <a:lnTo>
                  <a:pt x="11802" y="7567"/>
                </a:lnTo>
                <a:lnTo>
                  <a:pt x="11583" y="7543"/>
                </a:lnTo>
                <a:lnTo>
                  <a:pt x="11510" y="7276"/>
                </a:lnTo>
                <a:lnTo>
                  <a:pt x="11680" y="7300"/>
                </a:lnTo>
                <a:lnTo>
                  <a:pt x="11875" y="7300"/>
                </a:lnTo>
                <a:lnTo>
                  <a:pt x="12264" y="7276"/>
                </a:lnTo>
                <a:close/>
                <a:moveTo>
                  <a:pt x="5281" y="7616"/>
                </a:moveTo>
                <a:lnTo>
                  <a:pt x="5548" y="7713"/>
                </a:lnTo>
                <a:lnTo>
                  <a:pt x="5792" y="7811"/>
                </a:lnTo>
                <a:lnTo>
                  <a:pt x="5719" y="8273"/>
                </a:lnTo>
                <a:lnTo>
                  <a:pt x="5256" y="8322"/>
                </a:lnTo>
                <a:lnTo>
                  <a:pt x="5135" y="8322"/>
                </a:lnTo>
                <a:lnTo>
                  <a:pt x="5183" y="7981"/>
                </a:lnTo>
                <a:lnTo>
                  <a:pt x="5281" y="7616"/>
                </a:lnTo>
                <a:close/>
                <a:moveTo>
                  <a:pt x="11656" y="7859"/>
                </a:moveTo>
                <a:lnTo>
                  <a:pt x="11826" y="7932"/>
                </a:lnTo>
                <a:lnTo>
                  <a:pt x="12069" y="8054"/>
                </a:lnTo>
                <a:lnTo>
                  <a:pt x="12191" y="8103"/>
                </a:lnTo>
                <a:lnTo>
                  <a:pt x="12337" y="8151"/>
                </a:lnTo>
                <a:lnTo>
                  <a:pt x="12386" y="8151"/>
                </a:lnTo>
                <a:lnTo>
                  <a:pt x="12459" y="8127"/>
                </a:lnTo>
                <a:lnTo>
                  <a:pt x="12459" y="8516"/>
                </a:lnTo>
                <a:lnTo>
                  <a:pt x="12264" y="8395"/>
                </a:lnTo>
                <a:lnTo>
                  <a:pt x="11972" y="8249"/>
                </a:lnTo>
                <a:lnTo>
                  <a:pt x="11826" y="8200"/>
                </a:lnTo>
                <a:lnTo>
                  <a:pt x="11680" y="8176"/>
                </a:lnTo>
                <a:lnTo>
                  <a:pt x="11656" y="7859"/>
                </a:lnTo>
                <a:close/>
                <a:moveTo>
                  <a:pt x="11680" y="8468"/>
                </a:moveTo>
                <a:lnTo>
                  <a:pt x="11777" y="8589"/>
                </a:lnTo>
                <a:lnTo>
                  <a:pt x="11899" y="8662"/>
                </a:lnTo>
                <a:lnTo>
                  <a:pt x="12191" y="8857"/>
                </a:lnTo>
                <a:lnTo>
                  <a:pt x="12337" y="8954"/>
                </a:lnTo>
                <a:lnTo>
                  <a:pt x="12118" y="8979"/>
                </a:lnTo>
                <a:lnTo>
                  <a:pt x="11875" y="8954"/>
                </a:lnTo>
                <a:lnTo>
                  <a:pt x="11631" y="8954"/>
                </a:lnTo>
                <a:lnTo>
                  <a:pt x="11656" y="8711"/>
                </a:lnTo>
                <a:lnTo>
                  <a:pt x="11680" y="8468"/>
                </a:lnTo>
                <a:close/>
                <a:moveTo>
                  <a:pt x="5694" y="8735"/>
                </a:moveTo>
                <a:lnTo>
                  <a:pt x="5694" y="8954"/>
                </a:lnTo>
                <a:lnTo>
                  <a:pt x="5719" y="9198"/>
                </a:lnTo>
                <a:lnTo>
                  <a:pt x="5427" y="9222"/>
                </a:lnTo>
                <a:lnTo>
                  <a:pt x="5159" y="9271"/>
                </a:lnTo>
                <a:lnTo>
                  <a:pt x="5110" y="9003"/>
                </a:lnTo>
                <a:lnTo>
                  <a:pt x="5110" y="8760"/>
                </a:lnTo>
                <a:lnTo>
                  <a:pt x="5402" y="8760"/>
                </a:lnTo>
                <a:lnTo>
                  <a:pt x="5694" y="8735"/>
                </a:lnTo>
                <a:close/>
                <a:moveTo>
                  <a:pt x="5208" y="9514"/>
                </a:moveTo>
                <a:lnTo>
                  <a:pt x="5792" y="9563"/>
                </a:lnTo>
                <a:lnTo>
                  <a:pt x="5840" y="9757"/>
                </a:lnTo>
                <a:lnTo>
                  <a:pt x="5913" y="9952"/>
                </a:lnTo>
                <a:lnTo>
                  <a:pt x="5354" y="9952"/>
                </a:lnTo>
                <a:lnTo>
                  <a:pt x="5256" y="9733"/>
                </a:lnTo>
                <a:lnTo>
                  <a:pt x="5208" y="9514"/>
                </a:lnTo>
                <a:close/>
                <a:moveTo>
                  <a:pt x="11583" y="9222"/>
                </a:moveTo>
                <a:lnTo>
                  <a:pt x="11680" y="9271"/>
                </a:lnTo>
                <a:lnTo>
                  <a:pt x="11777" y="9319"/>
                </a:lnTo>
                <a:lnTo>
                  <a:pt x="11996" y="9368"/>
                </a:lnTo>
                <a:lnTo>
                  <a:pt x="12167" y="9392"/>
                </a:lnTo>
                <a:lnTo>
                  <a:pt x="12386" y="9392"/>
                </a:lnTo>
                <a:lnTo>
                  <a:pt x="12288" y="9782"/>
                </a:lnTo>
                <a:lnTo>
                  <a:pt x="12167" y="10147"/>
                </a:lnTo>
                <a:lnTo>
                  <a:pt x="12142" y="10098"/>
                </a:lnTo>
                <a:lnTo>
                  <a:pt x="12118" y="10049"/>
                </a:lnTo>
                <a:lnTo>
                  <a:pt x="12021" y="9952"/>
                </a:lnTo>
                <a:lnTo>
                  <a:pt x="11777" y="9830"/>
                </a:lnTo>
                <a:lnTo>
                  <a:pt x="11607" y="9757"/>
                </a:lnTo>
                <a:lnTo>
                  <a:pt x="11437" y="9684"/>
                </a:lnTo>
                <a:lnTo>
                  <a:pt x="11510" y="9465"/>
                </a:lnTo>
                <a:lnTo>
                  <a:pt x="11583" y="9222"/>
                </a:lnTo>
                <a:close/>
                <a:moveTo>
                  <a:pt x="11339" y="9952"/>
                </a:moveTo>
                <a:lnTo>
                  <a:pt x="11461" y="10025"/>
                </a:lnTo>
                <a:lnTo>
                  <a:pt x="11607" y="10122"/>
                </a:lnTo>
                <a:lnTo>
                  <a:pt x="11850" y="10268"/>
                </a:lnTo>
                <a:lnTo>
                  <a:pt x="11972" y="10293"/>
                </a:lnTo>
                <a:lnTo>
                  <a:pt x="12118" y="10293"/>
                </a:lnTo>
                <a:lnTo>
                  <a:pt x="11996" y="10512"/>
                </a:lnTo>
                <a:lnTo>
                  <a:pt x="11875" y="10731"/>
                </a:lnTo>
                <a:lnTo>
                  <a:pt x="11753" y="10609"/>
                </a:lnTo>
                <a:lnTo>
                  <a:pt x="11656" y="10487"/>
                </a:lnTo>
                <a:lnTo>
                  <a:pt x="11510" y="10390"/>
                </a:lnTo>
                <a:lnTo>
                  <a:pt x="11364" y="10317"/>
                </a:lnTo>
                <a:lnTo>
                  <a:pt x="11266" y="10293"/>
                </a:lnTo>
                <a:lnTo>
                  <a:pt x="11169" y="10268"/>
                </a:lnTo>
                <a:lnTo>
                  <a:pt x="11339" y="9952"/>
                </a:lnTo>
                <a:close/>
                <a:moveTo>
                  <a:pt x="6132" y="10341"/>
                </a:moveTo>
                <a:lnTo>
                  <a:pt x="6327" y="10585"/>
                </a:lnTo>
                <a:lnTo>
                  <a:pt x="6059" y="10658"/>
                </a:lnTo>
                <a:lnTo>
                  <a:pt x="5792" y="10755"/>
                </a:lnTo>
                <a:lnTo>
                  <a:pt x="5670" y="10560"/>
                </a:lnTo>
                <a:lnTo>
                  <a:pt x="5548" y="10366"/>
                </a:lnTo>
                <a:lnTo>
                  <a:pt x="5548" y="10366"/>
                </a:lnTo>
                <a:lnTo>
                  <a:pt x="5840" y="10390"/>
                </a:lnTo>
                <a:lnTo>
                  <a:pt x="5986" y="10390"/>
                </a:lnTo>
                <a:lnTo>
                  <a:pt x="6132" y="10341"/>
                </a:lnTo>
                <a:close/>
                <a:moveTo>
                  <a:pt x="8663" y="5986"/>
                </a:moveTo>
                <a:lnTo>
                  <a:pt x="8857" y="6010"/>
                </a:lnTo>
                <a:lnTo>
                  <a:pt x="9076" y="6059"/>
                </a:lnTo>
                <a:lnTo>
                  <a:pt x="9490" y="6181"/>
                </a:lnTo>
                <a:lnTo>
                  <a:pt x="9855" y="6327"/>
                </a:lnTo>
                <a:lnTo>
                  <a:pt x="10123" y="6473"/>
                </a:lnTo>
                <a:lnTo>
                  <a:pt x="10342" y="6643"/>
                </a:lnTo>
                <a:lnTo>
                  <a:pt x="10561" y="6813"/>
                </a:lnTo>
                <a:lnTo>
                  <a:pt x="10731" y="7032"/>
                </a:lnTo>
                <a:lnTo>
                  <a:pt x="10877" y="7251"/>
                </a:lnTo>
                <a:lnTo>
                  <a:pt x="10999" y="7494"/>
                </a:lnTo>
                <a:lnTo>
                  <a:pt x="11096" y="7762"/>
                </a:lnTo>
                <a:lnTo>
                  <a:pt x="11145" y="8054"/>
                </a:lnTo>
                <a:lnTo>
                  <a:pt x="11193" y="8297"/>
                </a:lnTo>
                <a:lnTo>
                  <a:pt x="11193" y="8565"/>
                </a:lnTo>
                <a:lnTo>
                  <a:pt x="11169" y="8833"/>
                </a:lnTo>
                <a:lnTo>
                  <a:pt x="11120" y="9076"/>
                </a:lnTo>
                <a:lnTo>
                  <a:pt x="11072" y="9319"/>
                </a:lnTo>
                <a:lnTo>
                  <a:pt x="10974" y="9538"/>
                </a:lnTo>
                <a:lnTo>
                  <a:pt x="10853" y="9757"/>
                </a:lnTo>
                <a:lnTo>
                  <a:pt x="10731" y="9976"/>
                </a:lnTo>
                <a:lnTo>
                  <a:pt x="10561" y="10171"/>
                </a:lnTo>
                <a:lnTo>
                  <a:pt x="10390" y="10341"/>
                </a:lnTo>
                <a:lnTo>
                  <a:pt x="10220" y="10512"/>
                </a:lnTo>
                <a:lnTo>
                  <a:pt x="10001" y="10658"/>
                </a:lnTo>
                <a:lnTo>
                  <a:pt x="9782" y="10779"/>
                </a:lnTo>
                <a:lnTo>
                  <a:pt x="9563" y="10877"/>
                </a:lnTo>
                <a:lnTo>
                  <a:pt x="9320" y="10974"/>
                </a:lnTo>
                <a:lnTo>
                  <a:pt x="9052" y="11023"/>
                </a:lnTo>
                <a:lnTo>
                  <a:pt x="8833" y="11047"/>
                </a:lnTo>
                <a:lnTo>
                  <a:pt x="8590" y="11071"/>
                </a:lnTo>
                <a:lnTo>
                  <a:pt x="8371" y="11047"/>
                </a:lnTo>
                <a:lnTo>
                  <a:pt x="8127" y="10998"/>
                </a:lnTo>
                <a:lnTo>
                  <a:pt x="7908" y="10950"/>
                </a:lnTo>
                <a:lnTo>
                  <a:pt x="7714" y="10877"/>
                </a:lnTo>
                <a:lnTo>
                  <a:pt x="7495" y="10779"/>
                </a:lnTo>
                <a:lnTo>
                  <a:pt x="7300" y="10658"/>
                </a:lnTo>
                <a:lnTo>
                  <a:pt x="7130" y="10536"/>
                </a:lnTo>
                <a:lnTo>
                  <a:pt x="6960" y="10390"/>
                </a:lnTo>
                <a:lnTo>
                  <a:pt x="6814" y="10220"/>
                </a:lnTo>
                <a:lnTo>
                  <a:pt x="6668" y="10049"/>
                </a:lnTo>
                <a:lnTo>
                  <a:pt x="6546" y="9855"/>
                </a:lnTo>
                <a:lnTo>
                  <a:pt x="6449" y="9660"/>
                </a:lnTo>
                <a:lnTo>
                  <a:pt x="6351" y="9441"/>
                </a:lnTo>
                <a:lnTo>
                  <a:pt x="6303" y="9222"/>
                </a:lnTo>
                <a:lnTo>
                  <a:pt x="6254" y="8979"/>
                </a:lnTo>
                <a:lnTo>
                  <a:pt x="6230" y="8735"/>
                </a:lnTo>
                <a:lnTo>
                  <a:pt x="6254" y="8468"/>
                </a:lnTo>
                <a:lnTo>
                  <a:pt x="6254" y="8224"/>
                </a:lnTo>
                <a:lnTo>
                  <a:pt x="6303" y="7981"/>
                </a:lnTo>
                <a:lnTo>
                  <a:pt x="6376" y="7738"/>
                </a:lnTo>
                <a:lnTo>
                  <a:pt x="6449" y="7519"/>
                </a:lnTo>
                <a:lnTo>
                  <a:pt x="6546" y="7300"/>
                </a:lnTo>
                <a:lnTo>
                  <a:pt x="6668" y="7057"/>
                </a:lnTo>
                <a:lnTo>
                  <a:pt x="6814" y="6838"/>
                </a:lnTo>
                <a:lnTo>
                  <a:pt x="6984" y="6667"/>
                </a:lnTo>
                <a:lnTo>
                  <a:pt x="7154" y="6521"/>
                </a:lnTo>
                <a:lnTo>
                  <a:pt x="7373" y="6400"/>
                </a:lnTo>
                <a:lnTo>
                  <a:pt x="7592" y="6302"/>
                </a:lnTo>
                <a:lnTo>
                  <a:pt x="7811" y="6205"/>
                </a:lnTo>
                <a:lnTo>
                  <a:pt x="8079" y="6156"/>
                </a:lnTo>
                <a:lnTo>
                  <a:pt x="8127" y="6132"/>
                </a:lnTo>
                <a:lnTo>
                  <a:pt x="8176" y="6108"/>
                </a:lnTo>
                <a:lnTo>
                  <a:pt x="8225" y="6059"/>
                </a:lnTo>
                <a:lnTo>
                  <a:pt x="8249" y="6010"/>
                </a:lnTo>
                <a:lnTo>
                  <a:pt x="8444" y="5986"/>
                </a:lnTo>
                <a:close/>
                <a:moveTo>
                  <a:pt x="6643" y="10877"/>
                </a:moveTo>
                <a:lnTo>
                  <a:pt x="6814" y="11023"/>
                </a:lnTo>
                <a:lnTo>
                  <a:pt x="7008" y="11144"/>
                </a:lnTo>
                <a:lnTo>
                  <a:pt x="6765" y="11315"/>
                </a:lnTo>
                <a:lnTo>
                  <a:pt x="6522" y="11461"/>
                </a:lnTo>
                <a:lnTo>
                  <a:pt x="6497" y="11485"/>
                </a:lnTo>
                <a:lnTo>
                  <a:pt x="6303" y="11290"/>
                </a:lnTo>
                <a:lnTo>
                  <a:pt x="6108" y="11120"/>
                </a:lnTo>
                <a:lnTo>
                  <a:pt x="6327" y="10998"/>
                </a:lnTo>
                <a:lnTo>
                  <a:pt x="6643" y="10877"/>
                </a:lnTo>
                <a:close/>
                <a:moveTo>
                  <a:pt x="11047" y="10414"/>
                </a:moveTo>
                <a:lnTo>
                  <a:pt x="11169" y="10560"/>
                </a:lnTo>
                <a:lnTo>
                  <a:pt x="11388" y="10755"/>
                </a:lnTo>
                <a:lnTo>
                  <a:pt x="11607" y="10974"/>
                </a:lnTo>
                <a:lnTo>
                  <a:pt x="11656" y="11071"/>
                </a:lnTo>
                <a:lnTo>
                  <a:pt x="11461" y="11315"/>
                </a:lnTo>
                <a:lnTo>
                  <a:pt x="11242" y="11534"/>
                </a:lnTo>
                <a:lnTo>
                  <a:pt x="10999" y="11728"/>
                </a:lnTo>
                <a:lnTo>
                  <a:pt x="10731" y="11899"/>
                </a:lnTo>
                <a:lnTo>
                  <a:pt x="10707" y="11801"/>
                </a:lnTo>
                <a:lnTo>
                  <a:pt x="10682" y="11680"/>
                </a:lnTo>
                <a:lnTo>
                  <a:pt x="10585" y="11485"/>
                </a:lnTo>
                <a:lnTo>
                  <a:pt x="10463" y="11315"/>
                </a:lnTo>
                <a:lnTo>
                  <a:pt x="10317" y="11144"/>
                </a:lnTo>
                <a:lnTo>
                  <a:pt x="10634" y="10901"/>
                </a:lnTo>
                <a:lnTo>
                  <a:pt x="10707" y="11217"/>
                </a:lnTo>
                <a:lnTo>
                  <a:pt x="10731" y="11485"/>
                </a:lnTo>
                <a:lnTo>
                  <a:pt x="10780" y="11607"/>
                </a:lnTo>
                <a:lnTo>
                  <a:pt x="10828" y="11704"/>
                </a:lnTo>
                <a:lnTo>
                  <a:pt x="10853" y="11753"/>
                </a:lnTo>
                <a:lnTo>
                  <a:pt x="10926" y="11753"/>
                </a:lnTo>
                <a:lnTo>
                  <a:pt x="10950" y="11704"/>
                </a:lnTo>
                <a:lnTo>
                  <a:pt x="10999" y="11607"/>
                </a:lnTo>
                <a:lnTo>
                  <a:pt x="10974" y="11485"/>
                </a:lnTo>
                <a:lnTo>
                  <a:pt x="10926" y="11242"/>
                </a:lnTo>
                <a:lnTo>
                  <a:pt x="10828" y="11023"/>
                </a:lnTo>
                <a:lnTo>
                  <a:pt x="10731" y="10828"/>
                </a:lnTo>
                <a:lnTo>
                  <a:pt x="10901" y="10633"/>
                </a:lnTo>
                <a:lnTo>
                  <a:pt x="11047" y="10414"/>
                </a:lnTo>
                <a:close/>
                <a:moveTo>
                  <a:pt x="7252" y="11290"/>
                </a:moveTo>
                <a:lnTo>
                  <a:pt x="7446" y="11363"/>
                </a:lnTo>
                <a:lnTo>
                  <a:pt x="7641" y="11461"/>
                </a:lnTo>
                <a:lnTo>
                  <a:pt x="7568" y="11534"/>
                </a:lnTo>
                <a:lnTo>
                  <a:pt x="7422" y="11753"/>
                </a:lnTo>
                <a:lnTo>
                  <a:pt x="7276" y="11947"/>
                </a:lnTo>
                <a:lnTo>
                  <a:pt x="7033" y="11826"/>
                </a:lnTo>
                <a:lnTo>
                  <a:pt x="6789" y="11680"/>
                </a:lnTo>
                <a:lnTo>
                  <a:pt x="6911" y="11607"/>
                </a:lnTo>
                <a:lnTo>
                  <a:pt x="7033" y="11509"/>
                </a:lnTo>
                <a:lnTo>
                  <a:pt x="7252" y="11290"/>
                </a:lnTo>
                <a:close/>
                <a:moveTo>
                  <a:pt x="7908" y="11534"/>
                </a:moveTo>
                <a:lnTo>
                  <a:pt x="8200" y="11582"/>
                </a:lnTo>
                <a:lnTo>
                  <a:pt x="8127" y="11923"/>
                </a:lnTo>
                <a:lnTo>
                  <a:pt x="8127" y="12093"/>
                </a:lnTo>
                <a:lnTo>
                  <a:pt x="8127" y="12264"/>
                </a:lnTo>
                <a:lnTo>
                  <a:pt x="7884" y="12191"/>
                </a:lnTo>
                <a:lnTo>
                  <a:pt x="7641" y="12118"/>
                </a:lnTo>
                <a:lnTo>
                  <a:pt x="7738" y="11947"/>
                </a:lnTo>
                <a:lnTo>
                  <a:pt x="7811" y="11753"/>
                </a:lnTo>
                <a:lnTo>
                  <a:pt x="7908" y="11534"/>
                </a:lnTo>
                <a:close/>
                <a:moveTo>
                  <a:pt x="10123" y="11266"/>
                </a:moveTo>
                <a:lnTo>
                  <a:pt x="10244" y="11631"/>
                </a:lnTo>
                <a:lnTo>
                  <a:pt x="10317" y="11850"/>
                </a:lnTo>
                <a:lnTo>
                  <a:pt x="10342" y="11972"/>
                </a:lnTo>
                <a:lnTo>
                  <a:pt x="10390" y="12069"/>
                </a:lnTo>
                <a:lnTo>
                  <a:pt x="10147" y="12191"/>
                </a:lnTo>
                <a:lnTo>
                  <a:pt x="9879" y="12264"/>
                </a:lnTo>
                <a:lnTo>
                  <a:pt x="9904" y="12093"/>
                </a:lnTo>
                <a:lnTo>
                  <a:pt x="9928" y="11923"/>
                </a:lnTo>
                <a:lnTo>
                  <a:pt x="9928" y="11655"/>
                </a:lnTo>
                <a:lnTo>
                  <a:pt x="9904" y="11388"/>
                </a:lnTo>
                <a:lnTo>
                  <a:pt x="10123" y="11266"/>
                </a:lnTo>
                <a:close/>
                <a:moveTo>
                  <a:pt x="8833" y="11631"/>
                </a:moveTo>
                <a:lnTo>
                  <a:pt x="8760" y="11850"/>
                </a:lnTo>
                <a:lnTo>
                  <a:pt x="8736" y="12045"/>
                </a:lnTo>
                <a:lnTo>
                  <a:pt x="8687" y="12337"/>
                </a:lnTo>
                <a:lnTo>
                  <a:pt x="8517" y="12337"/>
                </a:lnTo>
                <a:lnTo>
                  <a:pt x="8541" y="11972"/>
                </a:lnTo>
                <a:lnTo>
                  <a:pt x="8541" y="11801"/>
                </a:lnTo>
                <a:lnTo>
                  <a:pt x="8541" y="11631"/>
                </a:lnTo>
                <a:close/>
                <a:moveTo>
                  <a:pt x="9660" y="11485"/>
                </a:moveTo>
                <a:lnTo>
                  <a:pt x="9612" y="11801"/>
                </a:lnTo>
                <a:lnTo>
                  <a:pt x="9563" y="12069"/>
                </a:lnTo>
                <a:lnTo>
                  <a:pt x="9539" y="12191"/>
                </a:lnTo>
                <a:lnTo>
                  <a:pt x="9563" y="12312"/>
                </a:lnTo>
                <a:lnTo>
                  <a:pt x="9174" y="12361"/>
                </a:lnTo>
                <a:lnTo>
                  <a:pt x="9149" y="12361"/>
                </a:lnTo>
                <a:lnTo>
                  <a:pt x="9149" y="12166"/>
                </a:lnTo>
                <a:lnTo>
                  <a:pt x="9174" y="11874"/>
                </a:lnTo>
                <a:lnTo>
                  <a:pt x="9174" y="11582"/>
                </a:lnTo>
                <a:lnTo>
                  <a:pt x="9222" y="11582"/>
                </a:lnTo>
                <a:lnTo>
                  <a:pt x="9441" y="11534"/>
                </a:lnTo>
                <a:lnTo>
                  <a:pt x="9660" y="11485"/>
                </a:lnTo>
                <a:close/>
                <a:moveTo>
                  <a:pt x="8517" y="4258"/>
                </a:moveTo>
                <a:lnTo>
                  <a:pt x="8225" y="4307"/>
                </a:lnTo>
                <a:lnTo>
                  <a:pt x="7957" y="4404"/>
                </a:lnTo>
                <a:lnTo>
                  <a:pt x="7690" y="4429"/>
                </a:lnTo>
                <a:lnTo>
                  <a:pt x="7422" y="4502"/>
                </a:lnTo>
                <a:lnTo>
                  <a:pt x="7154" y="4623"/>
                </a:lnTo>
                <a:lnTo>
                  <a:pt x="6911" y="4745"/>
                </a:lnTo>
                <a:lnTo>
                  <a:pt x="6668" y="4915"/>
                </a:lnTo>
                <a:lnTo>
                  <a:pt x="6424" y="5110"/>
                </a:lnTo>
                <a:lnTo>
                  <a:pt x="6205" y="5329"/>
                </a:lnTo>
                <a:lnTo>
                  <a:pt x="6011" y="5548"/>
                </a:lnTo>
                <a:lnTo>
                  <a:pt x="5792" y="5791"/>
                </a:lnTo>
                <a:lnTo>
                  <a:pt x="5621" y="6035"/>
                </a:lnTo>
                <a:lnTo>
                  <a:pt x="5281" y="6546"/>
                </a:lnTo>
                <a:lnTo>
                  <a:pt x="5013" y="7057"/>
                </a:lnTo>
                <a:lnTo>
                  <a:pt x="4818" y="7543"/>
                </a:lnTo>
                <a:lnTo>
                  <a:pt x="4697" y="7932"/>
                </a:lnTo>
                <a:lnTo>
                  <a:pt x="4648" y="8297"/>
                </a:lnTo>
                <a:lnTo>
                  <a:pt x="4624" y="8662"/>
                </a:lnTo>
                <a:lnTo>
                  <a:pt x="4624" y="9027"/>
                </a:lnTo>
                <a:lnTo>
                  <a:pt x="4672" y="9392"/>
                </a:lnTo>
                <a:lnTo>
                  <a:pt x="4745" y="9757"/>
                </a:lnTo>
                <a:lnTo>
                  <a:pt x="4867" y="10098"/>
                </a:lnTo>
                <a:lnTo>
                  <a:pt x="5013" y="10414"/>
                </a:lnTo>
                <a:lnTo>
                  <a:pt x="5183" y="10731"/>
                </a:lnTo>
                <a:lnTo>
                  <a:pt x="5402" y="11047"/>
                </a:lnTo>
                <a:lnTo>
                  <a:pt x="5621" y="11315"/>
                </a:lnTo>
                <a:lnTo>
                  <a:pt x="5889" y="11582"/>
                </a:lnTo>
                <a:lnTo>
                  <a:pt x="6157" y="11826"/>
                </a:lnTo>
                <a:lnTo>
                  <a:pt x="6449" y="12069"/>
                </a:lnTo>
                <a:lnTo>
                  <a:pt x="6765" y="12264"/>
                </a:lnTo>
                <a:lnTo>
                  <a:pt x="7106" y="12434"/>
                </a:lnTo>
                <a:lnTo>
                  <a:pt x="7446" y="12580"/>
                </a:lnTo>
                <a:lnTo>
                  <a:pt x="7787" y="12677"/>
                </a:lnTo>
                <a:lnTo>
                  <a:pt x="8127" y="12775"/>
                </a:lnTo>
                <a:lnTo>
                  <a:pt x="8492" y="12823"/>
                </a:lnTo>
                <a:lnTo>
                  <a:pt x="8833" y="12848"/>
                </a:lnTo>
                <a:lnTo>
                  <a:pt x="9174" y="12872"/>
                </a:lnTo>
                <a:lnTo>
                  <a:pt x="9539" y="12823"/>
                </a:lnTo>
                <a:lnTo>
                  <a:pt x="9879" y="12775"/>
                </a:lnTo>
                <a:lnTo>
                  <a:pt x="10196" y="12702"/>
                </a:lnTo>
                <a:lnTo>
                  <a:pt x="10536" y="12580"/>
                </a:lnTo>
                <a:lnTo>
                  <a:pt x="10828" y="12434"/>
                </a:lnTo>
                <a:lnTo>
                  <a:pt x="11145" y="12264"/>
                </a:lnTo>
                <a:lnTo>
                  <a:pt x="11412" y="12045"/>
                </a:lnTo>
                <a:lnTo>
                  <a:pt x="11680" y="11826"/>
                </a:lnTo>
                <a:lnTo>
                  <a:pt x="11923" y="11558"/>
                </a:lnTo>
                <a:lnTo>
                  <a:pt x="12167" y="11266"/>
                </a:lnTo>
                <a:lnTo>
                  <a:pt x="12337" y="10974"/>
                </a:lnTo>
                <a:lnTo>
                  <a:pt x="12507" y="10658"/>
                </a:lnTo>
                <a:lnTo>
                  <a:pt x="12653" y="10317"/>
                </a:lnTo>
                <a:lnTo>
                  <a:pt x="12775" y="9976"/>
                </a:lnTo>
                <a:lnTo>
                  <a:pt x="12872" y="9611"/>
                </a:lnTo>
                <a:lnTo>
                  <a:pt x="12921" y="9246"/>
                </a:lnTo>
                <a:lnTo>
                  <a:pt x="12970" y="8881"/>
                </a:lnTo>
                <a:lnTo>
                  <a:pt x="12994" y="8516"/>
                </a:lnTo>
                <a:lnTo>
                  <a:pt x="12970" y="8151"/>
                </a:lnTo>
                <a:lnTo>
                  <a:pt x="12945" y="7786"/>
                </a:lnTo>
                <a:lnTo>
                  <a:pt x="12872" y="7446"/>
                </a:lnTo>
                <a:lnTo>
                  <a:pt x="12751" y="7105"/>
                </a:lnTo>
                <a:lnTo>
                  <a:pt x="12629" y="6765"/>
                </a:lnTo>
                <a:lnTo>
                  <a:pt x="12459" y="6448"/>
                </a:lnTo>
                <a:lnTo>
                  <a:pt x="12264" y="6156"/>
                </a:lnTo>
                <a:lnTo>
                  <a:pt x="12045" y="5864"/>
                </a:lnTo>
                <a:lnTo>
                  <a:pt x="11656" y="5499"/>
                </a:lnTo>
                <a:lnTo>
                  <a:pt x="11193" y="5134"/>
                </a:lnTo>
                <a:lnTo>
                  <a:pt x="10950" y="4964"/>
                </a:lnTo>
                <a:lnTo>
                  <a:pt x="10707" y="4818"/>
                </a:lnTo>
                <a:lnTo>
                  <a:pt x="10439" y="4672"/>
                </a:lnTo>
                <a:lnTo>
                  <a:pt x="10171" y="4550"/>
                </a:lnTo>
                <a:lnTo>
                  <a:pt x="9904" y="4453"/>
                </a:lnTo>
                <a:lnTo>
                  <a:pt x="9636" y="4356"/>
                </a:lnTo>
                <a:lnTo>
                  <a:pt x="9344" y="4307"/>
                </a:lnTo>
                <a:lnTo>
                  <a:pt x="9076" y="4258"/>
                </a:lnTo>
                <a:close/>
                <a:moveTo>
                  <a:pt x="7519" y="487"/>
                </a:moveTo>
                <a:lnTo>
                  <a:pt x="7787" y="511"/>
                </a:lnTo>
                <a:lnTo>
                  <a:pt x="8590" y="511"/>
                </a:lnTo>
                <a:lnTo>
                  <a:pt x="9271" y="560"/>
                </a:lnTo>
                <a:lnTo>
                  <a:pt x="9612" y="584"/>
                </a:lnTo>
                <a:lnTo>
                  <a:pt x="9952" y="584"/>
                </a:lnTo>
                <a:lnTo>
                  <a:pt x="9928" y="779"/>
                </a:lnTo>
                <a:lnTo>
                  <a:pt x="9952" y="949"/>
                </a:lnTo>
                <a:lnTo>
                  <a:pt x="9636" y="852"/>
                </a:lnTo>
                <a:lnTo>
                  <a:pt x="9466" y="827"/>
                </a:lnTo>
                <a:lnTo>
                  <a:pt x="9295" y="803"/>
                </a:lnTo>
                <a:lnTo>
                  <a:pt x="9149" y="803"/>
                </a:lnTo>
                <a:lnTo>
                  <a:pt x="9003" y="852"/>
                </a:lnTo>
                <a:lnTo>
                  <a:pt x="8857" y="900"/>
                </a:lnTo>
                <a:lnTo>
                  <a:pt x="8736" y="998"/>
                </a:lnTo>
                <a:lnTo>
                  <a:pt x="8711" y="1046"/>
                </a:lnTo>
                <a:lnTo>
                  <a:pt x="8711" y="1095"/>
                </a:lnTo>
                <a:lnTo>
                  <a:pt x="8760" y="1119"/>
                </a:lnTo>
                <a:lnTo>
                  <a:pt x="8784" y="1144"/>
                </a:lnTo>
                <a:lnTo>
                  <a:pt x="9125" y="1144"/>
                </a:lnTo>
                <a:lnTo>
                  <a:pt x="9417" y="1168"/>
                </a:lnTo>
                <a:lnTo>
                  <a:pt x="9709" y="1241"/>
                </a:lnTo>
                <a:lnTo>
                  <a:pt x="10001" y="1363"/>
                </a:lnTo>
                <a:lnTo>
                  <a:pt x="10025" y="1533"/>
                </a:lnTo>
                <a:lnTo>
                  <a:pt x="10025" y="1533"/>
                </a:lnTo>
                <a:lnTo>
                  <a:pt x="9782" y="1509"/>
                </a:lnTo>
                <a:lnTo>
                  <a:pt x="9076" y="1484"/>
                </a:lnTo>
                <a:lnTo>
                  <a:pt x="8833" y="1436"/>
                </a:lnTo>
                <a:lnTo>
                  <a:pt x="8711" y="1460"/>
                </a:lnTo>
                <a:lnTo>
                  <a:pt x="8590" y="1509"/>
                </a:lnTo>
                <a:lnTo>
                  <a:pt x="8541" y="1557"/>
                </a:lnTo>
                <a:lnTo>
                  <a:pt x="8541" y="1606"/>
                </a:lnTo>
                <a:lnTo>
                  <a:pt x="8614" y="1703"/>
                </a:lnTo>
                <a:lnTo>
                  <a:pt x="8687" y="1801"/>
                </a:lnTo>
                <a:lnTo>
                  <a:pt x="8809" y="1849"/>
                </a:lnTo>
                <a:lnTo>
                  <a:pt x="8930" y="1898"/>
                </a:lnTo>
                <a:lnTo>
                  <a:pt x="9174" y="1922"/>
                </a:lnTo>
                <a:lnTo>
                  <a:pt x="9417" y="1947"/>
                </a:lnTo>
                <a:lnTo>
                  <a:pt x="9733" y="1995"/>
                </a:lnTo>
                <a:lnTo>
                  <a:pt x="10098" y="2044"/>
                </a:lnTo>
                <a:lnTo>
                  <a:pt x="10147" y="2409"/>
                </a:lnTo>
                <a:lnTo>
                  <a:pt x="9952" y="2360"/>
                </a:lnTo>
                <a:lnTo>
                  <a:pt x="9782" y="2312"/>
                </a:lnTo>
                <a:lnTo>
                  <a:pt x="9417" y="2263"/>
                </a:lnTo>
                <a:lnTo>
                  <a:pt x="9149" y="2214"/>
                </a:lnTo>
                <a:lnTo>
                  <a:pt x="8882" y="2214"/>
                </a:lnTo>
                <a:lnTo>
                  <a:pt x="8833" y="2239"/>
                </a:lnTo>
                <a:lnTo>
                  <a:pt x="8809" y="2263"/>
                </a:lnTo>
                <a:lnTo>
                  <a:pt x="8809" y="2312"/>
                </a:lnTo>
                <a:lnTo>
                  <a:pt x="8809" y="2336"/>
                </a:lnTo>
                <a:lnTo>
                  <a:pt x="8882" y="2458"/>
                </a:lnTo>
                <a:lnTo>
                  <a:pt x="8979" y="2555"/>
                </a:lnTo>
                <a:lnTo>
                  <a:pt x="9101" y="2628"/>
                </a:lnTo>
                <a:lnTo>
                  <a:pt x="9247" y="2652"/>
                </a:lnTo>
                <a:lnTo>
                  <a:pt x="9636" y="2750"/>
                </a:lnTo>
                <a:lnTo>
                  <a:pt x="10025" y="2798"/>
                </a:lnTo>
                <a:lnTo>
                  <a:pt x="10171" y="2798"/>
                </a:lnTo>
                <a:lnTo>
                  <a:pt x="10220" y="2750"/>
                </a:lnTo>
                <a:lnTo>
                  <a:pt x="10244" y="2725"/>
                </a:lnTo>
                <a:lnTo>
                  <a:pt x="10317" y="2871"/>
                </a:lnTo>
                <a:lnTo>
                  <a:pt x="10366" y="2944"/>
                </a:lnTo>
                <a:lnTo>
                  <a:pt x="10439" y="2993"/>
                </a:lnTo>
                <a:lnTo>
                  <a:pt x="10585" y="2993"/>
                </a:lnTo>
                <a:lnTo>
                  <a:pt x="10877" y="3066"/>
                </a:lnTo>
                <a:lnTo>
                  <a:pt x="11145" y="3188"/>
                </a:lnTo>
                <a:lnTo>
                  <a:pt x="11388" y="3334"/>
                </a:lnTo>
                <a:lnTo>
                  <a:pt x="11631" y="3504"/>
                </a:lnTo>
                <a:lnTo>
                  <a:pt x="11704" y="3528"/>
                </a:lnTo>
                <a:lnTo>
                  <a:pt x="11753" y="3553"/>
                </a:lnTo>
                <a:lnTo>
                  <a:pt x="11875" y="3553"/>
                </a:lnTo>
                <a:lnTo>
                  <a:pt x="11972" y="3480"/>
                </a:lnTo>
                <a:lnTo>
                  <a:pt x="12021" y="3382"/>
                </a:lnTo>
                <a:lnTo>
                  <a:pt x="12167" y="3309"/>
                </a:lnTo>
                <a:lnTo>
                  <a:pt x="12288" y="3212"/>
                </a:lnTo>
                <a:lnTo>
                  <a:pt x="12532" y="3017"/>
                </a:lnTo>
                <a:lnTo>
                  <a:pt x="13043" y="2652"/>
                </a:lnTo>
                <a:lnTo>
                  <a:pt x="13335" y="2458"/>
                </a:lnTo>
                <a:lnTo>
                  <a:pt x="13602" y="2336"/>
                </a:lnTo>
                <a:lnTo>
                  <a:pt x="13675" y="2287"/>
                </a:lnTo>
                <a:lnTo>
                  <a:pt x="13724" y="2239"/>
                </a:lnTo>
                <a:lnTo>
                  <a:pt x="13846" y="2312"/>
                </a:lnTo>
                <a:lnTo>
                  <a:pt x="14162" y="2555"/>
                </a:lnTo>
                <a:lnTo>
                  <a:pt x="14454" y="2823"/>
                </a:lnTo>
                <a:lnTo>
                  <a:pt x="14722" y="3090"/>
                </a:lnTo>
                <a:lnTo>
                  <a:pt x="14989" y="3358"/>
                </a:lnTo>
                <a:lnTo>
                  <a:pt x="15087" y="3504"/>
                </a:lnTo>
                <a:lnTo>
                  <a:pt x="15208" y="3626"/>
                </a:lnTo>
                <a:lnTo>
                  <a:pt x="14989" y="3869"/>
                </a:lnTo>
                <a:lnTo>
                  <a:pt x="14892" y="3747"/>
                </a:lnTo>
                <a:lnTo>
                  <a:pt x="14746" y="3626"/>
                </a:lnTo>
                <a:lnTo>
                  <a:pt x="14478" y="3431"/>
                </a:lnTo>
                <a:lnTo>
                  <a:pt x="14381" y="3334"/>
                </a:lnTo>
                <a:lnTo>
                  <a:pt x="14235" y="3261"/>
                </a:lnTo>
                <a:lnTo>
                  <a:pt x="14113" y="3212"/>
                </a:lnTo>
                <a:lnTo>
                  <a:pt x="13919" y="3212"/>
                </a:lnTo>
                <a:lnTo>
                  <a:pt x="13894" y="3261"/>
                </a:lnTo>
                <a:lnTo>
                  <a:pt x="13870" y="3309"/>
                </a:lnTo>
                <a:lnTo>
                  <a:pt x="13894" y="3358"/>
                </a:lnTo>
                <a:lnTo>
                  <a:pt x="13967" y="3455"/>
                </a:lnTo>
                <a:lnTo>
                  <a:pt x="14040" y="3553"/>
                </a:lnTo>
                <a:lnTo>
                  <a:pt x="14259" y="3723"/>
                </a:lnTo>
                <a:lnTo>
                  <a:pt x="14503" y="3966"/>
                </a:lnTo>
                <a:lnTo>
                  <a:pt x="14624" y="4064"/>
                </a:lnTo>
                <a:lnTo>
                  <a:pt x="14770" y="4161"/>
                </a:lnTo>
                <a:lnTo>
                  <a:pt x="14600" y="4429"/>
                </a:lnTo>
                <a:lnTo>
                  <a:pt x="14454" y="4283"/>
                </a:lnTo>
                <a:lnTo>
                  <a:pt x="14332" y="4137"/>
                </a:lnTo>
                <a:lnTo>
                  <a:pt x="14235" y="4015"/>
                </a:lnTo>
                <a:lnTo>
                  <a:pt x="14138" y="3893"/>
                </a:lnTo>
                <a:lnTo>
                  <a:pt x="14016" y="3820"/>
                </a:lnTo>
                <a:lnTo>
                  <a:pt x="13894" y="3747"/>
                </a:lnTo>
                <a:lnTo>
                  <a:pt x="13846" y="3747"/>
                </a:lnTo>
                <a:lnTo>
                  <a:pt x="13821" y="3772"/>
                </a:lnTo>
                <a:lnTo>
                  <a:pt x="13797" y="3820"/>
                </a:lnTo>
                <a:lnTo>
                  <a:pt x="13797" y="3845"/>
                </a:lnTo>
                <a:lnTo>
                  <a:pt x="13821" y="3991"/>
                </a:lnTo>
                <a:lnTo>
                  <a:pt x="13894" y="4137"/>
                </a:lnTo>
                <a:lnTo>
                  <a:pt x="14040" y="4429"/>
                </a:lnTo>
                <a:lnTo>
                  <a:pt x="14186" y="4623"/>
                </a:lnTo>
                <a:lnTo>
                  <a:pt x="14332" y="4794"/>
                </a:lnTo>
                <a:lnTo>
                  <a:pt x="14235" y="4964"/>
                </a:lnTo>
                <a:lnTo>
                  <a:pt x="14089" y="5159"/>
                </a:lnTo>
                <a:lnTo>
                  <a:pt x="13967" y="4964"/>
                </a:lnTo>
                <a:lnTo>
                  <a:pt x="13821" y="4769"/>
                </a:lnTo>
                <a:lnTo>
                  <a:pt x="13675" y="4599"/>
                </a:lnTo>
                <a:lnTo>
                  <a:pt x="13554" y="4380"/>
                </a:lnTo>
                <a:lnTo>
                  <a:pt x="13505" y="4331"/>
                </a:lnTo>
                <a:lnTo>
                  <a:pt x="13432" y="4307"/>
                </a:lnTo>
                <a:lnTo>
                  <a:pt x="13359" y="4307"/>
                </a:lnTo>
                <a:lnTo>
                  <a:pt x="13335" y="4356"/>
                </a:lnTo>
                <a:lnTo>
                  <a:pt x="13310" y="4380"/>
                </a:lnTo>
                <a:lnTo>
                  <a:pt x="13310" y="4526"/>
                </a:lnTo>
                <a:lnTo>
                  <a:pt x="13335" y="4648"/>
                </a:lnTo>
                <a:lnTo>
                  <a:pt x="13383" y="4769"/>
                </a:lnTo>
                <a:lnTo>
                  <a:pt x="13456" y="4891"/>
                </a:lnTo>
                <a:lnTo>
                  <a:pt x="13846" y="5548"/>
                </a:lnTo>
                <a:lnTo>
                  <a:pt x="13919" y="5597"/>
                </a:lnTo>
                <a:lnTo>
                  <a:pt x="13992" y="5621"/>
                </a:lnTo>
                <a:lnTo>
                  <a:pt x="14016" y="5645"/>
                </a:lnTo>
                <a:lnTo>
                  <a:pt x="14065" y="5670"/>
                </a:lnTo>
                <a:lnTo>
                  <a:pt x="14186" y="5986"/>
                </a:lnTo>
                <a:lnTo>
                  <a:pt x="14259" y="6302"/>
                </a:lnTo>
                <a:lnTo>
                  <a:pt x="14284" y="6497"/>
                </a:lnTo>
                <a:lnTo>
                  <a:pt x="14284" y="6692"/>
                </a:lnTo>
                <a:lnTo>
                  <a:pt x="14308" y="6886"/>
                </a:lnTo>
                <a:lnTo>
                  <a:pt x="14332" y="7081"/>
                </a:lnTo>
                <a:lnTo>
                  <a:pt x="14381" y="7154"/>
                </a:lnTo>
                <a:lnTo>
                  <a:pt x="14454" y="7203"/>
                </a:lnTo>
                <a:lnTo>
                  <a:pt x="14527" y="7227"/>
                </a:lnTo>
                <a:lnTo>
                  <a:pt x="14624" y="7227"/>
                </a:lnTo>
                <a:lnTo>
                  <a:pt x="14722" y="7276"/>
                </a:lnTo>
                <a:lnTo>
                  <a:pt x="14843" y="7300"/>
                </a:lnTo>
                <a:lnTo>
                  <a:pt x="15111" y="7348"/>
                </a:lnTo>
                <a:lnTo>
                  <a:pt x="15598" y="7373"/>
                </a:lnTo>
                <a:lnTo>
                  <a:pt x="15962" y="7446"/>
                </a:lnTo>
                <a:lnTo>
                  <a:pt x="16352" y="7519"/>
                </a:lnTo>
                <a:lnTo>
                  <a:pt x="16571" y="7592"/>
                </a:lnTo>
                <a:lnTo>
                  <a:pt x="16692" y="7640"/>
                </a:lnTo>
                <a:lnTo>
                  <a:pt x="16814" y="7640"/>
                </a:lnTo>
                <a:lnTo>
                  <a:pt x="16765" y="7957"/>
                </a:lnTo>
                <a:lnTo>
                  <a:pt x="16765" y="8249"/>
                </a:lnTo>
                <a:lnTo>
                  <a:pt x="16765" y="8857"/>
                </a:lnTo>
                <a:lnTo>
                  <a:pt x="16765" y="9344"/>
                </a:lnTo>
                <a:lnTo>
                  <a:pt x="16765" y="9587"/>
                </a:lnTo>
                <a:lnTo>
                  <a:pt x="16790" y="9855"/>
                </a:lnTo>
                <a:lnTo>
                  <a:pt x="16522" y="9855"/>
                </a:lnTo>
                <a:lnTo>
                  <a:pt x="16571" y="9757"/>
                </a:lnTo>
                <a:lnTo>
                  <a:pt x="16546" y="9636"/>
                </a:lnTo>
                <a:lnTo>
                  <a:pt x="16522" y="9417"/>
                </a:lnTo>
                <a:lnTo>
                  <a:pt x="16473" y="9125"/>
                </a:lnTo>
                <a:lnTo>
                  <a:pt x="16449" y="9003"/>
                </a:lnTo>
                <a:lnTo>
                  <a:pt x="16400" y="8857"/>
                </a:lnTo>
                <a:lnTo>
                  <a:pt x="16376" y="8833"/>
                </a:lnTo>
                <a:lnTo>
                  <a:pt x="16327" y="8808"/>
                </a:lnTo>
                <a:lnTo>
                  <a:pt x="16279" y="8833"/>
                </a:lnTo>
                <a:lnTo>
                  <a:pt x="16254" y="8857"/>
                </a:lnTo>
                <a:lnTo>
                  <a:pt x="16206" y="9003"/>
                </a:lnTo>
                <a:lnTo>
                  <a:pt x="16181" y="9125"/>
                </a:lnTo>
                <a:lnTo>
                  <a:pt x="16133" y="9417"/>
                </a:lnTo>
                <a:lnTo>
                  <a:pt x="16133" y="9660"/>
                </a:lnTo>
                <a:lnTo>
                  <a:pt x="16157" y="9782"/>
                </a:lnTo>
                <a:lnTo>
                  <a:pt x="16206" y="9903"/>
                </a:lnTo>
                <a:lnTo>
                  <a:pt x="15768" y="9928"/>
                </a:lnTo>
                <a:lnTo>
                  <a:pt x="15671" y="9928"/>
                </a:lnTo>
                <a:lnTo>
                  <a:pt x="15719" y="9806"/>
                </a:lnTo>
                <a:lnTo>
                  <a:pt x="15768" y="9538"/>
                </a:lnTo>
                <a:lnTo>
                  <a:pt x="15841" y="9246"/>
                </a:lnTo>
                <a:lnTo>
                  <a:pt x="15865" y="8954"/>
                </a:lnTo>
                <a:lnTo>
                  <a:pt x="15841" y="8906"/>
                </a:lnTo>
                <a:lnTo>
                  <a:pt x="15817" y="8881"/>
                </a:lnTo>
                <a:lnTo>
                  <a:pt x="15744" y="8808"/>
                </a:lnTo>
                <a:lnTo>
                  <a:pt x="15671" y="8808"/>
                </a:lnTo>
                <a:lnTo>
                  <a:pt x="15622" y="8857"/>
                </a:lnTo>
                <a:lnTo>
                  <a:pt x="15573" y="8930"/>
                </a:lnTo>
                <a:lnTo>
                  <a:pt x="15427" y="9441"/>
                </a:lnTo>
                <a:lnTo>
                  <a:pt x="15330" y="9709"/>
                </a:lnTo>
                <a:lnTo>
                  <a:pt x="15330" y="9830"/>
                </a:lnTo>
                <a:lnTo>
                  <a:pt x="15330" y="9903"/>
                </a:lnTo>
                <a:lnTo>
                  <a:pt x="15354" y="9928"/>
                </a:lnTo>
                <a:lnTo>
                  <a:pt x="15135" y="9952"/>
                </a:lnTo>
                <a:lnTo>
                  <a:pt x="14916" y="9976"/>
                </a:lnTo>
                <a:lnTo>
                  <a:pt x="14965" y="9636"/>
                </a:lnTo>
                <a:lnTo>
                  <a:pt x="14989" y="9344"/>
                </a:lnTo>
                <a:lnTo>
                  <a:pt x="14989" y="9173"/>
                </a:lnTo>
                <a:lnTo>
                  <a:pt x="14941" y="9027"/>
                </a:lnTo>
                <a:lnTo>
                  <a:pt x="14916" y="8979"/>
                </a:lnTo>
                <a:lnTo>
                  <a:pt x="14868" y="8954"/>
                </a:lnTo>
                <a:lnTo>
                  <a:pt x="14819" y="8954"/>
                </a:lnTo>
                <a:lnTo>
                  <a:pt x="14770" y="8979"/>
                </a:lnTo>
                <a:lnTo>
                  <a:pt x="14697" y="9100"/>
                </a:lnTo>
                <a:lnTo>
                  <a:pt x="14649" y="9198"/>
                </a:lnTo>
                <a:lnTo>
                  <a:pt x="14600" y="9465"/>
                </a:lnTo>
                <a:lnTo>
                  <a:pt x="14405" y="10171"/>
                </a:lnTo>
                <a:lnTo>
                  <a:pt x="14405" y="10244"/>
                </a:lnTo>
                <a:lnTo>
                  <a:pt x="14430" y="10317"/>
                </a:lnTo>
                <a:lnTo>
                  <a:pt x="14284" y="10585"/>
                </a:lnTo>
                <a:lnTo>
                  <a:pt x="14162" y="10877"/>
                </a:lnTo>
                <a:lnTo>
                  <a:pt x="14065" y="11047"/>
                </a:lnTo>
                <a:lnTo>
                  <a:pt x="13943" y="11193"/>
                </a:lnTo>
                <a:lnTo>
                  <a:pt x="13724" y="11461"/>
                </a:lnTo>
                <a:lnTo>
                  <a:pt x="13675" y="11558"/>
                </a:lnTo>
                <a:lnTo>
                  <a:pt x="13675" y="11631"/>
                </a:lnTo>
                <a:lnTo>
                  <a:pt x="13675" y="11704"/>
                </a:lnTo>
                <a:lnTo>
                  <a:pt x="13724" y="11753"/>
                </a:lnTo>
                <a:lnTo>
                  <a:pt x="13773" y="11801"/>
                </a:lnTo>
                <a:lnTo>
                  <a:pt x="13846" y="11826"/>
                </a:lnTo>
                <a:lnTo>
                  <a:pt x="13919" y="11826"/>
                </a:lnTo>
                <a:lnTo>
                  <a:pt x="13992" y="11777"/>
                </a:lnTo>
                <a:lnTo>
                  <a:pt x="14113" y="11972"/>
                </a:lnTo>
                <a:lnTo>
                  <a:pt x="14259" y="12142"/>
                </a:lnTo>
                <a:lnTo>
                  <a:pt x="14551" y="12507"/>
                </a:lnTo>
                <a:lnTo>
                  <a:pt x="14868" y="12945"/>
                </a:lnTo>
                <a:lnTo>
                  <a:pt x="15135" y="13407"/>
                </a:lnTo>
                <a:lnTo>
                  <a:pt x="14941" y="13651"/>
                </a:lnTo>
                <a:lnTo>
                  <a:pt x="14722" y="13894"/>
                </a:lnTo>
                <a:lnTo>
                  <a:pt x="14284" y="14332"/>
                </a:lnTo>
                <a:lnTo>
                  <a:pt x="13943" y="14673"/>
                </a:lnTo>
                <a:lnTo>
                  <a:pt x="13773" y="14843"/>
                </a:lnTo>
                <a:lnTo>
                  <a:pt x="13627" y="15038"/>
                </a:lnTo>
                <a:lnTo>
                  <a:pt x="13383" y="14867"/>
                </a:lnTo>
                <a:lnTo>
                  <a:pt x="13578" y="14794"/>
                </a:lnTo>
                <a:lnTo>
                  <a:pt x="13748" y="14673"/>
                </a:lnTo>
                <a:lnTo>
                  <a:pt x="14040" y="14478"/>
                </a:lnTo>
                <a:lnTo>
                  <a:pt x="14113" y="14429"/>
                </a:lnTo>
                <a:lnTo>
                  <a:pt x="14138" y="14356"/>
                </a:lnTo>
                <a:lnTo>
                  <a:pt x="14138" y="14283"/>
                </a:lnTo>
                <a:lnTo>
                  <a:pt x="14113" y="14235"/>
                </a:lnTo>
                <a:lnTo>
                  <a:pt x="14065" y="14186"/>
                </a:lnTo>
                <a:lnTo>
                  <a:pt x="14016" y="14162"/>
                </a:lnTo>
                <a:lnTo>
                  <a:pt x="13943" y="14137"/>
                </a:lnTo>
                <a:lnTo>
                  <a:pt x="13870" y="14162"/>
                </a:lnTo>
                <a:lnTo>
                  <a:pt x="13602" y="14308"/>
                </a:lnTo>
                <a:lnTo>
                  <a:pt x="13335" y="14478"/>
                </a:lnTo>
                <a:lnTo>
                  <a:pt x="13043" y="14624"/>
                </a:lnTo>
                <a:lnTo>
                  <a:pt x="12897" y="14527"/>
                </a:lnTo>
                <a:lnTo>
                  <a:pt x="12945" y="14502"/>
                </a:lnTo>
                <a:lnTo>
                  <a:pt x="13213" y="14332"/>
                </a:lnTo>
                <a:lnTo>
                  <a:pt x="13310" y="14210"/>
                </a:lnTo>
                <a:lnTo>
                  <a:pt x="13383" y="14113"/>
                </a:lnTo>
                <a:lnTo>
                  <a:pt x="13408" y="14040"/>
                </a:lnTo>
                <a:lnTo>
                  <a:pt x="13408" y="13967"/>
                </a:lnTo>
                <a:lnTo>
                  <a:pt x="13383" y="13918"/>
                </a:lnTo>
                <a:lnTo>
                  <a:pt x="13359" y="13845"/>
                </a:lnTo>
                <a:lnTo>
                  <a:pt x="13310" y="13821"/>
                </a:lnTo>
                <a:lnTo>
                  <a:pt x="13237" y="13797"/>
                </a:lnTo>
                <a:lnTo>
                  <a:pt x="13189" y="13797"/>
                </a:lnTo>
                <a:lnTo>
                  <a:pt x="13116" y="13821"/>
                </a:lnTo>
                <a:lnTo>
                  <a:pt x="13018" y="13894"/>
                </a:lnTo>
                <a:lnTo>
                  <a:pt x="12921" y="13991"/>
                </a:lnTo>
                <a:lnTo>
                  <a:pt x="12799" y="14089"/>
                </a:lnTo>
                <a:lnTo>
                  <a:pt x="12702" y="14162"/>
                </a:lnTo>
                <a:lnTo>
                  <a:pt x="12556" y="14283"/>
                </a:lnTo>
                <a:lnTo>
                  <a:pt x="12264" y="14040"/>
                </a:lnTo>
                <a:lnTo>
                  <a:pt x="12532" y="13870"/>
                </a:lnTo>
                <a:lnTo>
                  <a:pt x="12653" y="13797"/>
                </a:lnTo>
                <a:lnTo>
                  <a:pt x="12799" y="13699"/>
                </a:lnTo>
                <a:lnTo>
                  <a:pt x="12848" y="13651"/>
                </a:lnTo>
                <a:lnTo>
                  <a:pt x="12897" y="13578"/>
                </a:lnTo>
                <a:lnTo>
                  <a:pt x="12921" y="13505"/>
                </a:lnTo>
                <a:lnTo>
                  <a:pt x="12897" y="13432"/>
                </a:lnTo>
                <a:lnTo>
                  <a:pt x="12872" y="13359"/>
                </a:lnTo>
                <a:lnTo>
                  <a:pt x="12824" y="13334"/>
                </a:lnTo>
                <a:lnTo>
                  <a:pt x="12702" y="13334"/>
                </a:lnTo>
                <a:lnTo>
                  <a:pt x="12556" y="13407"/>
                </a:lnTo>
                <a:lnTo>
                  <a:pt x="12459" y="13480"/>
                </a:lnTo>
                <a:lnTo>
                  <a:pt x="12167" y="13651"/>
                </a:lnTo>
                <a:lnTo>
                  <a:pt x="11899" y="13821"/>
                </a:lnTo>
                <a:lnTo>
                  <a:pt x="11777" y="13797"/>
                </a:lnTo>
                <a:lnTo>
                  <a:pt x="11680" y="13772"/>
                </a:lnTo>
                <a:lnTo>
                  <a:pt x="11607" y="13797"/>
                </a:lnTo>
                <a:lnTo>
                  <a:pt x="11558" y="13845"/>
                </a:lnTo>
                <a:lnTo>
                  <a:pt x="11510" y="13821"/>
                </a:lnTo>
                <a:lnTo>
                  <a:pt x="11437" y="13845"/>
                </a:lnTo>
                <a:lnTo>
                  <a:pt x="11388" y="13845"/>
                </a:lnTo>
                <a:lnTo>
                  <a:pt x="11266" y="13918"/>
                </a:lnTo>
                <a:lnTo>
                  <a:pt x="11120" y="14016"/>
                </a:lnTo>
                <a:lnTo>
                  <a:pt x="10974" y="14064"/>
                </a:lnTo>
                <a:lnTo>
                  <a:pt x="10682" y="14137"/>
                </a:lnTo>
                <a:lnTo>
                  <a:pt x="10536" y="14186"/>
                </a:lnTo>
                <a:lnTo>
                  <a:pt x="10415" y="14283"/>
                </a:lnTo>
                <a:lnTo>
                  <a:pt x="10269" y="14283"/>
                </a:lnTo>
                <a:lnTo>
                  <a:pt x="10220" y="14332"/>
                </a:lnTo>
                <a:lnTo>
                  <a:pt x="10171" y="14405"/>
                </a:lnTo>
                <a:lnTo>
                  <a:pt x="10171" y="14429"/>
                </a:lnTo>
                <a:lnTo>
                  <a:pt x="10123" y="14429"/>
                </a:lnTo>
                <a:lnTo>
                  <a:pt x="10001" y="14478"/>
                </a:lnTo>
                <a:lnTo>
                  <a:pt x="9879" y="14527"/>
                </a:lnTo>
                <a:lnTo>
                  <a:pt x="9636" y="14648"/>
                </a:lnTo>
                <a:lnTo>
                  <a:pt x="9514" y="14697"/>
                </a:lnTo>
                <a:lnTo>
                  <a:pt x="9393" y="14721"/>
                </a:lnTo>
                <a:lnTo>
                  <a:pt x="9271" y="14746"/>
                </a:lnTo>
                <a:lnTo>
                  <a:pt x="9149" y="14794"/>
                </a:lnTo>
                <a:lnTo>
                  <a:pt x="9101" y="14867"/>
                </a:lnTo>
                <a:lnTo>
                  <a:pt x="9101" y="14892"/>
                </a:lnTo>
                <a:lnTo>
                  <a:pt x="9125" y="14940"/>
                </a:lnTo>
                <a:lnTo>
                  <a:pt x="9198" y="15013"/>
                </a:lnTo>
                <a:lnTo>
                  <a:pt x="9295" y="15062"/>
                </a:lnTo>
                <a:lnTo>
                  <a:pt x="9417" y="15086"/>
                </a:lnTo>
                <a:lnTo>
                  <a:pt x="9539" y="15062"/>
                </a:lnTo>
                <a:lnTo>
                  <a:pt x="9685" y="15038"/>
                </a:lnTo>
                <a:lnTo>
                  <a:pt x="9831" y="14989"/>
                </a:lnTo>
                <a:lnTo>
                  <a:pt x="10098" y="14843"/>
                </a:lnTo>
                <a:lnTo>
                  <a:pt x="10074" y="14989"/>
                </a:lnTo>
                <a:lnTo>
                  <a:pt x="9879" y="15086"/>
                </a:lnTo>
                <a:lnTo>
                  <a:pt x="9660" y="15208"/>
                </a:lnTo>
                <a:lnTo>
                  <a:pt x="9417" y="15281"/>
                </a:lnTo>
                <a:lnTo>
                  <a:pt x="9295" y="15330"/>
                </a:lnTo>
                <a:lnTo>
                  <a:pt x="9198" y="15403"/>
                </a:lnTo>
                <a:lnTo>
                  <a:pt x="9174" y="15476"/>
                </a:lnTo>
                <a:lnTo>
                  <a:pt x="9198" y="15500"/>
                </a:lnTo>
                <a:lnTo>
                  <a:pt x="9198" y="15548"/>
                </a:lnTo>
                <a:lnTo>
                  <a:pt x="9271" y="15597"/>
                </a:lnTo>
                <a:lnTo>
                  <a:pt x="9344" y="15621"/>
                </a:lnTo>
                <a:lnTo>
                  <a:pt x="9417" y="15646"/>
                </a:lnTo>
                <a:lnTo>
                  <a:pt x="9514" y="15621"/>
                </a:lnTo>
                <a:lnTo>
                  <a:pt x="9685" y="15597"/>
                </a:lnTo>
                <a:lnTo>
                  <a:pt x="9831" y="15548"/>
                </a:lnTo>
                <a:lnTo>
                  <a:pt x="10001" y="15476"/>
                </a:lnTo>
                <a:lnTo>
                  <a:pt x="9977" y="15767"/>
                </a:lnTo>
                <a:lnTo>
                  <a:pt x="9952" y="15792"/>
                </a:lnTo>
                <a:lnTo>
                  <a:pt x="9904" y="15816"/>
                </a:lnTo>
                <a:lnTo>
                  <a:pt x="9636" y="15913"/>
                </a:lnTo>
                <a:lnTo>
                  <a:pt x="9368" y="15986"/>
                </a:lnTo>
                <a:lnTo>
                  <a:pt x="9198" y="16011"/>
                </a:lnTo>
                <a:lnTo>
                  <a:pt x="9125" y="16059"/>
                </a:lnTo>
                <a:lnTo>
                  <a:pt x="9101" y="16084"/>
                </a:lnTo>
                <a:lnTo>
                  <a:pt x="9076" y="16108"/>
                </a:lnTo>
                <a:lnTo>
                  <a:pt x="9076" y="16181"/>
                </a:lnTo>
                <a:lnTo>
                  <a:pt x="9101" y="16205"/>
                </a:lnTo>
                <a:lnTo>
                  <a:pt x="9198" y="16254"/>
                </a:lnTo>
                <a:lnTo>
                  <a:pt x="9295" y="16303"/>
                </a:lnTo>
                <a:lnTo>
                  <a:pt x="9636" y="16303"/>
                </a:lnTo>
                <a:lnTo>
                  <a:pt x="9855" y="16230"/>
                </a:lnTo>
                <a:lnTo>
                  <a:pt x="9831" y="16424"/>
                </a:lnTo>
                <a:lnTo>
                  <a:pt x="9831" y="16643"/>
                </a:lnTo>
                <a:lnTo>
                  <a:pt x="9271" y="16668"/>
                </a:lnTo>
                <a:lnTo>
                  <a:pt x="8711" y="16692"/>
                </a:lnTo>
                <a:lnTo>
                  <a:pt x="7981" y="16692"/>
                </a:lnTo>
                <a:lnTo>
                  <a:pt x="7738" y="16716"/>
                </a:lnTo>
                <a:lnTo>
                  <a:pt x="7763" y="16595"/>
                </a:lnTo>
                <a:lnTo>
                  <a:pt x="7763" y="16449"/>
                </a:lnTo>
                <a:lnTo>
                  <a:pt x="7738" y="16181"/>
                </a:lnTo>
                <a:lnTo>
                  <a:pt x="7641" y="15694"/>
                </a:lnTo>
                <a:lnTo>
                  <a:pt x="7592" y="15330"/>
                </a:lnTo>
                <a:lnTo>
                  <a:pt x="7519" y="14892"/>
                </a:lnTo>
                <a:lnTo>
                  <a:pt x="7471" y="14673"/>
                </a:lnTo>
                <a:lnTo>
                  <a:pt x="7373" y="14502"/>
                </a:lnTo>
                <a:lnTo>
                  <a:pt x="7276" y="14356"/>
                </a:lnTo>
                <a:lnTo>
                  <a:pt x="7203" y="14308"/>
                </a:lnTo>
                <a:lnTo>
                  <a:pt x="7130" y="14259"/>
                </a:lnTo>
                <a:lnTo>
                  <a:pt x="7033" y="14259"/>
                </a:lnTo>
                <a:lnTo>
                  <a:pt x="6960" y="14283"/>
                </a:lnTo>
                <a:lnTo>
                  <a:pt x="6716" y="14210"/>
                </a:lnTo>
                <a:lnTo>
                  <a:pt x="6497" y="14137"/>
                </a:lnTo>
                <a:lnTo>
                  <a:pt x="6327" y="14064"/>
                </a:lnTo>
                <a:lnTo>
                  <a:pt x="6157" y="13991"/>
                </a:lnTo>
                <a:lnTo>
                  <a:pt x="5986" y="13918"/>
                </a:lnTo>
                <a:lnTo>
                  <a:pt x="5816" y="13845"/>
                </a:lnTo>
                <a:lnTo>
                  <a:pt x="5743" y="13772"/>
                </a:lnTo>
                <a:lnTo>
                  <a:pt x="5646" y="13724"/>
                </a:lnTo>
                <a:lnTo>
                  <a:pt x="5597" y="13699"/>
                </a:lnTo>
                <a:lnTo>
                  <a:pt x="5548" y="13724"/>
                </a:lnTo>
                <a:lnTo>
                  <a:pt x="5500" y="13748"/>
                </a:lnTo>
                <a:lnTo>
                  <a:pt x="5427" y="13772"/>
                </a:lnTo>
                <a:lnTo>
                  <a:pt x="5062" y="13602"/>
                </a:lnTo>
                <a:lnTo>
                  <a:pt x="4843" y="13505"/>
                </a:lnTo>
                <a:lnTo>
                  <a:pt x="4721" y="13480"/>
                </a:lnTo>
                <a:lnTo>
                  <a:pt x="4648" y="13480"/>
                </a:lnTo>
                <a:lnTo>
                  <a:pt x="4599" y="13505"/>
                </a:lnTo>
                <a:lnTo>
                  <a:pt x="4551" y="13529"/>
                </a:lnTo>
                <a:lnTo>
                  <a:pt x="4526" y="13602"/>
                </a:lnTo>
                <a:lnTo>
                  <a:pt x="4551" y="13651"/>
                </a:lnTo>
                <a:lnTo>
                  <a:pt x="4575" y="13724"/>
                </a:lnTo>
                <a:lnTo>
                  <a:pt x="4672" y="13821"/>
                </a:lnTo>
                <a:lnTo>
                  <a:pt x="4916" y="13967"/>
                </a:lnTo>
                <a:lnTo>
                  <a:pt x="5135" y="14113"/>
                </a:lnTo>
                <a:lnTo>
                  <a:pt x="4989" y="14283"/>
                </a:lnTo>
                <a:lnTo>
                  <a:pt x="4940" y="14210"/>
                </a:lnTo>
                <a:lnTo>
                  <a:pt x="4891" y="14137"/>
                </a:lnTo>
                <a:lnTo>
                  <a:pt x="4843" y="14113"/>
                </a:lnTo>
                <a:lnTo>
                  <a:pt x="4794" y="14113"/>
                </a:lnTo>
                <a:lnTo>
                  <a:pt x="4672" y="14089"/>
                </a:lnTo>
                <a:lnTo>
                  <a:pt x="4526" y="14064"/>
                </a:lnTo>
                <a:lnTo>
                  <a:pt x="4380" y="13991"/>
                </a:lnTo>
                <a:lnTo>
                  <a:pt x="4259" y="13918"/>
                </a:lnTo>
                <a:lnTo>
                  <a:pt x="4137" y="13821"/>
                </a:lnTo>
                <a:lnTo>
                  <a:pt x="4015" y="13748"/>
                </a:lnTo>
                <a:lnTo>
                  <a:pt x="3894" y="13699"/>
                </a:lnTo>
                <a:lnTo>
                  <a:pt x="3821" y="13699"/>
                </a:lnTo>
                <a:lnTo>
                  <a:pt x="3796" y="13724"/>
                </a:lnTo>
                <a:lnTo>
                  <a:pt x="3772" y="13772"/>
                </a:lnTo>
                <a:lnTo>
                  <a:pt x="3772" y="13870"/>
                </a:lnTo>
                <a:lnTo>
                  <a:pt x="3796" y="13943"/>
                </a:lnTo>
                <a:lnTo>
                  <a:pt x="3845" y="14040"/>
                </a:lnTo>
                <a:lnTo>
                  <a:pt x="3894" y="14113"/>
                </a:lnTo>
                <a:lnTo>
                  <a:pt x="4015" y="14235"/>
                </a:lnTo>
                <a:lnTo>
                  <a:pt x="4186" y="14332"/>
                </a:lnTo>
                <a:lnTo>
                  <a:pt x="4307" y="14405"/>
                </a:lnTo>
                <a:lnTo>
                  <a:pt x="4453" y="14478"/>
                </a:lnTo>
                <a:lnTo>
                  <a:pt x="4599" y="14502"/>
                </a:lnTo>
                <a:lnTo>
                  <a:pt x="4745" y="14502"/>
                </a:lnTo>
                <a:lnTo>
                  <a:pt x="4380" y="14819"/>
                </a:lnTo>
                <a:lnTo>
                  <a:pt x="4356" y="14746"/>
                </a:lnTo>
                <a:lnTo>
                  <a:pt x="4307" y="14697"/>
                </a:lnTo>
                <a:lnTo>
                  <a:pt x="4259" y="14673"/>
                </a:lnTo>
                <a:lnTo>
                  <a:pt x="4186" y="14648"/>
                </a:lnTo>
                <a:lnTo>
                  <a:pt x="4088" y="14648"/>
                </a:lnTo>
                <a:lnTo>
                  <a:pt x="3991" y="14600"/>
                </a:lnTo>
                <a:lnTo>
                  <a:pt x="3845" y="14502"/>
                </a:lnTo>
                <a:lnTo>
                  <a:pt x="3675" y="14356"/>
                </a:lnTo>
                <a:lnTo>
                  <a:pt x="3626" y="14332"/>
                </a:lnTo>
                <a:lnTo>
                  <a:pt x="3577" y="14308"/>
                </a:lnTo>
                <a:lnTo>
                  <a:pt x="3529" y="14283"/>
                </a:lnTo>
                <a:lnTo>
                  <a:pt x="3480" y="14259"/>
                </a:lnTo>
                <a:lnTo>
                  <a:pt x="3431" y="14259"/>
                </a:lnTo>
                <a:lnTo>
                  <a:pt x="3407" y="14283"/>
                </a:lnTo>
                <a:lnTo>
                  <a:pt x="3383" y="14405"/>
                </a:lnTo>
                <a:lnTo>
                  <a:pt x="3358" y="14478"/>
                </a:lnTo>
                <a:lnTo>
                  <a:pt x="3383" y="14551"/>
                </a:lnTo>
                <a:lnTo>
                  <a:pt x="3407" y="14624"/>
                </a:lnTo>
                <a:lnTo>
                  <a:pt x="3456" y="14697"/>
                </a:lnTo>
                <a:lnTo>
                  <a:pt x="3577" y="14819"/>
                </a:lnTo>
                <a:lnTo>
                  <a:pt x="3675" y="14916"/>
                </a:lnTo>
                <a:lnTo>
                  <a:pt x="3772" y="14989"/>
                </a:lnTo>
                <a:lnTo>
                  <a:pt x="3894" y="15038"/>
                </a:lnTo>
                <a:lnTo>
                  <a:pt x="4015" y="15086"/>
                </a:lnTo>
                <a:lnTo>
                  <a:pt x="3796" y="15208"/>
                </a:lnTo>
                <a:lnTo>
                  <a:pt x="3748" y="15159"/>
                </a:lnTo>
                <a:lnTo>
                  <a:pt x="3529" y="14989"/>
                </a:lnTo>
                <a:lnTo>
                  <a:pt x="3310" y="14819"/>
                </a:lnTo>
                <a:lnTo>
                  <a:pt x="2920" y="14429"/>
                </a:lnTo>
                <a:lnTo>
                  <a:pt x="2555" y="14064"/>
                </a:lnTo>
                <a:lnTo>
                  <a:pt x="2385" y="13845"/>
                </a:lnTo>
                <a:lnTo>
                  <a:pt x="2239" y="13626"/>
                </a:lnTo>
                <a:lnTo>
                  <a:pt x="2409" y="13456"/>
                </a:lnTo>
                <a:lnTo>
                  <a:pt x="2555" y="13237"/>
                </a:lnTo>
                <a:lnTo>
                  <a:pt x="2799" y="12848"/>
                </a:lnTo>
                <a:lnTo>
                  <a:pt x="3212" y="12312"/>
                </a:lnTo>
                <a:lnTo>
                  <a:pt x="3626" y="11801"/>
                </a:lnTo>
                <a:lnTo>
                  <a:pt x="3626" y="11777"/>
                </a:lnTo>
                <a:lnTo>
                  <a:pt x="3723" y="11704"/>
                </a:lnTo>
                <a:lnTo>
                  <a:pt x="3748" y="11607"/>
                </a:lnTo>
                <a:lnTo>
                  <a:pt x="3772" y="11558"/>
                </a:lnTo>
                <a:lnTo>
                  <a:pt x="3748" y="11485"/>
                </a:lnTo>
                <a:lnTo>
                  <a:pt x="3723" y="11436"/>
                </a:lnTo>
                <a:lnTo>
                  <a:pt x="3675" y="11388"/>
                </a:lnTo>
                <a:lnTo>
                  <a:pt x="3529" y="11266"/>
                </a:lnTo>
                <a:lnTo>
                  <a:pt x="3407" y="11096"/>
                </a:lnTo>
                <a:lnTo>
                  <a:pt x="3164" y="10779"/>
                </a:lnTo>
                <a:lnTo>
                  <a:pt x="3018" y="10536"/>
                </a:lnTo>
                <a:lnTo>
                  <a:pt x="3018" y="10463"/>
                </a:lnTo>
                <a:lnTo>
                  <a:pt x="2993" y="10366"/>
                </a:lnTo>
                <a:lnTo>
                  <a:pt x="2945" y="10293"/>
                </a:lnTo>
                <a:lnTo>
                  <a:pt x="2872" y="10244"/>
                </a:lnTo>
                <a:lnTo>
                  <a:pt x="2774" y="10220"/>
                </a:lnTo>
                <a:lnTo>
                  <a:pt x="1704" y="10122"/>
                </a:lnTo>
                <a:lnTo>
                  <a:pt x="1144" y="10074"/>
                </a:lnTo>
                <a:lnTo>
                  <a:pt x="876" y="10025"/>
                </a:lnTo>
                <a:lnTo>
                  <a:pt x="633" y="9952"/>
                </a:lnTo>
                <a:lnTo>
                  <a:pt x="633" y="9830"/>
                </a:lnTo>
                <a:lnTo>
                  <a:pt x="609" y="9709"/>
                </a:lnTo>
                <a:lnTo>
                  <a:pt x="584" y="9587"/>
                </a:lnTo>
                <a:lnTo>
                  <a:pt x="560" y="9441"/>
                </a:lnTo>
                <a:lnTo>
                  <a:pt x="536" y="9052"/>
                </a:lnTo>
                <a:lnTo>
                  <a:pt x="560" y="8638"/>
                </a:lnTo>
                <a:lnTo>
                  <a:pt x="584" y="8395"/>
                </a:lnTo>
                <a:lnTo>
                  <a:pt x="609" y="8127"/>
                </a:lnTo>
                <a:lnTo>
                  <a:pt x="633" y="7835"/>
                </a:lnTo>
                <a:lnTo>
                  <a:pt x="633" y="7689"/>
                </a:lnTo>
                <a:lnTo>
                  <a:pt x="609" y="7567"/>
                </a:lnTo>
                <a:lnTo>
                  <a:pt x="803" y="7519"/>
                </a:lnTo>
                <a:lnTo>
                  <a:pt x="1217" y="7421"/>
                </a:lnTo>
                <a:lnTo>
                  <a:pt x="1095" y="7592"/>
                </a:lnTo>
                <a:lnTo>
                  <a:pt x="998" y="7762"/>
                </a:lnTo>
                <a:lnTo>
                  <a:pt x="876" y="8103"/>
                </a:lnTo>
                <a:lnTo>
                  <a:pt x="876" y="8151"/>
                </a:lnTo>
                <a:lnTo>
                  <a:pt x="876" y="8224"/>
                </a:lnTo>
                <a:lnTo>
                  <a:pt x="901" y="8273"/>
                </a:lnTo>
                <a:lnTo>
                  <a:pt x="925" y="8297"/>
                </a:lnTo>
                <a:lnTo>
                  <a:pt x="1022" y="8370"/>
                </a:lnTo>
                <a:lnTo>
                  <a:pt x="1144" y="8370"/>
                </a:lnTo>
                <a:lnTo>
                  <a:pt x="1193" y="8346"/>
                </a:lnTo>
                <a:lnTo>
                  <a:pt x="1217" y="8297"/>
                </a:lnTo>
                <a:lnTo>
                  <a:pt x="1290" y="8224"/>
                </a:lnTo>
                <a:lnTo>
                  <a:pt x="1363" y="7981"/>
                </a:lnTo>
                <a:lnTo>
                  <a:pt x="1460" y="7738"/>
                </a:lnTo>
                <a:lnTo>
                  <a:pt x="1558" y="7543"/>
                </a:lnTo>
                <a:lnTo>
                  <a:pt x="1655" y="7348"/>
                </a:lnTo>
                <a:lnTo>
                  <a:pt x="1850" y="7348"/>
                </a:lnTo>
                <a:lnTo>
                  <a:pt x="1752" y="7519"/>
                </a:lnTo>
                <a:lnTo>
                  <a:pt x="1655" y="7689"/>
                </a:lnTo>
                <a:lnTo>
                  <a:pt x="1606" y="7884"/>
                </a:lnTo>
                <a:lnTo>
                  <a:pt x="1558" y="8054"/>
                </a:lnTo>
                <a:lnTo>
                  <a:pt x="1558" y="8127"/>
                </a:lnTo>
                <a:lnTo>
                  <a:pt x="1558" y="8176"/>
                </a:lnTo>
                <a:lnTo>
                  <a:pt x="1606" y="8224"/>
                </a:lnTo>
                <a:lnTo>
                  <a:pt x="1655" y="8273"/>
                </a:lnTo>
                <a:lnTo>
                  <a:pt x="1728" y="8322"/>
                </a:lnTo>
                <a:lnTo>
                  <a:pt x="1801" y="8297"/>
                </a:lnTo>
                <a:lnTo>
                  <a:pt x="1898" y="8249"/>
                </a:lnTo>
                <a:lnTo>
                  <a:pt x="1923" y="8200"/>
                </a:lnTo>
                <a:lnTo>
                  <a:pt x="1947" y="8151"/>
                </a:lnTo>
                <a:lnTo>
                  <a:pt x="1996" y="7908"/>
                </a:lnTo>
                <a:lnTo>
                  <a:pt x="2093" y="7689"/>
                </a:lnTo>
                <a:lnTo>
                  <a:pt x="2166" y="7519"/>
                </a:lnTo>
                <a:lnTo>
                  <a:pt x="2239" y="7324"/>
                </a:lnTo>
                <a:lnTo>
                  <a:pt x="2409" y="7324"/>
                </a:lnTo>
                <a:lnTo>
                  <a:pt x="2361" y="7494"/>
                </a:lnTo>
                <a:lnTo>
                  <a:pt x="2239" y="7762"/>
                </a:lnTo>
                <a:lnTo>
                  <a:pt x="2215" y="7908"/>
                </a:lnTo>
                <a:lnTo>
                  <a:pt x="2190" y="8054"/>
                </a:lnTo>
                <a:lnTo>
                  <a:pt x="2215" y="8127"/>
                </a:lnTo>
                <a:lnTo>
                  <a:pt x="2239" y="8176"/>
                </a:lnTo>
                <a:lnTo>
                  <a:pt x="2288" y="8200"/>
                </a:lnTo>
                <a:lnTo>
                  <a:pt x="2336" y="8224"/>
                </a:lnTo>
                <a:lnTo>
                  <a:pt x="2385" y="8249"/>
                </a:lnTo>
                <a:lnTo>
                  <a:pt x="2434" y="8224"/>
                </a:lnTo>
                <a:lnTo>
                  <a:pt x="2482" y="8200"/>
                </a:lnTo>
                <a:lnTo>
                  <a:pt x="2507" y="8151"/>
                </a:lnTo>
                <a:lnTo>
                  <a:pt x="2555" y="8030"/>
                </a:lnTo>
                <a:lnTo>
                  <a:pt x="2580" y="7908"/>
                </a:lnTo>
                <a:lnTo>
                  <a:pt x="2628" y="7665"/>
                </a:lnTo>
                <a:lnTo>
                  <a:pt x="2677" y="7494"/>
                </a:lnTo>
                <a:lnTo>
                  <a:pt x="2701" y="7300"/>
                </a:lnTo>
                <a:lnTo>
                  <a:pt x="2847" y="7276"/>
                </a:lnTo>
                <a:lnTo>
                  <a:pt x="2920" y="7251"/>
                </a:lnTo>
                <a:lnTo>
                  <a:pt x="2969" y="7203"/>
                </a:lnTo>
                <a:lnTo>
                  <a:pt x="2993" y="7154"/>
                </a:lnTo>
                <a:lnTo>
                  <a:pt x="2993" y="7081"/>
                </a:lnTo>
                <a:lnTo>
                  <a:pt x="3042" y="7008"/>
                </a:lnTo>
                <a:lnTo>
                  <a:pt x="3066" y="6935"/>
                </a:lnTo>
                <a:lnTo>
                  <a:pt x="3066" y="6765"/>
                </a:lnTo>
                <a:lnTo>
                  <a:pt x="3115" y="6594"/>
                </a:lnTo>
                <a:lnTo>
                  <a:pt x="3212" y="6278"/>
                </a:lnTo>
                <a:lnTo>
                  <a:pt x="3456" y="5670"/>
                </a:lnTo>
                <a:lnTo>
                  <a:pt x="3553" y="5597"/>
                </a:lnTo>
                <a:lnTo>
                  <a:pt x="3602" y="5475"/>
                </a:lnTo>
                <a:lnTo>
                  <a:pt x="3602" y="5426"/>
                </a:lnTo>
                <a:lnTo>
                  <a:pt x="3602" y="5353"/>
                </a:lnTo>
                <a:lnTo>
                  <a:pt x="3577" y="5305"/>
                </a:lnTo>
                <a:lnTo>
                  <a:pt x="3529" y="5232"/>
                </a:lnTo>
                <a:lnTo>
                  <a:pt x="3139" y="4842"/>
                </a:lnTo>
                <a:lnTo>
                  <a:pt x="2799" y="4429"/>
                </a:lnTo>
                <a:lnTo>
                  <a:pt x="2434" y="4015"/>
                </a:lnTo>
                <a:lnTo>
                  <a:pt x="2069" y="3626"/>
                </a:lnTo>
                <a:lnTo>
                  <a:pt x="2263" y="3480"/>
                </a:lnTo>
                <a:lnTo>
                  <a:pt x="2458" y="3285"/>
                </a:lnTo>
                <a:lnTo>
                  <a:pt x="2799" y="2871"/>
                </a:lnTo>
                <a:lnTo>
                  <a:pt x="2993" y="2677"/>
                </a:lnTo>
                <a:lnTo>
                  <a:pt x="3164" y="2482"/>
                </a:lnTo>
                <a:lnTo>
                  <a:pt x="3383" y="2336"/>
                </a:lnTo>
                <a:lnTo>
                  <a:pt x="3504" y="2287"/>
                </a:lnTo>
                <a:lnTo>
                  <a:pt x="3626" y="2239"/>
                </a:lnTo>
                <a:lnTo>
                  <a:pt x="3723" y="2190"/>
                </a:lnTo>
                <a:lnTo>
                  <a:pt x="3577" y="2287"/>
                </a:lnTo>
                <a:lnTo>
                  <a:pt x="3431" y="2409"/>
                </a:lnTo>
                <a:lnTo>
                  <a:pt x="3261" y="2579"/>
                </a:lnTo>
                <a:lnTo>
                  <a:pt x="3188" y="2677"/>
                </a:lnTo>
                <a:lnTo>
                  <a:pt x="3139" y="2750"/>
                </a:lnTo>
                <a:lnTo>
                  <a:pt x="3091" y="2847"/>
                </a:lnTo>
                <a:lnTo>
                  <a:pt x="3091" y="2944"/>
                </a:lnTo>
                <a:lnTo>
                  <a:pt x="3115" y="3017"/>
                </a:lnTo>
                <a:lnTo>
                  <a:pt x="3164" y="3066"/>
                </a:lnTo>
                <a:lnTo>
                  <a:pt x="3212" y="3115"/>
                </a:lnTo>
                <a:lnTo>
                  <a:pt x="3310" y="3090"/>
                </a:lnTo>
                <a:lnTo>
                  <a:pt x="3383" y="3066"/>
                </a:lnTo>
                <a:lnTo>
                  <a:pt x="3431" y="3017"/>
                </a:lnTo>
                <a:lnTo>
                  <a:pt x="3553" y="2871"/>
                </a:lnTo>
                <a:lnTo>
                  <a:pt x="3675" y="2701"/>
                </a:lnTo>
                <a:lnTo>
                  <a:pt x="3845" y="2555"/>
                </a:lnTo>
                <a:lnTo>
                  <a:pt x="4064" y="2433"/>
                </a:lnTo>
                <a:lnTo>
                  <a:pt x="4161" y="2482"/>
                </a:lnTo>
                <a:lnTo>
                  <a:pt x="4015" y="2579"/>
                </a:lnTo>
                <a:lnTo>
                  <a:pt x="3894" y="2677"/>
                </a:lnTo>
                <a:lnTo>
                  <a:pt x="3772" y="2798"/>
                </a:lnTo>
                <a:lnTo>
                  <a:pt x="3650" y="2944"/>
                </a:lnTo>
                <a:lnTo>
                  <a:pt x="3602" y="3017"/>
                </a:lnTo>
                <a:lnTo>
                  <a:pt x="3577" y="3115"/>
                </a:lnTo>
                <a:lnTo>
                  <a:pt x="3553" y="3188"/>
                </a:lnTo>
                <a:lnTo>
                  <a:pt x="3553" y="3285"/>
                </a:lnTo>
                <a:lnTo>
                  <a:pt x="3577" y="3334"/>
                </a:lnTo>
                <a:lnTo>
                  <a:pt x="3602" y="3358"/>
                </a:lnTo>
                <a:lnTo>
                  <a:pt x="3675" y="3407"/>
                </a:lnTo>
                <a:lnTo>
                  <a:pt x="3772" y="3407"/>
                </a:lnTo>
                <a:lnTo>
                  <a:pt x="3869" y="3358"/>
                </a:lnTo>
                <a:lnTo>
                  <a:pt x="3942" y="3261"/>
                </a:lnTo>
                <a:lnTo>
                  <a:pt x="3991" y="3139"/>
                </a:lnTo>
                <a:lnTo>
                  <a:pt x="4088" y="3017"/>
                </a:lnTo>
                <a:lnTo>
                  <a:pt x="4210" y="2920"/>
                </a:lnTo>
                <a:lnTo>
                  <a:pt x="4453" y="2677"/>
                </a:lnTo>
                <a:lnTo>
                  <a:pt x="4551" y="2774"/>
                </a:lnTo>
                <a:lnTo>
                  <a:pt x="4697" y="2871"/>
                </a:lnTo>
                <a:lnTo>
                  <a:pt x="4453" y="3017"/>
                </a:lnTo>
                <a:lnTo>
                  <a:pt x="4259" y="3139"/>
                </a:lnTo>
                <a:lnTo>
                  <a:pt x="4064" y="3285"/>
                </a:lnTo>
                <a:lnTo>
                  <a:pt x="3894" y="3455"/>
                </a:lnTo>
                <a:lnTo>
                  <a:pt x="3845" y="3553"/>
                </a:lnTo>
                <a:lnTo>
                  <a:pt x="3796" y="3650"/>
                </a:lnTo>
                <a:lnTo>
                  <a:pt x="3796" y="3747"/>
                </a:lnTo>
                <a:lnTo>
                  <a:pt x="3821" y="3869"/>
                </a:lnTo>
                <a:lnTo>
                  <a:pt x="3894" y="3918"/>
                </a:lnTo>
                <a:lnTo>
                  <a:pt x="3967" y="3942"/>
                </a:lnTo>
                <a:lnTo>
                  <a:pt x="4064" y="3918"/>
                </a:lnTo>
                <a:lnTo>
                  <a:pt x="4088" y="3893"/>
                </a:lnTo>
                <a:lnTo>
                  <a:pt x="4113" y="3869"/>
                </a:lnTo>
                <a:lnTo>
                  <a:pt x="4210" y="3723"/>
                </a:lnTo>
                <a:lnTo>
                  <a:pt x="4307" y="3577"/>
                </a:lnTo>
                <a:lnTo>
                  <a:pt x="4429" y="3480"/>
                </a:lnTo>
                <a:lnTo>
                  <a:pt x="4575" y="3382"/>
                </a:lnTo>
                <a:lnTo>
                  <a:pt x="4794" y="3236"/>
                </a:lnTo>
                <a:lnTo>
                  <a:pt x="5013" y="3090"/>
                </a:lnTo>
                <a:lnTo>
                  <a:pt x="5305" y="3285"/>
                </a:lnTo>
                <a:lnTo>
                  <a:pt x="4989" y="3504"/>
                </a:lnTo>
                <a:lnTo>
                  <a:pt x="4843" y="3601"/>
                </a:lnTo>
                <a:lnTo>
                  <a:pt x="4697" y="3723"/>
                </a:lnTo>
                <a:lnTo>
                  <a:pt x="4551" y="3869"/>
                </a:lnTo>
                <a:lnTo>
                  <a:pt x="4526" y="3942"/>
                </a:lnTo>
                <a:lnTo>
                  <a:pt x="4502" y="4015"/>
                </a:lnTo>
                <a:lnTo>
                  <a:pt x="4526" y="4064"/>
                </a:lnTo>
                <a:lnTo>
                  <a:pt x="4551" y="4112"/>
                </a:lnTo>
                <a:lnTo>
                  <a:pt x="4599" y="4137"/>
                </a:lnTo>
                <a:lnTo>
                  <a:pt x="4672" y="4137"/>
                </a:lnTo>
                <a:lnTo>
                  <a:pt x="4721" y="4112"/>
                </a:lnTo>
                <a:lnTo>
                  <a:pt x="4770" y="4064"/>
                </a:lnTo>
                <a:lnTo>
                  <a:pt x="4867" y="3966"/>
                </a:lnTo>
                <a:lnTo>
                  <a:pt x="5013" y="3845"/>
                </a:lnTo>
                <a:lnTo>
                  <a:pt x="5183" y="3723"/>
                </a:lnTo>
                <a:lnTo>
                  <a:pt x="5354" y="3601"/>
                </a:lnTo>
                <a:lnTo>
                  <a:pt x="5548" y="3455"/>
                </a:lnTo>
                <a:lnTo>
                  <a:pt x="5597" y="3504"/>
                </a:lnTo>
                <a:lnTo>
                  <a:pt x="5694" y="3528"/>
                </a:lnTo>
                <a:lnTo>
                  <a:pt x="5767" y="3528"/>
                </a:lnTo>
                <a:lnTo>
                  <a:pt x="5840" y="3480"/>
                </a:lnTo>
                <a:lnTo>
                  <a:pt x="5889" y="3407"/>
                </a:lnTo>
                <a:lnTo>
                  <a:pt x="6181" y="3285"/>
                </a:lnTo>
                <a:lnTo>
                  <a:pt x="6449" y="3188"/>
                </a:lnTo>
                <a:lnTo>
                  <a:pt x="6765" y="3090"/>
                </a:lnTo>
                <a:lnTo>
                  <a:pt x="7033" y="3017"/>
                </a:lnTo>
                <a:lnTo>
                  <a:pt x="7106" y="2993"/>
                </a:lnTo>
                <a:lnTo>
                  <a:pt x="7154" y="2969"/>
                </a:lnTo>
                <a:lnTo>
                  <a:pt x="7203" y="2896"/>
                </a:lnTo>
                <a:lnTo>
                  <a:pt x="7227" y="2847"/>
                </a:lnTo>
                <a:lnTo>
                  <a:pt x="7276" y="2701"/>
                </a:lnTo>
                <a:lnTo>
                  <a:pt x="7325" y="2531"/>
                </a:lnTo>
                <a:lnTo>
                  <a:pt x="7373" y="2190"/>
                </a:lnTo>
                <a:lnTo>
                  <a:pt x="7398" y="1509"/>
                </a:lnTo>
                <a:lnTo>
                  <a:pt x="7495" y="998"/>
                </a:lnTo>
                <a:lnTo>
                  <a:pt x="7519" y="730"/>
                </a:lnTo>
                <a:lnTo>
                  <a:pt x="7519" y="608"/>
                </a:lnTo>
                <a:lnTo>
                  <a:pt x="7519" y="487"/>
                </a:lnTo>
                <a:close/>
                <a:moveTo>
                  <a:pt x="8030" y="0"/>
                </a:moveTo>
                <a:lnTo>
                  <a:pt x="7641" y="49"/>
                </a:lnTo>
                <a:lnTo>
                  <a:pt x="7471" y="73"/>
                </a:lnTo>
                <a:lnTo>
                  <a:pt x="7300" y="122"/>
                </a:lnTo>
                <a:lnTo>
                  <a:pt x="7252" y="146"/>
                </a:lnTo>
                <a:lnTo>
                  <a:pt x="7203" y="195"/>
                </a:lnTo>
                <a:lnTo>
                  <a:pt x="7179" y="243"/>
                </a:lnTo>
                <a:lnTo>
                  <a:pt x="7179" y="292"/>
                </a:lnTo>
                <a:lnTo>
                  <a:pt x="7106" y="414"/>
                </a:lnTo>
                <a:lnTo>
                  <a:pt x="7033" y="535"/>
                </a:lnTo>
                <a:lnTo>
                  <a:pt x="6984" y="681"/>
                </a:lnTo>
                <a:lnTo>
                  <a:pt x="6960" y="827"/>
                </a:lnTo>
                <a:lnTo>
                  <a:pt x="6935" y="1168"/>
                </a:lnTo>
                <a:lnTo>
                  <a:pt x="6887" y="1436"/>
                </a:lnTo>
                <a:lnTo>
                  <a:pt x="6789" y="2020"/>
                </a:lnTo>
                <a:lnTo>
                  <a:pt x="6765" y="2312"/>
                </a:lnTo>
                <a:lnTo>
                  <a:pt x="6765" y="2604"/>
                </a:lnTo>
                <a:lnTo>
                  <a:pt x="6497" y="2701"/>
                </a:lnTo>
                <a:lnTo>
                  <a:pt x="6230" y="2798"/>
                </a:lnTo>
                <a:lnTo>
                  <a:pt x="5719" y="3042"/>
                </a:lnTo>
                <a:lnTo>
                  <a:pt x="4770" y="2385"/>
                </a:lnTo>
                <a:lnTo>
                  <a:pt x="4551" y="2214"/>
                </a:lnTo>
                <a:lnTo>
                  <a:pt x="4283" y="2020"/>
                </a:lnTo>
                <a:lnTo>
                  <a:pt x="4113" y="1922"/>
                </a:lnTo>
                <a:lnTo>
                  <a:pt x="3967" y="1874"/>
                </a:lnTo>
                <a:lnTo>
                  <a:pt x="3845" y="1825"/>
                </a:lnTo>
                <a:lnTo>
                  <a:pt x="3699" y="1825"/>
                </a:lnTo>
                <a:lnTo>
                  <a:pt x="3626" y="1776"/>
                </a:lnTo>
                <a:lnTo>
                  <a:pt x="3553" y="1776"/>
                </a:lnTo>
                <a:lnTo>
                  <a:pt x="3504" y="1801"/>
                </a:lnTo>
                <a:lnTo>
                  <a:pt x="3358" y="1849"/>
                </a:lnTo>
                <a:lnTo>
                  <a:pt x="3237" y="1898"/>
                </a:lnTo>
                <a:lnTo>
                  <a:pt x="2993" y="2068"/>
                </a:lnTo>
                <a:lnTo>
                  <a:pt x="2774" y="2287"/>
                </a:lnTo>
                <a:lnTo>
                  <a:pt x="2580" y="2506"/>
                </a:lnTo>
                <a:lnTo>
                  <a:pt x="2117" y="2969"/>
                </a:lnTo>
                <a:lnTo>
                  <a:pt x="1923" y="3212"/>
                </a:lnTo>
                <a:lnTo>
                  <a:pt x="1728" y="3455"/>
                </a:lnTo>
                <a:lnTo>
                  <a:pt x="1655" y="3504"/>
                </a:lnTo>
                <a:lnTo>
                  <a:pt x="1606" y="3553"/>
                </a:lnTo>
                <a:lnTo>
                  <a:pt x="1582" y="3601"/>
                </a:lnTo>
                <a:lnTo>
                  <a:pt x="1606" y="3699"/>
                </a:lnTo>
                <a:lnTo>
                  <a:pt x="1728" y="3942"/>
                </a:lnTo>
                <a:lnTo>
                  <a:pt x="1898" y="4161"/>
                </a:lnTo>
                <a:lnTo>
                  <a:pt x="2263" y="4599"/>
                </a:lnTo>
                <a:lnTo>
                  <a:pt x="2628" y="5110"/>
                </a:lnTo>
                <a:lnTo>
                  <a:pt x="2847" y="5329"/>
                </a:lnTo>
                <a:lnTo>
                  <a:pt x="3066" y="5548"/>
                </a:lnTo>
                <a:lnTo>
                  <a:pt x="2969" y="5670"/>
                </a:lnTo>
                <a:lnTo>
                  <a:pt x="2920" y="5791"/>
                </a:lnTo>
                <a:lnTo>
                  <a:pt x="2799" y="6035"/>
                </a:lnTo>
                <a:lnTo>
                  <a:pt x="2653" y="6400"/>
                </a:lnTo>
                <a:lnTo>
                  <a:pt x="2604" y="6594"/>
                </a:lnTo>
                <a:lnTo>
                  <a:pt x="2580" y="6813"/>
                </a:lnTo>
                <a:lnTo>
                  <a:pt x="2288" y="6813"/>
                </a:lnTo>
                <a:lnTo>
                  <a:pt x="1971" y="6838"/>
                </a:lnTo>
                <a:lnTo>
                  <a:pt x="1387" y="6935"/>
                </a:lnTo>
                <a:lnTo>
                  <a:pt x="1144" y="6984"/>
                </a:lnTo>
                <a:lnTo>
                  <a:pt x="828" y="7057"/>
                </a:lnTo>
                <a:lnTo>
                  <a:pt x="682" y="7105"/>
                </a:lnTo>
                <a:lnTo>
                  <a:pt x="536" y="7178"/>
                </a:lnTo>
                <a:lnTo>
                  <a:pt x="438" y="7251"/>
                </a:lnTo>
                <a:lnTo>
                  <a:pt x="365" y="7348"/>
                </a:lnTo>
                <a:lnTo>
                  <a:pt x="292" y="7373"/>
                </a:lnTo>
                <a:lnTo>
                  <a:pt x="244" y="7397"/>
                </a:lnTo>
                <a:lnTo>
                  <a:pt x="195" y="7446"/>
                </a:lnTo>
                <a:lnTo>
                  <a:pt x="171" y="7494"/>
                </a:lnTo>
                <a:lnTo>
                  <a:pt x="122" y="7640"/>
                </a:lnTo>
                <a:lnTo>
                  <a:pt x="98" y="7932"/>
                </a:lnTo>
                <a:lnTo>
                  <a:pt x="25" y="8857"/>
                </a:lnTo>
                <a:lnTo>
                  <a:pt x="0" y="9149"/>
                </a:lnTo>
                <a:lnTo>
                  <a:pt x="25" y="9514"/>
                </a:lnTo>
                <a:lnTo>
                  <a:pt x="49" y="9709"/>
                </a:lnTo>
                <a:lnTo>
                  <a:pt x="98" y="9879"/>
                </a:lnTo>
                <a:lnTo>
                  <a:pt x="171" y="10001"/>
                </a:lnTo>
                <a:lnTo>
                  <a:pt x="219" y="10049"/>
                </a:lnTo>
                <a:lnTo>
                  <a:pt x="268" y="10098"/>
                </a:lnTo>
                <a:lnTo>
                  <a:pt x="268" y="10171"/>
                </a:lnTo>
                <a:lnTo>
                  <a:pt x="292" y="10220"/>
                </a:lnTo>
                <a:lnTo>
                  <a:pt x="317" y="10268"/>
                </a:lnTo>
                <a:lnTo>
                  <a:pt x="390" y="10317"/>
                </a:lnTo>
                <a:lnTo>
                  <a:pt x="633" y="10414"/>
                </a:lnTo>
                <a:lnTo>
                  <a:pt x="925" y="10487"/>
                </a:lnTo>
                <a:lnTo>
                  <a:pt x="1193" y="10560"/>
                </a:lnTo>
                <a:lnTo>
                  <a:pt x="1485" y="10609"/>
                </a:lnTo>
                <a:lnTo>
                  <a:pt x="2069" y="10658"/>
                </a:lnTo>
                <a:lnTo>
                  <a:pt x="2653" y="10706"/>
                </a:lnTo>
                <a:lnTo>
                  <a:pt x="2750" y="10877"/>
                </a:lnTo>
                <a:lnTo>
                  <a:pt x="2823" y="11047"/>
                </a:lnTo>
                <a:lnTo>
                  <a:pt x="3018" y="11363"/>
                </a:lnTo>
                <a:lnTo>
                  <a:pt x="3261" y="11655"/>
                </a:lnTo>
                <a:lnTo>
                  <a:pt x="3066" y="11850"/>
                </a:lnTo>
                <a:lnTo>
                  <a:pt x="2872" y="12045"/>
                </a:lnTo>
                <a:lnTo>
                  <a:pt x="2507" y="12483"/>
                </a:lnTo>
                <a:lnTo>
                  <a:pt x="2117" y="12994"/>
                </a:lnTo>
                <a:lnTo>
                  <a:pt x="1947" y="13213"/>
                </a:lnTo>
                <a:lnTo>
                  <a:pt x="1874" y="13334"/>
                </a:lnTo>
                <a:lnTo>
                  <a:pt x="1825" y="13456"/>
                </a:lnTo>
                <a:lnTo>
                  <a:pt x="1825" y="13553"/>
                </a:lnTo>
                <a:lnTo>
                  <a:pt x="1850" y="13626"/>
                </a:lnTo>
                <a:lnTo>
                  <a:pt x="1850" y="13748"/>
                </a:lnTo>
                <a:lnTo>
                  <a:pt x="1874" y="13894"/>
                </a:lnTo>
                <a:lnTo>
                  <a:pt x="1947" y="14016"/>
                </a:lnTo>
                <a:lnTo>
                  <a:pt x="2020" y="14162"/>
                </a:lnTo>
                <a:lnTo>
                  <a:pt x="2215" y="14381"/>
                </a:lnTo>
                <a:lnTo>
                  <a:pt x="2385" y="14600"/>
                </a:lnTo>
                <a:lnTo>
                  <a:pt x="2653" y="14867"/>
                </a:lnTo>
                <a:lnTo>
                  <a:pt x="2920" y="15135"/>
                </a:lnTo>
                <a:lnTo>
                  <a:pt x="3188" y="15378"/>
                </a:lnTo>
                <a:lnTo>
                  <a:pt x="3504" y="15597"/>
                </a:lnTo>
                <a:lnTo>
                  <a:pt x="3553" y="15646"/>
                </a:lnTo>
                <a:lnTo>
                  <a:pt x="3675" y="15646"/>
                </a:lnTo>
                <a:lnTo>
                  <a:pt x="3723" y="15621"/>
                </a:lnTo>
                <a:lnTo>
                  <a:pt x="3845" y="15646"/>
                </a:lnTo>
                <a:lnTo>
                  <a:pt x="3967" y="15621"/>
                </a:lnTo>
                <a:lnTo>
                  <a:pt x="4113" y="15573"/>
                </a:lnTo>
                <a:lnTo>
                  <a:pt x="4234" y="15524"/>
                </a:lnTo>
                <a:lnTo>
                  <a:pt x="4478" y="15378"/>
                </a:lnTo>
                <a:lnTo>
                  <a:pt x="4697" y="15232"/>
                </a:lnTo>
                <a:lnTo>
                  <a:pt x="4964" y="14989"/>
                </a:lnTo>
                <a:lnTo>
                  <a:pt x="5232" y="14746"/>
                </a:lnTo>
                <a:lnTo>
                  <a:pt x="5743" y="14210"/>
                </a:lnTo>
                <a:lnTo>
                  <a:pt x="5865" y="14308"/>
                </a:lnTo>
                <a:lnTo>
                  <a:pt x="5986" y="14381"/>
                </a:lnTo>
                <a:lnTo>
                  <a:pt x="6254" y="14502"/>
                </a:lnTo>
                <a:lnTo>
                  <a:pt x="6595" y="14648"/>
                </a:lnTo>
                <a:lnTo>
                  <a:pt x="6789" y="14697"/>
                </a:lnTo>
                <a:lnTo>
                  <a:pt x="6887" y="14721"/>
                </a:lnTo>
                <a:lnTo>
                  <a:pt x="6984" y="14721"/>
                </a:lnTo>
                <a:lnTo>
                  <a:pt x="7033" y="14940"/>
                </a:lnTo>
                <a:lnTo>
                  <a:pt x="7081" y="15135"/>
                </a:lnTo>
                <a:lnTo>
                  <a:pt x="7154" y="15573"/>
                </a:lnTo>
                <a:lnTo>
                  <a:pt x="7203" y="16035"/>
                </a:lnTo>
                <a:lnTo>
                  <a:pt x="7203" y="16278"/>
                </a:lnTo>
                <a:lnTo>
                  <a:pt x="7203" y="16546"/>
                </a:lnTo>
                <a:lnTo>
                  <a:pt x="7227" y="16692"/>
                </a:lnTo>
                <a:lnTo>
                  <a:pt x="7252" y="16814"/>
                </a:lnTo>
                <a:lnTo>
                  <a:pt x="7325" y="16911"/>
                </a:lnTo>
                <a:lnTo>
                  <a:pt x="7398" y="16984"/>
                </a:lnTo>
                <a:lnTo>
                  <a:pt x="7422" y="17008"/>
                </a:lnTo>
                <a:lnTo>
                  <a:pt x="7471" y="17057"/>
                </a:lnTo>
                <a:lnTo>
                  <a:pt x="7568" y="17130"/>
                </a:lnTo>
                <a:lnTo>
                  <a:pt x="7690" y="17179"/>
                </a:lnTo>
                <a:lnTo>
                  <a:pt x="7811" y="17203"/>
                </a:lnTo>
                <a:lnTo>
                  <a:pt x="7957" y="17227"/>
                </a:lnTo>
                <a:lnTo>
                  <a:pt x="8249" y="17227"/>
                </a:lnTo>
                <a:lnTo>
                  <a:pt x="8492" y="17203"/>
                </a:lnTo>
                <a:lnTo>
                  <a:pt x="9198" y="17179"/>
                </a:lnTo>
                <a:lnTo>
                  <a:pt x="9904" y="17154"/>
                </a:lnTo>
                <a:lnTo>
                  <a:pt x="10001" y="17130"/>
                </a:lnTo>
                <a:lnTo>
                  <a:pt x="10098" y="17081"/>
                </a:lnTo>
                <a:lnTo>
                  <a:pt x="10147" y="16984"/>
                </a:lnTo>
                <a:lnTo>
                  <a:pt x="10147" y="16887"/>
                </a:lnTo>
                <a:lnTo>
                  <a:pt x="10171" y="16862"/>
                </a:lnTo>
                <a:lnTo>
                  <a:pt x="10269" y="16741"/>
                </a:lnTo>
                <a:lnTo>
                  <a:pt x="10317" y="16619"/>
                </a:lnTo>
                <a:lnTo>
                  <a:pt x="10366" y="16473"/>
                </a:lnTo>
                <a:lnTo>
                  <a:pt x="10390" y="16327"/>
                </a:lnTo>
                <a:lnTo>
                  <a:pt x="10463" y="15719"/>
                </a:lnTo>
                <a:lnTo>
                  <a:pt x="10561" y="15159"/>
                </a:lnTo>
                <a:lnTo>
                  <a:pt x="10561" y="14892"/>
                </a:lnTo>
                <a:lnTo>
                  <a:pt x="10561" y="14600"/>
                </a:lnTo>
                <a:lnTo>
                  <a:pt x="10707" y="14624"/>
                </a:lnTo>
                <a:lnTo>
                  <a:pt x="10877" y="14600"/>
                </a:lnTo>
                <a:lnTo>
                  <a:pt x="11169" y="14527"/>
                </a:lnTo>
                <a:lnTo>
                  <a:pt x="11291" y="14502"/>
                </a:lnTo>
                <a:lnTo>
                  <a:pt x="11437" y="14429"/>
                </a:lnTo>
                <a:lnTo>
                  <a:pt x="11583" y="14356"/>
                </a:lnTo>
                <a:lnTo>
                  <a:pt x="11680" y="14235"/>
                </a:lnTo>
                <a:lnTo>
                  <a:pt x="11826" y="14405"/>
                </a:lnTo>
                <a:lnTo>
                  <a:pt x="11996" y="14527"/>
                </a:lnTo>
                <a:lnTo>
                  <a:pt x="12313" y="14770"/>
                </a:lnTo>
                <a:lnTo>
                  <a:pt x="12897" y="15208"/>
                </a:lnTo>
                <a:lnTo>
                  <a:pt x="13505" y="15621"/>
                </a:lnTo>
                <a:lnTo>
                  <a:pt x="13578" y="15646"/>
                </a:lnTo>
                <a:lnTo>
                  <a:pt x="13651" y="15670"/>
                </a:lnTo>
                <a:lnTo>
                  <a:pt x="13724" y="15646"/>
                </a:lnTo>
                <a:lnTo>
                  <a:pt x="13797" y="15621"/>
                </a:lnTo>
                <a:lnTo>
                  <a:pt x="13846" y="15597"/>
                </a:lnTo>
                <a:lnTo>
                  <a:pt x="13870" y="15524"/>
                </a:lnTo>
                <a:lnTo>
                  <a:pt x="13919" y="15476"/>
                </a:lnTo>
                <a:lnTo>
                  <a:pt x="13919" y="15403"/>
                </a:lnTo>
                <a:lnTo>
                  <a:pt x="14138" y="15232"/>
                </a:lnTo>
                <a:lnTo>
                  <a:pt x="14332" y="15038"/>
                </a:lnTo>
                <a:lnTo>
                  <a:pt x="14722" y="14624"/>
                </a:lnTo>
                <a:lnTo>
                  <a:pt x="15208" y="14162"/>
                </a:lnTo>
                <a:lnTo>
                  <a:pt x="15427" y="13894"/>
                </a:lnTo>
                <a:lnTo>
                  <a:pt x="15622" y="13651"/>
                </a:lnTo>
                <a:lnTo>
                  <a:pt x="15671" y="13553"/>
                </a:lnTo>
                <a:lnTo>
                  <a:pt x="15671" y="13480"/>
                </a:lnTo>
                <a:lnTo>
                  <a:pt x="15695" y="13383"/>
                </a:lnTo>
                <a:lnTo>
                  <a:pt x="15671" y="13261"/>
                </a:lnTo>
                <a:lnTo>
                  <a:pt x="15500" y="12969"/>
                </a:lnTo>
                <a:lnTo>
                  <a:pt x="15330" y="12702"/>
                </a:lnTo>
                <a:lnTo>
                  <a:pt x="14941" y="12191"/>
                </a:lnTo>
                <a:lnTo>
                  <a:pt x="14795" y="11996"/>
                </a:lnTo>
                <a:lnTo>
                  <a:pt x="14649" y="11801"/>
                </a:lnTo>
                <a:lnTo>
                  <a:pt x="14454" y="11655"/>
                </a:lnTo>
                <a:lnTo>
                  <a:pt x="14259" y="11509"/>
                </a:lnTo>
                <a:lnTo>
                  <a:pt x="14430" y="11266"/>
                </a:lnTo>
                <a:lnTo>
                  <a:pt x="14576" y="10998"/>
                </a:lnTo>
                <a:lnTo>
                  <a:pt x="14673" y="10706"/>
                </a:lnTo>
                <a:lnTo>
                  <a:pt x="14722" y="10414"/>
                </a:lnTo>
                <a:lnTo>
                  <a:pt x="14843" y="10463"/>
                </a:lnTo>
                <a:lnTo>
                  <a:pt x="14965" y="10463"/>
                </a:lnTo>
                <a:lnTo>
                  <a:pt x="15257" y="10487"/>
                </a:lnTo>
                <a:lnTo>
                  <a:pt x="15768" y="10439"/>
                </a:lnTo>
                <a:lnTo>
                  <a:pt x="16352" y="10414"/>
                </a:lnTo>
                <a:lnTo>
                  <a:pt x="16619" y="10390"/>
                </a:lnTo>
                <a:lnTo>
                  <a:pt x="16911" y="10366"/>
                </a:lnTo>
                <a:lnTo>
                  <a:pt x="16984" y="10341"/>
                </a:lnTo>
                <a:lnTo>
                  <a:pt x="17057" y="10293"/>
                </a:lnTo>
                <a:lnTo>
                  <a:pt x="17082" y="10220"/>
                </a:lnTo>
                <a:lnTo>
                  <a:pt x="17106" y="10171"/>
                </a:lnTo>
                <a:lnTo>
                  <a:pt x="17179" y="10122"/>
                </a:lnTo>
                <a:lnTo>
                  <a:pt x="17252" y="10074"/>
                </a:lnTo>
                <a:lnTo>
                  <a:pt x="17301" y="10001"/>
                </a:lnTo>
                <a:lnTo>
                  <a:pt x="17301" y="9928"/>
                </a:lnTo>
                <a:lnTo>
                  <a:pt x="17301" y="8784"/>
                </a:lnTo>
                <a:lnTo>
                  <a:pt x="17301" y="8224"/>
                </a:lnTo>
                <a:lnTo>
                  <a:pt x="17252" y="7665"/>
                </a:lnTo>
                <a:lnTo>
                  <a:pt x="17228" y="7567"/>
                </a:lnTo>
                <a:lnTo>
                  <a:pt x="17155" y="7519"/>
                </a:lnTo>
                <a:lnTo>
                  <a:pt x="17082" y="7470"/>
                </a:lnTo>
                <a:lnTo>
                  <a:pt x="17009" y="7446"/>
                </a:lnTo>
                <a:lnTo>
                  <a:pt x="16960" y="7300"/>
                </a:lnTo>
                <a:lnTo>
                  <a:pt x="16863" y="7203"/>
                </a:lnTo>
                <a:lnTo>
                  <a:pt x="16741" y="7130"/>
                </a:lnTo>
                <a:lnTo>
                  <a:pt x="16619" y="7057"/>
                </a:lnTo>
                <a:lnTo>
                  <a:pt x="16473" y="7008"/>
                </a:lnTo>
                <a:lnTo>
                  <a:pt x="16303" y="6984"/>
                </a:lnTo>
                <a:lnTo>
                  <a:pt x="16035" y="6935"/>
                </a:lnTo>
                <a:lnTo>
                  <a:pt x="15427" y="6862"/>
                </a:lnTo>
                <a:lnTo>
                  <a:pt x="15087" y="6838"/>
                </a:lnTo>
                <a:lnTo>
                  <a:pt x="14795" y="6838"/>
                </a:lnTo>
                <a:lnTo>
                  <a:pt x="14770" y="6667"/>
                </a:lnTo>
                <a:lnTo>
                  <a:pt x="14770" y="6521"/>
                </a:lnTo>
                <a:lnTo>
                  <a:pt x="14697" y="6181"/>
                </a:lnTo>
                <a:lnTo>
                  <a:pt x="14673" y="6010"/>
                </a:lnTo>
                <a:lnTo>
                  <a:pt x="14600" y="5816"/>
                </a:lnTo>
                <a:lnTo>
                  <a:pt x="14527" y="5621"/>
                </a:lnTo>
                <a:lnTo>
                  <a:pt x="14430" y="5451"/>
                </a:lnTo>
                <a:lnTo>
                  <a:pt x="14576" y="5256"/>
                </a:lnTo>
                <a:lnTo>
                  <a:pt x="14697" y="5086"/>
                </a:lnTo>
                <a:lnTo>
                  <a:pt x="15111" y="4477"/>
                </a:lnTo>
                <a:lnTo>
                  <a:pt x="15354" y="4185"/>
                </a:lnTo>
                <a:lnTo>
                  <a:pt x="15598" y="3893"/>
                </a:lnTo>
                <a:lnTo>
                  <a:pt x="15646" y="3845"/>
                </a:lnTo>
                <a:lnTo>
                  <a:pt x="15671" y="3796"/>
                </a:lnTo>
                <a:lnTo>
                  <a:pt x="15671" y="3723"/>
                </a:lnTo>
                <a:lnTo>
                  <a:pt x="15671" y="3650"/>
                </a:lnTo>
                <a:lnTo>
                  <a:pt x="15646" y="3601"/>
                </a:lnTo>
                <a:lnTo>
                  <a:pt x="15646" y="3528"/>
                </a:lnTo>
                <a:lnTo>
                  <a:pt x="15646" y="3431"/>
                </a:lnTo>
                <a:lnTo>
                  <a:pt x="15622" y="3382"/>
                </a:lnTo>
                <a:lnTo>
                  <a:pt x="15549" y="3236"/>
                </a:lnTo>
                <a:lnTo>
                  <a:pt x="15354" y="2993"/>
                </a:lnTo>
                <a:lnTo>
                  <a:pt x="15062" y="2677"/>
                </a:lnTo>
                <a:lnTo>
                  <a:pt x="14746" y="2385"/>
                </a:lnTo>
                <a:lnTo>
                  <a:pt x="14503" y="2190"/>
                </a:lnTo>
                <a:lnTo>
                  <a:pt x="14235" y="1971"/>
                </a:lnTo>
                <a:lnTo>
                  <a:pt x="14065" y="1874"/>
                </a:lnTo>
                <a:lnTo>
                  <a:pt x="13919" y="1825"/>
                </a:lnTo>
                <a:lnTo>
                  <a:pt x="13748" y="1801"/>
                </a:lnTo>
                <a:lnTo>
                  <a:pt x="13554" y="1801"/>
                </a:lnTo>
                <a:lnTo>
                  <a:pt x="13481" y="1825"/>
                </a:lnTo>
                <a:lnTo>
                  <a:pt x="13189" y="1971"/>
                </a:lnTo>
                <a:lnTo>
                  <a:pt x="12921" y="2117"/>
                </a:lnTo>
                <a:lnTo>
                  <a:pt x="12653" y="2312"/>
                </a:lnTo>
                <a:lnTo>
                  <a:pt x="12410" y="2506"/>
                </a:lnTo>
                <a:lnTo>
                  <a:pt x="12094" y="2725"/>
                </a:lnTo>
                <a:lnTo>
                  <a:pt x="11923" y="2847"/>
                </a:lnTo>
                <a:lnTo>
                  <a:pt x="11777" y="2993"/>
                </a:lnTo>
                <a:lnTo>
                  <a:pt x="11558" y="2847"/>
                </a:lnTo>
                <a:lnTo>
                  <a:pt x="11291" y="2750"/>
                </a:lnTo>
                <a:lnTo>
                  <a:pt x="11023" y="2652"/>
                </a:lnTo>
                <a:lnTo>
                  <a:pt x="10755" y="2628"/>
                </a:lnTo>
                <a:lnTo>
                  <a:pt x="10755" y="2604"/>
                </a:lnTo>
                <a:lnTo>
                  <a:pt x="10682" y="2458"/>
                </a:lnTo>
                <a:lnTo>
                  <a:pt x="10634" y="2287"/>
                </a:lnTo>
                <a:lnTo>
                  <a:pt x="10561" y="1922"/>
                </a:lnTo>
                <a:lnTo>
                  <a:pt x="10585" y="1922"/>
                </a:lnTo>
                <a:lnTo>
                  <a:pt x="10609" y="1874"/>
                </a:lnTo>
                <a:lnTo>
                  <a:pt x="10609" y="1825"/>
                </a:lnTo>
                <a:lnTo>
                  <a:pt x="10585" y="1752"/>
                </a:lnTo>
                <a:lnTo>
                  <a:pt x="10536" y="1703"/>
                </a:lnTo>
                <a:lnTo>
                  <a:pt x="10463" y="1095"/>
                </a:lnTo>
                <a:lnTo>
                  <a:pt x="10439" y="779"/>
                </a:lnTo>
                <a:lnTo>
                  <a:pt x="10366" y="487"/>
                </a:lnTo>
                <a:lnTo>
                  <a:pt x="10390" y="438"/>
                </a:lnTo>
                <a:lnTo>
                  <a:pt x="10415" y="389"/>
                </a:lnTo>
                <a:lnTo>
                  <a:pt x="10439" y="316"/>
                </a:lnTo>
                <a:lnTo>
                  <a:pt x="10415" y="268"/>
                </a:lnTo>
                <a:lnTo>
                  <a:pt x="10390" y="195"/>
                </a:lnTo>
                <a:lnTo>
                  <a:pt x="10342" y="146"/>
                </a:lnTo>
                <a:lnTo>
                  <a:pt x="10293" y="122"/>
                </a:lnTo>
                <a:lnTo>
                  <a:pt x="10196" y="97"/>
                </a:lnTo>
                <a:lnTo>
                  <a:pt x="9855" y="73"/>
                </a:lnTo>
                <a:lnTo>
                  <a:pt x="9490" y="49"/>
                </a:lnTo>
                <a:lnTo>
                  <a:pt x="8760" y="49"/>
                </a:lnTo>
                <a:lnTo>
                  <a:pt x="8395" y="24"/>
                </a:lnTo>
                <a:lnTo>
                  <a:pt x="8030" y="0"/>
                </a:lnTo>
                <a:close/>
              </a:path>
            </a:pathLst>
          </a:custGeom>
          <a:solidFill>
            <a:srgbClr val="FFFFFF"/>
          </a:solidFill>
          <a:ln>
            <a:noFill/>
          </a:ln>
        </p:spPr>
        <p:txBody>
          <a:bodyPr lIns="99044" tIns="99044" rIns="99044" bIns="99044" anchor="ctr" anchorCtr="0">
            <a:noAutofit/>
          </a:bodyPr>
          <a:lstStyle/>
          <a:p>
            <a:endParaRPr sz="1780"/>
          </a:p>
        </p:txBody>
      </p:sp>
      <p:sp>
        <p:nvSpPr>
          <p:cNvPr id="15" name="Shape 337"/>
          <p:cNvSpPr/>
          <p:nvPr/>
        </p:nvSpPr>
        <p:spPr>
          <a:xfrm>
            <a:off x="4953001" y="2083291"/>
            <a:ext cx="1713029" cy="1385661"/>
          </a:xfrm>
          <a:custGeom>
            <a:avLst/>
            <a:gdLst/>
            <a:ahLst/>
            <a:cxnLst/>
            <a:rect l="0" t="0" r="0" b="0"/>
            <a:pathLst>
              <a:path w="22532" h="18226" extrusionOk="0">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FFFFFF"/>
          </a:solidFill>
          <a:ln>
            <a:noFill/>
          </a:ln>
        </p:spPr>
        <p:txBody>
          <a:bodyPr lIns="99044" tIns="99044" rIns="99044" bIns="99044" anchor="ctr" anchorCtr="0">
            <a:noAutofit/>
          </a:bodyPr>
          <a:lstStyle/>
          <a:p>
            <a:endParaRPr sz="1780"/>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Object of learning for </a:t>
            </a:r>
            <a:r>
              <a:rPr lang="en-GB" b="1" dirty="0" smtClean="0"/>
              <a:t>sessions 4 to 9</a:t>
            </a:r>
            <a:endParaRPr lang="en-US" dirty="0"/>
          </a:p>
        </p:txBody>
      </p:sp>
      <p:sp>
        <p:nvSpPr>
          <p:cNvPr id="3" name="Text Placeholder 2"/>
          <p:cNvSpPr>
            <a:spLocks noGrp="1"/>
          </p:cNvSpPr>
          <p:nvPr>
            <p:ph type="body" idx="1"/>
          </p:nvPr>
        </p:nvSpPr>
        <p:spPr/>
        <p:txBody>
          <a:bodyPr>
            <a:normAutofit/>
          </a:bodyPr>
          <a:lstStyle/>
          <a:p>
            <a:r>
              <a:rPr lang="en-GB" dirty="0" smtClean="0"/>
              <a:t>Emphasis </a:t>
            </a:r>
            <a:r>
              <a:rPr lang="en-GB" dirty="0"/>
              <a:t>on the part-part-whole relationships is inherent in all </a:t>
            </a:r>
            <a:r>
              <a:rPr lang="en-GB" dirty="0" smtClean="0"/>
              <a:t>activities </a:t>
            </a:r>
            <a:r>
              <a:rPr lang="en-GB" dirty="0"/>
              <a:t>in linking addition and subtraction. </a:t>
            </a:r>
            <a:endParaRPr lang="en-US" dirty="0"/>
          </a:p>
          <a:p>
            <a:pPr lvl="0"/>
            <a:r>
              <a:rPr lang="en-GB" dirty="0"/>
              <a:t>Emphasise that addition of two or more numbers can be done in any order is important to support children’s fluency. When adding two numbers it can be more efficient to put the larger number first to encourage ‘counting on’. </a:t>
            </a:r>
            <a:endParaRPr lang="en-US" dirty="0"/>
          </a:p>
          <a:p>
            <a:pPr lvl="0"/>
            <a:r>
              <a:rPr lang="en-GB" dirty="0"/>
              <a:t>Emphasis that when adding three or more numbers it is helpful to look for pairs of numbers that are easy to add. </a:t>
            </a:r>
            <a:r>
              <a:rPr lang="en-GB" i="1" dirty="0"/>
              <a:t>For example, given 5 + 8 + 2 it is easier to add 8 + 2 first than to begin with 5 + 8.</a:t>
            </a:r>
            <a:endParaRPr lang="en-US" i="1" dirty="0"/>
          </a:p>
          <a:p>
            <a:pPr lvl="0"/>
            <a:r>
              <a:rPr lang="en-GB" dirty="0"/>
              <a:t>All card and dice games are intended to promote learners’ fluency in using number facts</a:t>
            </a:r>
            <a:endParaRPr lang="en-US" dirty="0"/>
          </a:p>
          <a:p>
            <a:endParaRPr lang="en-US" dirty="0"/>
          </a:p>
        </p:txBody>
      </p:sp>
    </p:spTree>
    <p:extLst>
      <p:ext uri="{BB962C8B-B14F-4D97-AF65-F5344CB8AC3E}">
        <p14:creationId xmlns:p14="http://schemas.microsoft.com/office/powerpoint/2010/main" val="1359317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4 TO 9 FOCUS</a:t>
            </a:r>
            <a:endParaRPr lang="en-US" dirty="0"/>
          </a:p>
        </p:txBody>
      </p:sp>
      <p:sp>
        <p:nvSpPr>
          <p:cNvPr id="3" name="Text Placeholder 2"/>
          <p:cNvSpPr>
            <a:spLocks noGrp="1"/>
          </p:cNvSpPr>
          <p:nvPr>
            <p:ph type="body" idx="1"/>
          </p:nvPr>
        </p:nvSpPr>
        <p:spPr/>
        <p:txBody>
          <a:bodyPr>
            <a:normAutofit fontScale="92500" lnSpcReduction="20000"/>
          </a:bodyPr>
          <a:lstStyle/>
          <a:p>
            <a:r>
              <a:rPr lang="en-GB" dirty="0"/>
              <a:t>The activities detailed in this booklet help to focus on these big ideas and are intended to help you as the club leader to encourage learners to progress from counting all to more efficient strategies for addition and subtraction. </a:t>
            </a:r>
            <a:endParaRPr lang="en-GB" dirty="0" smtClean="0"/>
          </a:p>
          <a:p>
            <a:r>
              <a:rPr lang="en-GB" dirty="0"/>
              <a:t>The session overviews </a:t>
            </a:r>
            <a:r>
              <a:rPr lang="en-GB" dirty="0" smtClean="0"/>
              <a:t>for:</a:t>
            </a:r>
          </a:p>
          <a:p>
            <a:pPr lvl="1"/>
            <a:r>
              <a:rPr lang="en-GB" dirty="0" smtClean="0"/>
              <a:t>Grade 1</a:t>
            </a:r>
          </a:p>
          <a:p>
            <a:pPr lvl="1"/>
            <a:r>
              <a:rPr lang="en-GB" dirty="0" smtClean="0"/>
              <a:t>Grades 2 &amp; 3</a:t>
            </a:r>
          </a:p>
          <a:p>
            <a:pPr lvl="1"/>
            <a:r>
              <a:rPr lang="en-GB" dirty="0" smtClean="0"/>
              <a:t>IP grades</a:t>
            </a:r>
          </a:p>
          <a:p>
            <a:r>
              <a:rPr lang="en-GB" dirty="0" smtClean="0"/>
              <a:t>if </a:t>
            </a:r>
            <a:r>
              <a:rPr lang="en-GB" dirty="0"/>
              <a:t>you encounter </a:t>
            </a:r>
            <a:r>
              <a:rPr lang="en-GB" dirty="0" smtClean="0"/>
              <a:t>a </a:t>
            </a:r>
            <a:r>
              <a:rPr lang="en-GB" dirty="0"/>
              <a:t>learner who needs to be extended or remediated in your clubs, you have access to other activities that can be </a:t>
            </a:r>
            <a:r>
              <a:rPr lang="en-GB" dirty="0" smtClean="0"/>
              <a:t>useful</a:t>
            </a:r>
            <a:endParaRPr lang="en-US" dirty="0"/>
          </a:p>
          <a:p>
            <a:r>
              <a:rPr lang="en-GB" dirty="0"/>
              <a:t>At the start of each session, check the </a:t>
            </a:r>
            <a:r>
              <a:rPr lang="en-GB" b="1" dirty="0"/>
              <a:t>PURPOSE OF THE SESSION / OBJECT OF LEARNING</a:t>
            </a:r>
            <a:r>
              <a:rPr lang="en-GB" dirty="0"/>
              <a:t> and </a:t>
            </a:r>
            <a:r>
              <a:rPr lang="en-GB" b="1" dirty="0"/>
              <a:t>APPROACH TO RUNNING THE SESSION </a:t>
            </a:r>
            <a:r>
              <a:rPr lang="en-GB" dirty="0"/>
              <a:t>boxes at the top of each planning sheet to set your focus for each session. </a:t>
            </a:r>
            <a:endParaRPr lang="en-US" dirty="0"/>
          </a:p>
        </p:txBody>
      </p:sp>
    </p:spTree>
    <p:extLst>
      <p:ext uri="{BB962C8B-B14F-4D97-AF65-F5344CB8AC3E}">
        <p14:creationId xmlns:p14="http://schemas.microsoft.com/office/powerpoint/2010/main" val="1773168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4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85975" y="400050"/>
            <a:ext cx="5765800" cy="24003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3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85975" y="2200774"/>
            <a:ext cx="5765800" cy="2336800"/>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5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085975" y="3937998"/>
            <a:ext cx="5765800" cy="24003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a:spLocks noChangeArrowheads="1"/>
          </p:cNvSpPr>
          <p:nvPr/>
        </p:nvSpPr>
        <p:spPr bwMode="auto">
          <a:xfrm>
            <a:off x="2085975" y="7822071"/>
            <a:ext cx="184731" cy="34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chemeClr val="bg1"/>
              </a:solidFill>
            </a:endParaRPr>
          </a:p>
        </p:txBody>
      </p:sp>
    </p:spTree>
    <p:extLst>
      <p:ext uri="{BB962C8B-B14F-4D97-AF65-F5344CB8AC3E}">
        <p14:creationId xmlns:p14="http://schemas.microsoft.com/office/powerpoint/2010/main" val="13444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5416378" cy="6858000"/>
          </a:xfrm>
          <a:prstGeom prst="rect">
            <a:avLst/>
          </a:prstGeom>
        </p:spPr>
      </p:pic>
      <p:sp>
        <p:nvSpPr>
          <p:cNvPr id="3" name="Rounded Rectangle 2"/>
          <p:cNvSpPr/>
          <p:nvPr/>
        </p:nvSpPr>
        <p:spPr>
          <a:xfrm>
            <a:off x="0" y="2143125"/>
            <a:ext cx="5416378" cy="1071563"/>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 name="Rounded Rectangle 3"/>
          <p:cNvSpPr/>
          <p:nvPr/>
        </p:nvSpPr>
        <p:spPr>
          <a:xfrm>
            <a:off x="0" y="3214688"/>
            <a:ext cx="5416378" cy="942975"/>
          </a:xfrm>
          <a:prstGeom prst="roundRect">
            <a:avLst/>
          </a:prstGeom>
          <a:noFill/>
          <a:ln>
            <a:solidFill>
              <a:schemeClr val="accent5"/>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 name="Rounded Rectangle 4"/>
          <p:cNvSpPr/>
          <p:nvPr/>
        </p:nvSpPr>
        <p:spPr>
          <a:xfrm>
            <a:off x="0" y="4157663"/>
            <a:ext cx="5416378" cy="2700337"/>
          </a:xfrm>
          <a:prstGeom prst="roundRect">
            <a:avLst/>
          </a:prstGeom>
          <a:noFill/>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 name="Rounded Rectangle 5"/>
          <p:cNvSpPr/>
          <p:nvPr/>
        </p:nvSpPr>
        <p:spPr>
          <a:xfrm>
            <a:off x="0" y="423863"/>
            <a:ext cx="5416378" cy="1719262"/>
          </a:xfrm>
          <a:prstGeom prst="roundRect">
            <a:avLst/>
          </a:prstGeom>
          <a:noFill/>
          <a:ln>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accent2"/>
              </a:solidFill>
            </a:endParaRPr>
          </a:p>
        </p:txBody>
      </p:sp>
      <p:sp>
        <p:nvSpPr>
          <p:cNvPr id="7" name="TextBox 6"/>
          <p:cNvSpPr txBox="1"/>
          <p:nvPr/>
        </p:nvSpPr>
        <p:spPr>
          <a:xfrm>
            <a:off x="5943599" y="657225"/>
            <a:ext cx="3471863" cy="345159"/>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solidFill>
                  <a:schemeClr val="tx1"/>
                </a:solidFill>
              </a:rPr>
              <a:t>Preparation for the session</a:t>
            </a:r>
            <a:endParaRPr lang="en-US" dirty="0">
              <a:solidFill>
                <a:schemeClr val="tx1"/>
              </a:solidFill>
            </a:endParaRPr>
          </a:p>
        </p:txBody>
      </p:sp>
      <p:sp>
        <p:nvSpPr>
          <p:cNvPr id="8" name="TextBox 7"/>
          <p:cNvSpPr txBox="1"/>
          <p:nvPr/>
        </p:nvSpPr>
        <p:spPr>
          <a:xfrm>
            <a:off x="5943599" y="2448051"/>
            <a:ext cx="3471863" cy="345159"/>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smtClean="0">
                <a:solidFill>
                  <a:schemeClr val="tx1"/>
                </a:solidFill>
              </a:rPr>
              <a:t>Mental maths / number sense</a:t>
            </a:r>
            <a:endParaRPr lang="en-US" dirty="0">
              <a:solidFill>
                <a:schemeClr val="tx1"/>
              </a:solidFill>
            </a:endParaRPr>
          </a:p>
        </p:txBody>
      </p:sp>
      <p:sp>
        <p:nvSpPr>
          <p:cNvPr id="9" name="TextBox 8"/>
          <p:cNvSpPr txBox="1"/>
          <p:nvPr/>
        </p:nvSpPr>
        <p:spPr>
          <a:xfrm>
            <a:off x="5943599" y="3665110"/>
            <a:ext cx="3471863" cy="345159"/>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smtClean="0">
                <a:solidFill>
                  <a:schemeClr val="tx1"/>
                </a:solidFill>
              </a:rPr>
              <a:t>Card and dice games</a:t>
            </a:r>
            <a:endParaRPr lang="en-US" dirty="0">
              <a:solidFill>
                <a:schemeClr val="tx1"/>
              </a:solidFill>
            </a:endParaRPr>
          </a:p>
        </p:txBody>
      </p:sp>
      <p:sp>
        <p:nvSpPr>
          <p:cNvPr id="10" name="TextBox 9"/>
          <p:cNvSpPr txBox="1"/>
          <p:nvPr/>
        </p:nvSpPr>
        <p:spPr>
          <a:xfrm>
            <a:off x="5943599" y="5246016"/>
            <a:ext cx="3471863" cy="345159"/>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smtClean="0">
                <a:solidFill>
                  <a:schemeClr val="tx1"/>
                </a:solidFill>
              </a:rPr>
              <a:t>Activities</a:t>
            </a:r>
            <a:endParaRPr lang="en-US" dirty="0">
              <a:solidFill>
                <a:schemeClr val="tx1"/>
              </a:solidFill>
            </a:endParaRPr>
          </a:p>
        </p:txBody>
      </p:sp>
    </p:spTree>
    <p:extLst>
      <p:ext uri="{BB962C8B-B14F-4D97-AF65-F5344CB8AC3E}">
        <p14:creationId xmlns:p14="http://schemas.microsoft.com/office/powerpoint/2010/main" val="2077765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Using the activities in club sessions</a:t>
            </a:r>
            <a:endParaRPr lang="en-US" dirty="0"/>
          </a:p>
        </p:txBody>
      </p:sp>
      <p:sp>
        <p:nvSpPr>
          <p:cNvPr id="3" name="Text Placeholder 2"/>
          <p:cNvSpPr>
            <a:spLocks noGrp="1"/>
          </p:cNvSpPr>
          <p:nvPr>
            <p:ph type="body" idx="1"/>
          </p:nvPr>
        </p:nvSpPr>
        <p:spPr/>
        <p:txBody>
          <a:bodyPr>
            <a:normAutofit/>
          </a:bodyPr>
          <a:lstStyle/>
          <a:p>
            <a:r>
              <a:rPr lang="en-GB" dirty="0" smtClean="0"/>
              <a:t>Some have been laminated for re-use</a:t>
            </a:r>
          </a:p>
          <a:p>
            <a:r>
              <a:rPr lang="en-GB" dirty="0" smtClean="0"/>
              <a:t>To </a:t>
            </a:r>
            <a:r>
              <a:rPr lang="en-GB" dirty="0"/>
              <a:t>save paper, </a:t>
            </a:r>
            <a:r>
              <a:rPr lang="en-GB" dirty="0" smtClean="0"/>
              <a:t>you have been given photocopied sets for your clubs:</a:t>
            </a:r>
            <a:endParaRPr lang="en-US" dirty="0"/>
          </a:p>
          <a:p>
            <a:pPr lvl="1"/>
            <a:r>
              <a:rPr lang="en-GB" dirty="0"/>
              <a:t>12 if the activity is for individual work</a:t>
            </a:r>
            <a:endParaRPr lang="en-US" dirty="0"/>
          </a:p>
          <a:p>
            <a:pPr lvl="1"/>
            <a:r>
              <a:rPr lang="en-GB" dirty="0"/>
              <a:t>6 if the activity is for pair work</a:t>
            </a:r>
            <a:endParaRPr lang="en-US" dirty="0"/>
          </a:p>
          <a:p>
            <a:r>
              <a:rPr lang="en-GB" dirty="0" smtClean="0"/>
              <a:t>At the beginning of a club session, put a copy into </a:t>
            </a:r>
            <a:r>
              <a:rPr lang="en-GB" dirty="0"/>
              <a:t>plastic </a:t>
            </a:r>
            <a:r>
              <a:rPr lang="en-GB" dirty="0" smtClean="0"/>
              <a:t>sleeves</a:t>
            </a:r>
          </a:p>
          <a:p>
            <a:r>
              <a:rPr lang="en-GB" dirty="0" smtClean="0"/>
              <a:t>Learners </a:t>
            </a:r>
            <a:r>
              <a:rPr lang="en-GB" dirty="0"/>
              <a:t>use dry-wipe markers to work on the </a:t>
            </a:r>
            <a:r>
              <a:rPr lang="en-GB" dirty="0" smtClean="0"/>
              <a:t>sleeve</a:t>
            </a:r>
          </a:p>
          <a:p>
            <a:r>
              <a:rPr lang="en-GB" dirty="0" smtClean="0"/>
              <a:t>At the end of the session:</a:t>
            </a:r>
          </a:p>
          <a:p>
            <a:pPr lvl="1"/>
            <a:r>
              <a:rPr lang="en-GB" dirty="0" smtClean="0"/>
              <a:t>Clean the sleeves</a:t>
            </a:r>
          </a:p>
          <a:p>
            <a:pPr lvl="1"/>
            <a:r>
              <a:rPr lang="en-GB" dirty="0" smtClean="0"/>
              <a:t>Remove the activities and put back in your file</a:t>
            </a:r>
            <a:endParaRPr lang="en-US" dirty="0"/>
          </a:p>
          <a:p>
            <a:endParaRPr lang="en-US" dirty="0"/>
          </a:p>
        </p:txBody>
      </p:sp>
    </p:spTree>
    <p:extLst>
      <p:ext uri="{BB962C8B-B14F-4D97-AF65-F5344CB8AC3E}">
        <p14:creationId xmlns:p14="http://schemas.microsoft.com/office/powerpoint/2010/main" val="1669365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Remainder of this session</a:t>
            </a:r>
            <a:endParaRPr lang="en-US" dirty="0"/>
          </a:p>
        </p:txBody>
      </p:sp>
      <p:sp>
        <p:nvSpPr>
          <p:cNvPr id="3" name="Text Placeholder 2"/>
          <p:cNvSpPr>
            <a:spLocks noGrp="1"/>
          </p:cNvSpPr>
          <p:nvPr>
            <p:ph type="body" idx="1"/>
          </p:nvPr>
        </p:nvSpPr>
        <p:spPr/>
        <p:txBody>
          <a:bodyPr/>
          <a:lstStyle/>
          <a:p>
            <a:r>
              <a:rPr lang="en-US" dirty="0" smtClean="0"/>
              <a:t>Getting a feel for</a:t>
            </a:r>
          </a:p>
          <a:p>
            <a:pPr lvl="1"/>
            <a:r>
              <a:rPr lang="en-US" dirty="0" smtClean="0"/>
              <a:t>Activities</a:t>
            </a:r>
          </a:p>
          <a:p>
            <a:pPr lvl="1"/>
            <a:r>
              <a:rPr lang="en-US" dirty="0" smtClean="0"/>
              <a:t>Games</a:t>
            </a:r>
            <a:endParaRPr lang="en-US" dirty="0"/>
          </a:p>
        </p:txBody>
      </p:sp>
    </p:spTree>
    <p:extLst>
      <p:ext uri="{BB962C8B-B14F-4D97-AF65-F5344CB8AC3E}">
        <p14:creationId xmlns:p14="http://schemas.microsoft.com/office/powerpoint/2010/main" val="2081825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Shape 38"/>
          <p:cNvSpPr txBox="1">
            <a:spLocks noGrp="1"/>
          </p:cNvSpPr>
          <p:nvPr>
            <p:ph type="ctrTitle"/>
          </p:nvPr>
        </p:nvSpPr>
        <p:spPr>
          <a:xfrm>
            <a:off x="742950" y="2800734"/>
            <a:ext cx="8420100" cy="1256449"/>
          </a:xfrm>
          <a:prstGeom prst="rect">
            <a:avLst/>
          </a:prstGeom>
        </p:spPr>
        <p:txBody>
          <a:bodyPr lIns="99044" tIns="99044" rIns="99044" bIns="99044" anchor="ctr" anchorCtr="0">
            <a:noAutofit/>
          </a:bodyPr>
          <a:lstStyle/>
          <a:p>
            <a:r>
              <a:rPr lang="en-US" dirty="0" err="1" smtClean="0"/>
              <a:t>www.ru.ac.za</a:t>
            </a:r>
            <a:r>
              <a:rPr lang="en-US" dirty="0" smtClean="0"/>
              <a:t>/</a:t>
            </a:r>
            <a:r>
              <a:rPr lang="en-US" dirty="0" err="1" smtClean="0"/>
              <a:t>sanc</a:t>
            </a:r>
            <a:endParaRPr lang="en" dirty="0"/>
          </a:p>
        </p:txBody>
      </p:sp>
      <p:grpSp>
        <p:nvGrpSpPr>
          <p:cNvPr id="39" name="Shape 39"/>
          <p:cNvGrpSpPr/>
          <p:nvPr/>
        </p:nvGrpSpPr>
        <p:grpSpPr>
          <a:xfrm rot="2194107">
            <a:off x="869918" y="4093063"/>
            <a:ext cx="1099024" cy="696240"/>
            <a:chOff x="238125" y="1918825"/>
            <a:chExt cx="1042450" cy="660400"/>
          </a:xfrm>
        </p:grpSpPr>
        <p:sp>
          <p:nvSpPr>
            <p:cNvPr id="40" name="Shape 40"/>
            <p:cNvSpPr/>
            <p:nvPr/>
          </p:nvSpPr>
          <p:spPr>
            <a:xfrm>
              <a:off x="238125" y="1918825"/>
              <a:ext cx="966975" cy="660400"/>
            </a:xfrm>
            <a:custGeom>
              <a:avLst/>
              <a:gdLst/>
              <a:ahLst/>
              <a:cxnLst/>
              <a:rect l="0" t="0" r="0" b="0"/>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rgbClr val="FFFFFF"/>
            </a:solidFill>
            <a:ln>
              <a:noFill/>
            </a:ln>
          </p:spPr>
          <p:txBody>
            <a:bodyPr lIns="99044" tIns="99044" rIns="99044" bIns="99044" anchor="ctr" anchorCtr="0">
              <a:noAutofit/>
            </a:bodyPr>
            <a:lstStyle/>
            <a:p>
              <a:endParaRPr sz="1780"/>
            </a:p>
          </p:txBody>
        </p:sp>
        <p:sp>
          <p:nvSpPr>
            <p:cNvPr id="41" name="Shape 41"/>
            <p:cNvSpPr/>
            <p:nvPr/>
          </p:nvSpPr>
          <p:spPr>
            <a:xfrm>
              <a:off x="1091875" y="1951850"/>
              <a:ext cx="188700" cy="136800"/>
            </a:xfrm>
            <a:custGeom>
              <a:avLst/>
              <a:gdLst/>
              <a:ahLst/>
              <a:cxnLst/>
              <a:rect l="0" t="0" r="0" b="0"/>
              <a:pathLst>
                <a:path w="7548" h="5472" extrusionOk="0">
                  <a:moveTo>
                    <a:pt x="5000" y="0"/>
                  </a:moveTo>
                  <a:lnTo>
                    <a:pt x="4812" y="95"/>
                  </a:lnTo>
                  <a:lnTo>
                    <a:pt x="4717" y="95"/>
                  </a:lnTo>
                  <a:lnTo>
                    <a:pt x="4340" y="472"/>
                  </a:lnTo>
                  <a:lnTo>
                    <a:pt x="4057" y="566"/>
                  </a:lnTo>
                  <a:lnTo>
                    <a:pt x="3774" y="566"/>
                  </a:lnTo>
                  <a:lnTo>
                    <a:pt x="3397" y="378"/>
                  </a:lnTo>
                  <a:lnTo>
                    <a:pt x="3208" y="944"/>
                  </a:lnTo>
                  <a:lnTo>
                    <a:pt x="2548" y="1887"/>
                  </a:lnTo>
                  <a:lnTo>
                    <a:pt x="2170" y="2359"/>
                  </a:lnTo>
                  <a:lnTo>
                    <a:pt x="1793" y="2736"/>
                  </a:lnTo>
                  <a:lnTo>
                    <a:pt x="1415" y="2925"/>
                  </a:lnTo>
                  <a:lnTo>
                    <a:pt x="1321" y="2925"/>
                  </a:lnTo>
                  <a:lnTo>
                    <a:pt x="1227" y="2831"/>
                  </a:lnTo>
                  <a:lnTo>
                    <a:pt x="1321" y="3114"/>
                  </a:lnTo>
                  <a:lnTo>
                    <a:pt x="1132" y="3114"/>
                  </a:lnTo>
                  <a:lnTo>
                    <a:pt x="1227" y="3302"/>
                  </a:lnTo>
                  <a:lnTo>
                    <a:pt x="1227" y="3208"/>
                  </a:lnTo>
                  <a:lnTo>
                    <a:pt x="1321" y="3302"/>
                  </a:lnTo>
                  <a:lnTo>
                    <a:pt x="1510" y="3491"/>
                  </a:lnTo>
                  <a:lnTo>
                    <a:pt x="1321" y="3397"/>
                  </a:lnTo>
                  <a:lnTo>
                    <a:pt x="1132" y="3491"/>
                  </a:lnTo>
                  <a:lnTo>
                    <a:pt x="755" y="3963"/>
                  </a:lnTo>
                  <a:lnTo>
                    <a:pt x="472" y="4529"/>
                  </a:lnTo>
                  <a:lnTo>
                    <a:pt x="283" y="4623"/>
                  </a:lnTo>
                  <a:lnTo>
                    <a:pt x="0" y="4623"/>
                  </a:lnTo>
                  <a:lnTo>
                    <a:pt x="378" y="5095"/>
                  </a:lnTo>
                  <a:lnTo>
                    <a:pt x="944" y="5472"/>
                  </a:lnTo>
                  <a:lnTo>
                    <a:pt x="849" y="5378"/>
                  </a:lnTo>
                  <a:lnTo>
                    <a:pt x="944" y="5283"/>
                  </a:lnTo>
                  <a:lnTo>
                    <a:pt x="1132" y="5189"/>
                  </a:lnTo>
                  <a:lnTo>
                    <a:pt x="1321" y="5000"/>
                  </a:lnTo>
                  <a:lnTo>
                    <a:pt x="1321" y="4812"/>
                  </a:lnTo>
                  <a:lnTo>
                    <a:pt x="1227" y="4623"/>
                  </a:lnTo>
                  <a:lnTo>
                    <a:pt x="1227" y="4623"/>
                  </a:lnTo>
                  <a:lnTo>
                    <a:pt x="1510" y="4812"/>
                  </a:lnTo>
                  <a:lnTo>
                    <a:pt x="1415" y="4717"/>
                  </a:lnTo>
                  <a:lnTo>
                    <a:pt x="1415" y="4717"/>
                  </a:lnTo>
                  <a:lnTo>
                    <a:pt x="1604" y="4812"/>
                  </a:lnTo>
                  <a:lnTo>
                    <a:pt x="1698" y="4906"/>
                  </a:lnTo>
                  <a:lnTo>
                    <a:pt x="1604" y="4717"/>
                  </a:lnTo>
                  <a:lnTo>
                    <a:pt x="1415" y="4151"/>
                  </a:lnTo>
                  <a:lnTo>
                    <a:pt x="1510" y="4340"/>
                  </a:lnTo>
                  <a:lnTo>
                    <a:pt x="1887" y="4529"/>
                  </a:lnTo>
                  <a:lnTo>
                    <a:pt x="4812" y="1321"/>
                  </a:lnTo>
                  <a:lnTo>
                    <a:pt x="4812" y="1415"/>
                  </a:lnTo>
                  <a:lnTo>
                    <a:pt x="4812" y="1510"/>
                  </a:lnTo>
                  <a:lnTo>
                    <a:pt x="5095" y="1510"/>
                  </a:lnTo>
                  <a:lnTo>
                    <a:pt x="5000" y="1604"/>
                  </a:lnTo>
                  <a:lnTo>
                    <a:pt x="5000" y="1698"/>
                  </a:lnTo>
                  <a:lnTo>
                    <a:pt x="5189" y="1981"/>
                  </a:lnTo>
                  <a:lnTo>
                    <a:pt x="5472" y="2264"/>
                  </a:lnTo>
                  <a:lnTo>
                    <a:pt x="5661" y="2264"/>
                  </a:lnTo>
                  <a:lnTo>
                    <a:pt x="5944" y="2170"/>
                  </a:lnTo>
                  <a:lnTo>
                    <a:pt x="5661" y="2359"/>
                  </a:lnTo>
                  <a:lnTo>
                    <a:pt x="5566" y="2453"/>
                  </a:lnTo>
                  <a:lnTo>
                    <a:pt x="5566" y="2642"/>
                  </a:lnTo>
                  <a:lnTo>
                    <a:pt x="5661" y="2736"/>
                  </a:lnTo>
                  <a:lnTo>
                    <a:pt x="5944" y="2831"/>
                  </a:lnTo>
                  <a:lnTo>
                    <a:pt x="6132" y="2831"/>
                  </a:lnTo>
                  <a:lnTo>
                    <a:pt x="6227" y="3114"/>
                  </a:lnTo>
                  <a:lnTo>
                    <a:pt x="6415" y="3585"/>
                  </a:lnTo>
                  <a:lnTo>
                    <a:pt x="6698" y="4057"/>
                  </a:lnTo>
                  <a:lnTo>
                    <a:pt x="6887" y="4151"/>
                  </a:lnTo>
                  <a:lnTo>
                    <a:pt x="7076" y="4151"/>
                  </a:lnTo>
                  <a:lnTo>
                    <a:pt x="6887" y="4340"/>
                  </a:lnTo>
                  <a:lnTo>
                    <a:pt x="6793" y="4434"/>
                  </a:lnTo>
                  <a:lnTo>
                    <a:pt x="6887" y="4529"/>
                  </a:lnTo>
                  <a:lnTo>
                    <a:pt x="7076" y="4717"/>
                  </a:lnTo>
                  <a:lnTo>
                    <a:pt x="7453" y="4812"/>
                  </a:lnTo>
                  <a:lnTo>
                    <a:pt x="7264" y="5000"/>
                  </a:lnTo>
                  <a:lnTo>
                    <a:pt x="7076" y="5095"/>
                  </a:lnTo>
                  <a:lnTo>
                    <a:pt x="7359" y="5095"/>
                  </a:lnTo>
                  <a:lnTo>
                    <a:pt x="7547" y="4717"/>
                  </a:lnTo>
                  <a:lnTo>
                    <a:pt x="7453" y="4623"/>
                  </a:lnTo>
                  <a:lnTo>
                    <a:pt x="7264" y="4717"/>
                  </a:lnTo>
                  <a:lnTo>
                    <a:pt x="7453" y="4434"/>
                  </a:lnTo>
                  <a:lnTo>
                    <a:pt x="7453" y="4340"/>
                  </a:lnTo>
                  <a:lnTo>
                    <a:pt x="7453" y="4151"/>
                  </a:lnTo>
                  <a:lnTo>
                    <a:pt x="7170" y="3963"/>
                  </a:lnTo>
                  <a:lnTo>
                    <a:pt x="6793" y="3868"/>
                  </a:lnTo>
                  <a:lnTo>
                    <a:pt x="6981" y="3774"/>
                  </a:lnTo>
                  <a:lnTo>
                    <a:pt x="7264" y="3585"/>
                  </a:lnTo>
                  <a:lnTo>
                    <a:pt x="6981" y="3114"/>
                  </a:lnTo>
                  <a:lnTo>
                    <a:pt x="6698" y="2831"/>
                  </a:lnTo>
                  <a:lnTo>
                    <a:pt x="6415" y="2642"/>
                  </a:lnTo>
                  <a:lnTo>
                    <a:pt x="6604" y="2264"/>
                  </a:lnTo>
                  <a:lnTo>
                    <a:pt x="6887" y="1981"/>
                  </a:lnTo>
                  <a:lnTo>
                    <a:pt x="6415" y="2076"/>
                  </a:lnTo>
                  <a:lnTo>
                    <a:pt x="6604" y="1887"/>
                  </a:lnTo>
                  <a:lnTo>
                    <a:pt x="6227" y="1887"/>
                  </a:lnTo>
                  <a:lnTo>
                    <a:pt x="6415" y="1698"/>
                  </a:lnTo>
                  <a:lnTo>
                    <a:pt x="6510" y="1604"/>
                  </a:lnTo>
                  <a:lnTo>
                    <a:pt x="6510" y="1510"/>
                  </a:lnTo>
                  <a:lnTo>
                    <a:pt x="6227" y="1604"/>
                  </a:lnTo>
                  <a:lnTo>
                    <a:pt x="6132" y="1793"/>
                  </a:lnTo>
                  <a:lnTo>
                    <a:pt x="6132" y="1510"/>
                  </a:lnTo>
                  <a:lnTo>
                    <a:pt x="6038" y="1321"/>
                  </a:lnTo>
                  <a:lnTo>
                    <a:pt x="5755" y="944"/>
                  </a:lnTo>
                  <a:lnTo>
                    <a:pt x="5283" y="566"/>
                  </a:lnTo>
                  <a:lnTo>
                    <a:pt x="5095" y="283"/>
                  </a:lnTo>
                  <a:lnTo>
                    <a:pt x="5000" y="0"/>
                  </a:lnTo>
                  <a:close/>
                </a:path>
              </a:pathLst>
            </a:custGeom>
            <a:solidFill>
              <a:srgbClr val="FFFFFF"/>
            </a:solidFill>
            <a:ln>
              <a:noFill/>
            </a:ln>
          </p:spPr>
          <p:txBody>
            <a:bodyPr lIns="99044" tIns="99044" rIns="99044" bIns="99044" anchor="ctr" anchorCtr="0">
              <a:noAutofit/>
            </a:bodyPr>
            <a:lstStyle/>
            <a:p>
              <a:endParaRPr sz="1780"/>
            </a:p>
          </p:txBody>
        </p:sp>
      </p:grpSp>
      <p:grpSp>
        <p:nvGrpSpPr>
          <p:cNvPr id="42" name="Shape 42"/>
          <p:cNvGrpSpPr/>
          <p:nvPr/>
        </p:nvGrpSpPr>
        <p:grpSpPr>
          <a:xfrm rot="-9269861">
            <a:off x="7630264" y="2458039"/>
            <a:ext cx="812737" cy="719520"/>
            <a:chOff x="1113100" y="2199475"/>
            <a:chExt cx="801900" cy="709925"/>
          </a:xfrm>
        </p:grpSpPr>
        <p:sp>
          <p:nvSpPr>
            <p:cNvPr id="43" name="Shape 43"/>
            <p:cNvSpPr/>
            <p:nvPr/>
          </p:nvSpPr>
          <p:spPr>
            <a:xfrm>
              <a:off x="1113100" y="2291450"/>
              <a:ext cx="735850" cy="617950"/>
            </a:xfrm>
            <a:custGeom>
              <a:avLst/>
              <a:gdLst/>
              <a:ahLst/>
              <a:cxnLst/>
              <a:rect l="0" t="0" r="0" b="0"/>
              <a:pathLst>
                <a:path w="29434" h="24718" extrusionOk="0">
                  <a:moveTo>
                    <a:pt x="26604" y="13869"/>
                  </a:moveTo>
                  <a:lnTo>
                    <a:pt x="26509" y="13963"/>
                  </a:lnTo>
                  <a:lnTo>
                    <a:pt x="26509" y="14057"/>
                  </a:lnTo>
                  <a:lnTo>
                    <a:pt x="26604" y="14246"/>
                  </a:lnTo>
                  <a:lnTo>
                    <a:pt x="26604" y="13869"/>
                  </a:lnTo>
                  <a:close/>
                  <a:moveTo>
                    <a:pt x="7925" y="23397"/>
                  </a:moveTo>
                  <a:lnTo>
                    <a:pt x="8302" y="23491"/>
                  </a:lnTo>
                  <a:lnTo>
                    <a:pt x="8113" y="23491"/>
                  </a:lnTo>
                  <a:lnTo>
                    <a:pt x="7925" y="23397"/>
                  </a:lnTo>
                  <a:close/>
                  <a:moveTo>
                    <a:pt x="28962" y="1"/>
                  </a:moveTo>
                  <a:lnTo>
                    <a:pt x="28962" y="95"/>
                  </a:lnTo>
                  <a:lnTo>
                    <a:pt x="28774" y="284"/>
                  </a:lnTo>
                  <a:lnTo>
                    <a:pt x="28868" y="284"/>
                  </a:lnTo>
                  <a:lnTo>
                    <a:pt x="28868" y="567"/>
                  </a:lnTo>
                  <a:lnTo>
                    <a:pt x="28679" y="567"/>
                  </a:lnTo>
                  <a:lnTo>
                    <a:pt x="28868" y="661"/>
                  </a:lnTo>
                  <a:lnTo>
                    <a:pt x="28679" y="850"/>
                  </a:lnTo>
                  <a:lnTo>
                    <a:pt x="28679" y="1039"/>
                  </a:lnTo>
                  <a:lnTo>
                    <a:pt x="28585" y="1039"/>
                  </a:lnTo>
                  <a:lnTo>
                    <a:pt x="28491" y="1227"/>
                  </a:lnTo>
                  <a:lnTo>
                    <a:pt x="28679" y="1416"/>
                  </a:lnTo>
                  <a:lnTo>
                    <a:pt x="28962" y="1605"/>
                  </a:lnTo>
                  <a:lnTo>
                    <a:pt x="28585" y="1793"/>
                  </a:lnTo>
                  <a:lnTo>
                    <a:pt x="28868" y="1982"/>
                  </a:lnTo>
                  <a:lnTo>
                    <a:pt x="28962" y="2171"/>
                  </a:lnTo>
                  <a:lnTo>
                    <a:pt x="28868" y="2265"/>
                  </a:lnTo>
                  <a:lnTo>
                    <a:pt x="28774" y="2359"/>
                  </a:lnTo>
                  <a:lnTo>
                    <a:pt x="28868" y="2359"/>
                  </a:lnTo>
                  <a:lnTo>
                    <a:pt x="28774" y="2454"/>
                  </a:lnTo>
                  <a:lnTo>
                    <a:pt x="28868" y="2548"/>
                  </a:lnTo>
                  <a:lnTo>
                    <a:pt x="28868" y="2642"/>
                  </a:lnTo>
                  <a:lnTo>
                    <a:pt x="28585" y="2642"/>
                  </a:lnTo>
                  <a:lnTo>
                    <a:pt x="28679" y="2737"/>
                  </a:lnTo>
                  <a:lnTo>
                    <a:pt x="28774" y="2831"/>
                  </a:lnTo>
                  <a:lnTo>
                    <a:pt x="28774" y="3303"/>
                  </a:lnTo>
                  <a:lnTo>
                    <a:pt x="28679" y="3680"/>
                  </a:lnTo>
                  <a:lnTo>
                    <a:pt x="28585" y="3963"/>
                  </a:lnTo>
                  <a:lnTo>
                    <a:pt x="28774" y="4058"/>
                  </a:lnTo>
                  <a:lnTo>
                    <a:pt x="28774" y="4341"/>
                  </a:lnTo>
                  <a:lnTo>
                    <a:pt x="28585" y="4246"/>
                  </a:lnTo>
                  <a:lnTo>
                    <a:pt x="28585" y="4341"/>
                  </a:lnTo>
                  <a:lnTo>
                    <a:pt x="28679" y="4435"/>
                  </a:lnTo>
                  <a:lnTo>
                    <a:pt x="28491" y="4435"/>
                  </a:lnTo>
                  <a:lnTo>
                    <a:pt x="28585" y="4718"/>
                  </a:lnTo>
                  <a:lnTo>
                    <a:pt x="28491" y="5001"/>
                  </a:lnTo>
                  <a:lnTo>
                    <a:pt x="28774" y="4907"/>
                  </a:lnTo>
                  <a:lnTo>
                    <a:pt x="29057" y="5095"/>
                  </a:lnTo>
                  <a:lnTo>
                    <a:pt x="29057" y="5095"/>
                  </a:lnTo>
                  <a:lnTo>
                    <a:pt x="28774" y="5001"/>
                  </a:lnTo>
                  <a:lnTo>
                    <a:pt x="28679" y="5001"/>
                  </a:lnTo>
                  <a:lnTo>
                    <a:pt x="28774" y="5095"/>
                  </a:lnTo>
                  <a:lnTo>
                    <a:pt x="28585" y="5095"/>
                  </a:lnTo>
                  <a:lnTo>
                    <a:pt x="28396" y="5567"/>
                  </a:lnTo>
                  <a:lnTo>
                    <a:pt x="28396" y="5756"/>
                  </a:lnTo>
                  <a:lnTo>
                    <a:pt x="28585" y="6039"/>
                  </a:lnTo>
                  <a:lnTo>
                    <a:pt x="28396" y="6982"/>
                  </a:lnTo>
                  <a:lnTo>
                    <a:pt x="28302" y="7359"/>
                  </a:lnTo>
                  <a:lnTo>
                    <a:pt x="28113" y="7737"/>
                  </a:lnTo>
                  <a:lnTo>
                    <a:pt x="28113" y="7642"/>
                  </a:lnTo>
                  <a:lnTo>
                    <a:pt x="28113" y="7548"/>
                  </a:lnTo>
                  <a:lnTo>
                    <a:pt x="27830" y="8114"/>
                  </a:lnTo>
                  <a:lnTo>
                    <a:pt x="27830" y="8114"/>
                  </a:lnTo>
                  <a:lnTo>
                    <a:pt x="27924" y="8020"/>
                  </a:lnTo>
                  <a:lnTo>
                    <a:pt x="27453" y="8963"/>
                  </a:lnTo>
                  <a:lnTo>
                    <a:pt x="27736" y="8963"/>
                  </a:lnTo>
                  <a:lnTo>
                    <a:pt x="27547" y="9246"/>
                  </a:lnTo>
                  <a:lnTo>
                    <a:pt x="27547" y="9435"/>
                  </a:lnTo>
                  <a:lnTo>
                    <a:pt x="27641" y="9529"/>
                  </a:lnTo>
                  <a:lnTo>
                    <a:pt x="27641" y="9812"/>
                  </a:lnTo>
                  <a:lnTo>
                    <a:pt x="27547" y="9906"/>
                  </a:lnTo>
                  <a:lnTo>
                    <a:pt x="27453" y="9906"/>
                  </a:lnTo>
                  <a:lnTo>
                    <a:pt x="27358" y="9718"/>
                  </a:lnTo>
                  <a:lnTo>
                    <a:pt x="27264" y="9812"/>
                  </a:lnTo>
                  <a:lnTo>
                    <a:pt x="27075" y="9906"/>
                  </a:lnTo>
                  <a:lnTo>
                    <a:pt x="27170" y="10001"/>
                  </a:lnTo>
                  <a:lnTo>
                    <a:pt x="27075" y="10095"/>
                  </a:lnTo>
                  <a:lnTo>
                    <a:pt x="27075" y="10284"/>
                  </a:lnTo>
                  <a:lnTo>
                    <a:pt x="27170" y="10472"/>
                  </a:lnTo>
                  <a:lnTo>
                    <a:pt x="27170" y="10755"/>
                  </a:lnTo>
                  <a:lnTo>
                    <a:pt x="26792" y="10755"/>
                  </a:lnTo>
                  <a:lnTo>
                    <a:pt x="26698" y="10661"/>
                  </a:lnTo>
                  <a:lnTo>
                    <a:pt x="26698" y="10850"/>
                  </a:lnTo>
                  <a:lnTo>
                    <a:pt x="26604" y="10944"/>
                  </a:lnTo>
                  <a:lnTo>
                    <a:pt x="26415" y="10944"/>
                  </a:lnTo>
                  <a:lnTo>
                    <a:pt x="26415" y="11038"/>
                  </a:lnTo>
                  <a:lnTo>
                    <a:pt x="26509" y="11038"/>
                  </a:lnTo>
                  <a:lnTo>
                    <a:pt x="26604" y="11133"/>
                  </a:lnTo>
                  <a:lnTo>
                    <a:pt x="26604" y="11321"/>
                  </a:lnTo>
                  <a:lnTo>
                    <a:pt x="26604" y="11510"/>
                  </a:lnTo>
                  <a:lnTo>
                    <a:pt x="26509" y="11510"/>
                  </a:lnTo>
                  <a:lnTo>
                    <a:pt x="26509" y="11416"/>
                  </a:lnTo>
                  <a:lnTo>
                    <a:pt x="26415" y="11416"/>
                  </a:lnTo>
                  <a:lnTo>
                    <a:pt x="26415" y="11321"/>
                  </a:lnTo>
                  <a:lnTo>
                    <a:pt x="26321" y="11793"/>
                  </a:lnTo>
                  <a:lnTo>
                    <a:pt x="26226" y="11699"/>
                  </a:lnTo>
                  <a:lnTo>
                    <a:pt x="26132" y="11793"/>
                  </a:lnTo>
                  <a:lnTo>
                    <a:pt x="26226" y="11793"/>
                  </a:lnTo>
                  <a:lnTo>
                    <a:pt x="26321" y="12076"/>
                  </a:lnTo>
                  <a:lnTo>
                    <a:pt x="26415" y="12359"/>
                  </a:lnTo>
                  <a:lnTo>
                    <a:pt x="26038" y="12548"/>
                  </a:lnTo>
                  <a:lnTo>
                    <a:pt x="25755" y="12737"/>
                  </a:lnTo>
                  <a:lnTo>
                    <a:pt x="25660" y="12925"/>
                  </a:lnTo>
                  <a:lnTo>
                    <a:pt x="25755" y="12925"/>
                  </a:lnTo>
                  <a:lnTo>
                    <a:pt x="25755" y="13020"/>
                  </a:lnTo>
                  <a:lnTo>
                    <a:pt x="25849" y="12737"/>
                  </a:lnTo>
                  <a:lnTo>
                    <a:pt x="25943" y="13020"/>
                  </a:lnTo>
                  <a:lnTo>
                    <a:pt x="26038" y="12831"/>
                  </a:lnTo>
                  <a:lnTo>
                    <a:pt x="26132" y="12925"/>
                  </a:lnTo>
                  <a:lnTo>
                    <a:pt x="25943" y="13208"/>
                  </a:lnTo>
                  <a:lnTo>
                    <a:pt x="25660" y="13114"/>
                  </a:lnTo>
                  <a:lnTo>
                    <a:pt x="25472" y="13208"/>
                  </a:lnTo>
                  <a:lnTo>
                    <a:pt x="25377" y="13397"/>
                  </a:lnTo>
                  <a:lnTo>
                    <a:pt x="25283" y="13869"/>
                  </a:lnTo>
                  <a:lnTo>
                    <a:pt x="25189" y="14435"/>
                  </a:lnTo>
                  <a:lnTo>
                    <a:pt x="25094" y="14623"/>
                  </a:lnTo>
                  <a:lnTo>
                    <a:pt x="25000" y="14812"/>
                  </a:lnTo>
                  <a:lnTo>
                    <a:pt x="24906" y="14718"/>
                  </a:lnTo>
                  <a:lnTo>
                    <a:pt x="24811" y="14529"/>
                  </a:lnTo>
                  <a:lnTo>
                    <a:pt x="24717" y="14906"/>
                  </a:lnTo>
                  <a:lnTo>
                    <a:pt x="24717" y="15189"/>
                  </a:lnTo>
                  <a:lnTo>
                    <a:pt x="24717" y="15284"/>
                  </a:lnTo>
                  <a:lnTo>
                    <a:pt x="24811" y="15284"/>
                  </a:lnTo>
                  <a:lnTo>
                    <a:pt x="24528" y="15378"/>
                  </a:lnTo>
                  <a:lnTo>
                    <a:pt x="24340" y="15472"/>
                  </a:lnTo>
                  <a:lnTo>
                    <a:pt x="24057" y="15944"/>
                  </a:lnTo>
                  <a:lnTo>
                    <a:pt x="23962" y="16416"/>
                  </a:lnTo>
                  <a:lnTo>
                    <a:pt x="23774" y="16699"/>
                  </a:lnTo>
                  <a:lnTo>
                    <a:pt x="23396" y="16699"/>
                  </a:lnTo>
                  <a:lnTo>
                    <a:pt x="23208" y="16982"/>
                  </a:lnTo>
                  <a:lnTo>
                    <a:pt x="23019" y="17359"/>
                  </a:lnTo>
                  <a:lnTo>
                    <a:pt x="22830" y="17831"/>
                  </a:lnTo>
                  <a:lnTo>
                    <a:pt x="22830" y="17736"/>
                  </a:lnTo>
                  <a:lnTo>
                    <a:pt x="22736" y="17642"/>
                  </a:lnTo>
                  <a:lnTo>
                    <a:pt x="22736" y="17642"/>
                  </a:lnTo>
                  <a:lnTo>
                    <a:pt x="22830" y="17925"/>
                  </a:lnTo>
                  <a:lnTo>
                    <a:pt x="22453" y="17925"/>
                  </a:lnTo>
                  <a:lnTo>
                    <a:pt x="22547" y="17736"/>
                  </a:lnTo>
                  <a:lnTo>
                    <a:pt x="22453" y="17736"/>
                  </a:lnTo>
                  <a:lnTo>
                    <a:pt x="22359" y="17831"/>
                  </a:lnTo>
                  <a:lnTo>
                    <a:pt x="22264" y="18208"/>
                  </a:lnTo>
                  <a:lnTo>
                    <a:pt x="22170" y="18491"/>
                  </a:lnTo>
                  <a:lnTo>
                    <a:pt x="22076" y="18585"/>
                  </a:lnTo>
                  <a:lnTo>
                    <a:pt x="21887" y="18585"/>
                  </a:lnTo>
                  <a:lnTo>
                    <a:pt x="21698" y="19152"/>
                  </a:lnTo>
                  <a:lnTo>
                    <a:pt x="21604" y="18869"/>
                  </a:lnTo>
                  <a:lnTo>
                    <a:pt x="21604" y="19057"/>
                  </a:lnTo>
                  <a:lnTo>
                    <a:pt x="21415" y="19152"/>
                  </a:lnTo>
                  <a:lnTo>
                    <a:pt x="20943" y="19529"/>
                  </a:lnTo>
                  <a:lnTo>
                    <a:pt x="20377" y="19812"/>
                  </a:lnTo>
                  <a:lnTo>
                    <a:pt x="19906" y="20095"/>
                  </a:lnTo>
                  <a:lnTo>
                    <a:pt x="20094" y="20189"/>
                  </a:lnTo>
                  <a:lnTo>
                    <a:pt x="20189" y="20284"/>
                  </a:lnTo>
                  <a:lnTo>
                    <a:pt x="19906" y="20378"/>
                  </a:lnTo>
                  <a:lnTo>
                    <a:pt x="19906" y="20284"/>
                  </a:lnTo>
                  <a:lnTo>
                    <a:pt x="19811" y="20189"/>
                  </a:lnTo>
                  <a:lnTo>
                    <a:pt x="19811" y="20284"/>
                  </a:lnTo>
                  <a:lnTo>
                    <a:pt x="19811" y="20378"/>
                  </a:lnTo>
                  <a:lnTo>
                    <a:pt x="19245" y="20284"/>
                  </a:lnTo>
                  <a:lnTo>
                    <a:pt x="19340" y="20378"/>
                  </a:lnTo>
                  <a:lnTo>
                    <a:pt x="19245" y="20472"/>
                  </a:lnTo>
                  <a:lnTo>
                    <a:pt x="19434" y="20567"/>
                  </a:lnTo>
                  <a:lnTo>
                    <a:pt x="19340" y="20661"/>
                  </a:lnTo>
                  <a:lnTo>
                    <a:pt x="18962" y="20661"/>
                  </a:lnTo>
                  <a:lnTo>
                    <a:pt x="18585" y="21038"/>
                  </a:lnTo>
                  <a:lnTo>
                    <a:pt x="18113" y="21416"/>
                  </a:lnTo>
                  <a:lnTo>
                    <a:pt x="17736" y="21699"/>
                  </a:lnTo>
                  <a:lnTo>
                    <a:pt x="17359" y="21793"/>
                  </a:lnTo>
                  <a:lnTo>
                    <a:pt x="17076" y="22076"/>
                  </a:lnTo>
                  <a:lnTo>
                    <a:pt x="16793" y="22359"/>
                  </a:lnTo>
                  <a:lnTo>
                    <a:pt x="16698" y="22265"/>
                  </a:lnTo>
                  <a:lnTo>
                    <a:pt x="16604" y="22170"/>
                  </a:lnTo>
                  <a:lnTo>
                    <a:pt x="16321" y="22170"/>
                  </a:lnTo>
                  <a:lnTo>
                    <a:pt x="15849" y="22453"/>
                  </a:lnTo>
                  <a:lnTo>
                    <a:pt x="14340" y="22831"/>
                  </a:lnTo>
                  <a:lnTo>
                    <a:pt x="14340" y="22925"/>
                  </a:lnTo>
                  <a:lnTo>
                    <a:pt x="14340" y="23019"/>
                  </a:lnTo>
                  <a:lnTo>
                    <a:pt x="14245" y="23114"/>
                  </a:lnTo>
                  <a:lnTo>
                    <a:pt x="14057" y="23019"/>
                  </a:lnTo>
                  <a:lnTo>
                    <a:pt x="13962" y="22925"/>
                  </a:lnTo>
                  <a:lnTo>
                    <a:pt x="13774" y="22925"/>
                  </a:lnTo>
                  <a:lnTo>
                    <a:pt x="13774" y="23208"/>
                  </a:lnTo>
                  <a:lnTo>
                    <a:pt x="13491" y="23114"/>
                  </a:lnTo>
                  <a:lnTo>
                    <a:pt x="13113" y="23114"/>
                  </a:lnTo>
                  <a:lnTo>
                    <a:pt x="12642" y="23208"/>
                  </a:lnTo>
                  <a:lnTo>
                    <a:pt x="12453" y="23302"/>
                  </a:lnTo>
                  <a:lnTo>
                    <a:pt x="12076" y="23208"/>
                  </a:lnTo>
                  <a:lnTo>
                    <a:pt x="11793" y="23114"/>
                  </a:lnTo>
                  <a:lnTo>
                    <a:pt x="11510" y="23585"/>
                  </a:lnTo>
                  <a:lnTo>
                    <a:pt x="11321" y="23397"/>
                  </a:lnTo>
                  <a:lnTo>
                    <a:pt x="11132" y="23302"/>
                  </a:lnTo>
                  <a:lnTo>
                    <a:pt x="10849" y="23302"/>
                  </a:lnTo>
                  <a:lnTo>
                    <a:pt x="10566" y="23397"/>
                  </a:lnTo>
                  <a:lnTo>
                    <a:pt x="10566" y="23302"/>
                  </a:lnTo>
                  <a:lnTo>
                    <a:pt x="10189" y="23302"/>
                  </a:lnTo>
                  <a:lnTo>
                    <a:pt x="9717" y="23491"/>
                  </a:lnTo>
                  <a:lnTo>
                    <a:pt x="9717" y="23302"/>
                  </a:lnTo>
                  <a:lnTo>
                    <a:pt x="9623" y="23491"/>
                  </a:lnTo>
                  <a:lnTo>
                    <a:pt x="9434" y="23680"/>
                  </a:lnTo>
                  <a:lnTo>
                    <a:pt x="9340" y="23585"/>
                  </a:lnTo>
                  <a:lnTo>
                    <a:pt x="9434" y="23585"/>
                  </a:lnTo>
                  <a:lnTo>
                    <a:pt x="9340" y="23491"/>
                  </a:lnTo>
                  <a:lnTo>
                    <a:pt x="9246" y="23491"/>
                  </a:lnTo>
                  <a:lnTo>
                    <a:pt x="9246" y="23585"/>
                  </a:lnTo>
                  <a:lnTo>
                    <a:pt x="9151" y="23491"/>
                  </a:lnTo>
                  <a:lnTo>
                    <a:pt x="8868" y="23680"/>
                  </a:lnTo>
                  <a:lnTo>
                    <a:pt x="8774" y="23680"/>
                  </a:lnTo>
                  <a:lnTo>
                    <a:pt x="8680" y="23491"/>
                  </a:lnTo>
                  <a:lnTo>
                    <a:pt x="8585" y="23585"/>
                  </a:lnTo>
                  <a:lnTo>
                    <a:pt x="8491" y="23585"/>
                  </a:lnTo>
                  <a:lnTo>
                    <a:pt x="8397" y="23491"/>
                  </a:lnTo>
                  <a:lnTo>
                    <a:pt x="8302" y="23491"/>
                  </a:lnTo>
                  <a:lnTo>
                    <a:pt x="8208" y="23302"/>
                  </a:lnTo>
                  <a:lnTo>
                    <a:pt x="8302" y="23114"/>
                  </a:lnTo>
                  <a:lnTo>
                    <a:pt x="8302" y="23114"/>
                  </a:lnTo>
                  <a:lnTo>
                    <a:pt x="8019" y="23208"/>
                  </a:lnTo>
                  <a:lnTo>
                    <a:pt x="7642" y="23208"/>
                  </a:lnTo>
                  <a:lnTo>
                    <a:pt x="7359" y="23302"/>
                  </a:lnTo>
                  <a:lnTo>
                    <a:pt x="7264" y="23302"/>
                  </a:lnTo>
                  <a:lnTo>
                    <a:pt x="7264" y="23397"/>
                  </a:lnTo>
                  <a:lnTo>
                    <a:pt x="7547" y="23397"/>
                  </a:lnTo>
                  <a:lnTo>
                    <a:pt x="7453" y="23491"/>
                  </a:lnTo>
                  <a:lnTo>
                    <a:pt x="7359" y="23491"/>
                  </a:lnTo>
                  <a:lnTo>
                    <a:pt x="7170" y="23680"/>
                  </a:lnTo>
                  <a:lnTo>
                    <a:pt x="6981" y="23397"/>
                  </a:lnTo>
                  <a:lnTo>
                    <a:pt x="6698" y="23208"/>
                  </a:lnTo>
                  <a:lnTo>
                    <a:pt x="6604" y="23114"/>
                  </a:lnTo>
                  <a:lnTo>
                    <a:pt x="6415" y="23208"/>
                  </a:lnTo>
                  <a:lnTo>
                    <a:pt x="6227" y="23302"/>
                  </a:lnTo>
                  <a:lnTo>
                    <a:pt x="6132" y="23491"/>
                  </a:lnTo>
                  <a:lnTo>
                    <a:pt x="6038" y="23491"/>
                  </a:lnTo>
                  <a:lnTo>
                    <a:pt x="6038" y="23397"/>
                  </a:lnTo>
                  <a:lnTo>
                    <a:pt x="6132" y="23208"/>
                  </a:lnTo>
                  <a:lnTo>
                    <a:pt x="5849" y="23302"/>
                  </a:lnTo>
                  <a:lnTo>
                    <a:pt x="5661" y="23397"/>
                  </a:lnTo>
                  <a:lnTo>
                    <a:pt x="5095" y="23208"/>
                  </a:lnTo>
                  <a:lnTo>
                    <a:pt x="4057" y="23019"/>
                  </a:lnTo>
                  <a:lnTo>
                    <a:pt x="2925" y="22831"/>
                  </a:lnTo>
                  <a:lnTo>
                    <a:pt x="2265" y="22831"/>
                  </a:lnTo>
                  <a:lnTo>
                    <a:pt x="2265" y="22642"/>
                  </a:lnTo>
                  <a:lnTo>
                    <a:pt x="1887" y="22642"/>
                  </a:lnTo>
                  <a:lnTo>
                    <a:pt x="1510" y="22548"/>
                  </a:lnTo>
                  <a:lnTo>
                    <a:pt x="944" y="22076"/>
                  </a:lnTo>
                  <a:lnTo>
                    <a:pt x="944" y="21887"/>
                  </a:lnTo>
                  <a:lnTo>
                    <a:pt x="1038" y="21699"/>
                  </a:lnTo>
                  <a:lnTo>
                    <a:pt x="755" y="21699"/>
                  </a:lnTo>
                  <a:lnTo>
                    <a:pt x="472" y="21793"/>
                  </a:lnTo>
                  <a:lnTo>
                    <a:pt x="95" y="22076"/>
                  </a:lnTo>
                  <a:lnTo>
                    <a:pt x="0" y="22265"/>
                  </a:lnTo>
                  <a:lnTo>
                    <a:pt x="0" y="22359"/>
                  </a:lnTo>
                  <a:lnTo>
                    <a:pt x="283" y="22453"/>
                  </a:lnTo>
                  <a:lnTo>
                    <a:pt x="189" y="22548"/>
                  </a:lnTo>
                  <a:lnTo>
                    <a:pt x="95" y="22453"/>
                  </a:lnTo>
                  <a:lnTo>
                    <a:pt x="95" y="22642"/>
                  </a:lnTo>
                  <a:lnTo>
                    <a:pt x="283" y="22642"/>
                  </a:lnTo>
                  <a:lnTo>
                    <a:pt x="566" y="22736"/>
                  </a:lnTo>
                  <a:lnTo>
                    <a:pt x="472" y="22831"/>
                  </a:lnTo>
                  <a:lnTo>
                    <a:pt x="472" y="22925"/>
                  </a:lnTo>
                  <a:lnTo>
                    <a:pt x="661" y="22736"/>
                  </a:lnTo>
                  <a:lnTo>
                    <a:pt x="755" y="22925"/>
                  </a:lnTo>
                  <a:lnTo>
                    <a:pt x="755" y="23019"/>
                  </a:lnTo>
                  <a:lnTo>
                    <a:pt x="661" y="23019"/>
                  </a:lnTo>
                  <a:lnTo>
                    <a:pt x="944" y="23114"/>
                  </a:lnTo>
                  <a:lnTo>
                    <a:pt x="1132" y="23208"/>
                  </a:lnTo>
                  <a:lnTo>
                    <a:pt x="1604" y="23397"/>
                  </a:lnTo>
                  <a:lnTo>
                    <a:pt x="1510" y="23491"/>
                  </a:lnTo>
                  <a:lnTo>
                    <a:pt x="1510" y="23585"/>
                  </a:lnTo>
                  <a:lnTo>
                    <a:pt x="1793" y="23680"/>
                  </a:lnTo>
                  <a:lnTo>
                    <a:pt x="2170" y="23774"/>
                  </a:lnTo>
                  <a:lnTo>
                    <a:pt x="2453" y="23774"/>
                  </a:lnTo>
                  <a:lnTo>
                    <a:pt x="2359" y="23868"/>
                  </a:lnTo>
                  <a:lnTo>
                    <a:pt x="2642" y="24057"/>
                  </a:lnTo>
                  <a:lnTo>
                    <a:pt x="2736" y="23868"/>
                  </a:lnTo>
                  <a:lnTo>
                    <a:pt x="3019" y="23680"/>
                  </a:lnTo>
                  <a:lnTo>
                    <a:pt x="2925" y="23963"/>
                  </a:lnTo>
                  <a:lnTo>
                    <a:pt x="2831" y="24151"/>
                  </a:lnTo>
                  <a:lnTo>
                    <a:pt x="3114" y="23868"/>
                  </a:lnTo>
                  <a:lnTo>
                    <a:pt x="3208" y="24151"/>
                  </a:lnTo>
                  <a:lnTo>
                    <a:pt x="3302" y="23963"/>
                  </a:lnTo>
                  <a:lnTo>
                    <a:pt x="3491" y="24057"/>
                  </a:lnTo>
                  <a:lnTo>
                    <a:pt x="3585" y="24340"/>
                  </a:lnTo>
                  <a:lnTo>
                    <a:pt x="3680" y="24246"/>
                  </a:lnTo>
                  <a:lnTo>
                    <a:pt x="3774" y="24057"/>
                  </a:lnTo>
                  <a:lnTo>
                    <a:pt x="3868" y="24151"/>
                  </a:lnTo>
                  <a:lnTo>
                    <a:pt x="3868" y="24340"/>
                  </a:lnTo>
                  <a:lnTo>
                    <a:pt x="4434" y="24151"/>
                  </a:lnTo>
                  <a:lnTo>
                    <a:pt x="4717" y="24057"/>
                  </a:lnTo>
                  <a:lnTo>
                    <a:pt x="4812" y="24151"/>
                  </a:lnTo>
                  <a:lnTo>
                    <a:pt x="4812" y="23868"/>
                  </a:lnTo>
                  <a:lnTo>
                    <a:pt x="5000" y="23774"/>
                  </a:lnTo>
                  <a:lnTo>
                    <a:pt x="5000" y="23868"/>
                  </a:lnTo>
                  <a:lnTo>
                    <a:pt x="4906" y="24057"/>
                  </a:lnTo>
                  <a:lnTo>
                    <a:pt x="5095" y="23963"/>
                  </a:lnTo>
                  <a:lnTo>
                    <a:pt x="5378" y="23963"/>
                  </a:lnTo>
                  <a:lnTo>
                    <a:pt x="5378" y="24151"/>
                  </a:lnTo>
                  <a:lnTo>
                    <a:pt x="5000" y="24151"/>
                  </a:lnTo>
                  <a:lnTo>
                    <a:pt x="5095" y="24246"/>
                  </a:lnTo>
                  <a:lnTo>
                    <a:pt x="5000" y="24246"/>
                  </a:lnTo>
                  <a:lnTo>
                    <a:pt x="5000" y="24434"/>
                  </a:lnTo>
                  <a:lnTo>
                    <a:pt x="5378" y="24434"/>
                  </a:lnTo>
                  <a:lnTo>
                    <a:pt x="5566" y="24246"/>
                  </a:lnTo>
                  <a:lnTo>
                    <a:pt x="5944" y="24340"/>
                  </a:lnTo>
                  <a:lnTo>
                    <a:pt x="6415" y="24340"/>
                  </a:lnTo>
                  <a:lnTo>
                    <a:pt x="6321" y="24434"/>
                  </a:lnTo>
                  <a:lnTo>
                    <a:pt x="6510" y="24434"/>
                  </a:lnTo>
                  <a:lnTo>
                    <a:pt x="6604" y="24340"/>
                  </a:lnTo>
                  <a:lnTo>
                    <a:pt x="6604" y="24246"/>
                  </a:lnTo>
                  <a:lnTo>
                    <a:pt x="6793" y="24340"/>
                  </a:lnTo>
                  <a:lnTo>
                    <a:pt x="6604" y="24434"/>
                  </a:lnTo>
                  <a:lnTo>
                    <a:pt x="6793" y="24434"/>
                  </a:lnTo>
                  <a:lnTo>
                    <a:pt x="6887" y="24340"/>
                  </a:lnTo>
                  <a:lnTo>
                    <a:pt x="6981" y="24434"/>
                  </a:lnTo>
                  <a:lnTo>
                    <a:pt x="7264" y="24434"/>
                  </a:lnTo>
                  <a:lnTo>
                    <a:pt x="7925" y="24623"/>
                  </a:lnTo>
                  <a:lnTo>
                    <a:pt x="8680" y="24623"/>
                  </a:lnTo>
                  <a:lnTo>
                    <a:pt x="9057" y="24529"/>
                  </a:lnTo>
                  <a:lnTo>
                    <a:pt x="9529" y="24529"/>
                  </a:lnTo>
                  <a:lnTo>
                    <a:pt x="10000" y="24623"/>
                  </a:lnTo>
                  <a:lnTo>
                    <a:pt x="10566" y="24717"/>
                  </a:lnTo>
                  <a:lnTo>
                    <a:pt x="11415" y="24623"/>
                  </a:lnTo>
                  <a:lnTo>
                    <a:pt x="12359" y="24529"/>
                  </a:lnTo>
                  <a:lnTo>
                    <a:pt x="12830" y="24340"/>
                  </a:lnTo>
                  <a:lnTo>
                    <a:pt x="12925" y="24529"/>
                  </a:lnTo>
                  <a:lnTo>
                    <a:pt x="13019" y="24340"/>
                  </a:lnTo>
                  <a:lnTo>
                    <a:pt x="13113" y="24529"/>
                  </a:lnTo>
                  <a:lnTo>
                    <a:pt x="13208" y="24434"/>
                  </a:lnTo>
                  <a:lnTo>
                    <a:pt x="13113" y="24340"/>
                  </a:lnTo>
                  <a:lnTo>
                    <a:pt x="13962" y="24340"/>
                  </a:lnTo>
                  <a:lnTo>
                    <a:pt x="13962" y="24434"/>
                  </a:lnTo>
                  <a:lnTo>
                    <a:pt x="13962" y="24529"/>
                  </a:lnTo>
                  <a:lnTo>
                    <a:pt x="14717" y="24246"/>
                  </a:lnTo>
                  <a:lnTo>
                    <a:pt x="15566" y="24057"/>
                  </a:lnTo>
                  <a:lnTo>
                    <a:pt x="15378" y="23963"/>
                  </a:lnTo>
                  <a:lnTo>
                    <a:pt x="15472" y="23868"/>
                  </a:lnTo>
                  <a:lnTo>
                    <a:pt x="15566" y="23963"/>
                  </a:lnTo>
                  <a:lnTo>
                    <a:pt x="15472" y="23774"/>
                  </a:lnTo>
                  <a:lnTo>
                    <a:pt x="15661" y="23868"/>
                  </a:lnTo>
                  <a:lnTo>
                    <a:pt x="15566" y="24057"/>
                  </a:lnTo>
                  <a:lnTo>
                    <a:pt x="16038" y="23963"/>
                  </a:lnTo>
                  <a:lnTo>
                    <a:pt x="16698" y="23680"/>
                  </a:lnTo>
                  <a:lnTo>
                    <a:pt x="17264" y="23397"/>
                  </a:lnTo>
                  <a:lnTo>
                    <a:pt x="17453" y="23208"/>
                  </a:lnTo>
                  <a:lnTo>
                    <a:pt x="17547" y="23019"/>
                  </a:lnTo>
                  <a:lnTo>
                    <a:pt x="17736" y="23114"/>
                  </a:lnTo>
                  <a:lnTo>
                    <a:pt x="17830" y="23114"/>
                  </a:lnTo>
                  <a:lnTo>
                    <a:pt x="18019" y="23019"/>
                  </a:lnTo>
                  <a:lnTo>
                    <a:pt x="18208" y="22736"/>
                  </a:lnTo>
                  <a:lnTo>
                    <a:pt x="18302" y="22548"/>
                  </a:lnTo>
                  <a:lnTo>
                    <a:pt x="18868" y="22359"/>
                  </a:lnTo>
                  <a:lnTo>
                    <a:pt x="19623" y="22076"/>
                  </a:lnTo>
                  <a:lnTo>
                    <a:pt x="20189" y="21699"/>
                  </a:lnTo>
                  <a:lnTo>
                    <a:pt x="20849" y="21227"/>
                  </a:lnTo>
                  <a:lnTo>
                    <a:pt x="21321" y="20755"/>
                  </a:lnTo>
                  <a:lnTo>
                    <a:pt x="21510" y="20472"/>
                  </a:lnTo>
                  <a:lnTo>
                    <a:pt x="22170" y="19906"/>
                  </a:lnTo>
                  <a:lnTo>
                    <a:pt x="22736" y="19435"/>
                  </a:lnTo>
                  <a:lnTo>
                    <a:pt x="23113" y="18963"/>
                  </a:lnTo>
                  <a:lnTo>
                    <a:pt x="23302" y="18585"/>
                  </a:lnTo>
                  <a:lnTo>
                    <a:pt x="23396" y="18774"/>
                  </a:lnTo>
                  <a:lnTo>
                    <a:pt x="23585" y="18397"/>
                  </a:lnTo>
                  <a:lnTo>
                    <a:pt x="23774" y="18114"/>
                  </a:lnTo>
                  <a:lnTo>
                    <a:pt x="24057" y="17736"/>
                  </a:lnTo>
                  <a:lnTo>
                    <a:pt x="24245" y="17453"/>
                  </a:lnTo>
                  <a:lnTo>
                    <a:pt x="24340" y="17453"/>
                  </a:lnTo>
                  <a:lnTo>
                    <a:pt x="24434" y="17359"/>
                  </a:lnTo>
                  <a:lnTo>
                    <a:pt x="24623" y="16982"/>
                  </a:lnTo>
                  <a:lnTo>
                    <a:pt x="25189" y="16227"/>
                  </a:lnTo>
                  <a:lnTo>
                    <a:pt x="25566" y="15661"/>
                  </a:lnTo>
                  <a:lnTo>
                    <a:pt x="25943" y="15189"/>
                  </a:lnTo>
                  <a:lnTo>
                    <a:pt x="26226" y="14529"/>
                  </a:lnTo>
                  <a:lnTo>
                    <a:pt x="26509" y="13680"/>
                  </a:lnTo>
                  <a:lnTo>
                    <a:pt x="26604" y="13869"/>
                  </a:lnTo>
                  <a:lnTo>
                    <a:pt x="26604" y="13586"/>
                  </a:lnTo>
                  <a:lnTo>
                    <a:pt x="26698" y="13303"/>
                  </a:lnTo>
                  <a:lnTo>
                    <a:pt x="26792" y="13303"/>
                  </a:lnTo>
                  <a:lnTo>
                    <a:pt x="26887" y="13397"/>
                  </a:lnTo>
                  <a:lnTo>
                    <a:pt x="27170" y="12831"/>
                  </a:lnTo>
                  <a:lnTo>
                    <a:pt x="27264" y="12548"/>
                  </a:lnTo>
                  <a:lnTo>
                    <a:pt x="27264" y="12454"/>
                  </a:lnTo>
                  <a:lnTo>
                    <a:pt x="26981" y="12076"/>
                  </a:lnTo>
                  <a:lnTo>
                    <a:pt x="27075" y="12171"/>
                  </a:lnTo>
                  <a:lnTo>
                    <a:pt x="27170" y="12076"/>
                  </a:lnTo>
                  <a:lnTo>
                    <a:pt x="27358" y="12076"/>
                  </a:lnTo>
                  <a:lnTo>
                    <a:pt x="27453" y="12171"/>
                  </a:lnTo>
                  <a:lnTo>
                    <a:pt x="27453" y="11982"/>
                  </a:lnTo>
                  <a:lnTo>
                    <a:pt x="27547" y="11793"/>
                  </a:lnTo>
                  <a:lnTo>
                    <a:pt x="27641" y="11793"/>
                  </a:lnTo>
                  <a:lnTo>
                    <a:pt x="27547" y="11510"/>
                  </a:lnTo>
                  <a:lnTo>
                    <a:pt x="27641" y="11133"/>
                  </a:lnTo>
                  <a:lnTo>
                    <a:pt x="27830" y="10755"/>
                  </a:lnTo>
                  <a:lnTo>
                    <a:pt x="27924" y="10661"/>
                  </a:lnTo>
                  <a:lnTo>
                    <a:pt x="28113" y="10661"/>
                  </a:lnTo>
                  <a:lnTo>
                    <a:pt x="28019" y="10378"/>
                  </a:lnTo>
                  <a:lnTo>
                    <a:pt x="28019" y="10284"/>
                  </a:lnTo>
                  <a:lnTo>
                    <a:pt x="28019" y="10095"/>
                  </a:lnTo>
                  <a:lnTo>
                    <a:pt x="28113" y="10284"/>
                  </a:lnTo>
                  <a:lnTo>
                    <a:pt x="28208" y="10001"/>
                  </a:lnTo>
                  <a:lnTo>
                    <a:pt x="28019" y="10001"/>
                  </a:lnTo>
                  <a:lnTo>
                    <a:pt x="27924" y="9906"/>
                  </a:lnTo>
                  <a:lnTo>
                    <a:pt x="28113" y="9718"/>
                  </a:lnTo>
                  <a:lnTo>
                    <a:pt x="28208" y="9718"/>
                  </a:lnTo>
                  <a:lnTo>
                    <a:pt x="28113" y="9529"/>
                  </a:lnTo>
                  <a:lnTo>
                    <a:pt x="28396" y="9529"/>
                  </a:lnTo>
                  <a:lnTo>
                    <a:pt x="28302" y="9057"/>
                  </a:lnTo>
                  <a:lnTo>
                    <a:pt x="28396" y="9057"/>
                  </a:lnTo>
                  <a:lnTo>
                    <a:pt x="28396" y="8963"/>
                  </a:lnTo>
                  <a:lnTo>
                    <a:pt x="28396" y="8774"/>
                  </a:lnTo>
                  <a:lnTo>
                    <a:pt x="28491" y="8491"/>
                  </a:lnTo>
                  <a:lnTo>
                    <a:pt x="28585" y="8114"/>
                  </a:lnTo>
                  <a:lnTo>
                    <a:pt x="28774" y="8303"/>
                  </a:lnTo>
                  <a:lnTo>
                    <a:pt x="28962" y="7454"/>
                  </a:lnTo>
                  <a:lnTo>
                    <a:pt x="29057" y="6699"/>
                  </a:lnTo>
                  <a:lnTo>
                    <a:pt x="29245" y="5661"/>
                  </a:lnTo>
                  <a:lnTo>
                    <a:pt x="29340" y="4718"/>
                  </a:lnTo>
                  <a:lnTo>
                    <a:pt x="29340" y="4341"/>
                  </a:lnTo>
                  <a:lnTo>
                    <a:pt x="29057" y="4435"/>
                  </a:lnTo>
                  <a:lnTo>
                    <a:pt x="28962" y="4435"/>
                  </a:lnTo>
                  <a:lnTo>
                    <a:pt x="28962" y="4246"/>
                  </a:lnTo>
                  <a:lnTo>
                    <a:pt x="29151" y="4341"/>
                  </a:lnTo>
                  <a:lnTo>
                    <a:pt x="29245" y="4152"/>
                  </a:lnTo>
                  <a:lnTo>
                    <a:pt x="29151" y="4152"/>
                  </a:lnTo>
                  <a:lnTo>
                    <a:pt x="29057" y="3963"/>
                  </a:lnTo>
                  <a:lnTo>
                    <a:pt x="28962" y="3680"/>
                  </a:lnTo>
                  <a:lnTo>
                    <a:pt x="28962" y="3680"/>
                  </a:lnTo>
                  <a:lnTo>
                    <a:pt x="29245" y="3774"/>
                  </a:lnTo>
                  <a:lnTo>
                    <a:pt x="29057" y="3586"/>
                  </a:lnTo>
                  <a:lnTo>
                    <a:pt x="29057" y="3397"/>
                  </a:lnTo>
                  <a:lnTo>
                    <a:pt x="29245" y="3586"/>
                  </a:lnTo>
                  <a:lnTo>
                    <a:pt x="29245" y="3491"/>
                  </a:lnTo>
                  <a:lnTo>
                    <a:pt x="29434" y="3114"/>
                  </a:lnTo>
                  <a:lnTo>
                    <a:pt x="29245" y="2925"/>
                  </a:lnTo>
                  <a:lnTo>
                    <a:pt x="28962" y="2642"/>
                  </a:lnTo>
                  <a:lnTo>
                    <a:pt x="28962" y="2642"/>
                  </a:lnTo>
                  <a:lnTo>
                    <a:pt x="29245" y="2831"/>
                  </a:lnTo>
                  <a:lnTo>
                    <a:pt x="29340" y="2737"/>
                  </a:lnTo>
                  <a:lnTo>
                    <a:pt x="29434" y="2359"/>
                  </a:lnTo>
                  <a:lnTo>
                    <a:pt x="29434" y="2265"/>
                  </a:lnTo>
                  <a:lnTo>
                    <a:pt x="29434" y="2171"/>
                  </a:lnTo>
                  <a:lnTo>
                    <a:pt x="29340" y="2171"/>
                  </a:lnTo>
                  <a:lnTo>
                    <a:pt x="28774" y="944"/>
                  </a:lnTo>
                  <a:lnTo>
                    <a:pt x="28962" y="661"/>
                  </a:lnTo>
                  <a:lnTo>
                    <a:pt x="29057" y="473"/>
                  </a:lnTo>
                  <a:lnTo>
                    <a:pt x="29151" y="473"/>
                  </a:lnTo>
                  <a:lnTo>
                    <a:pt x="28868" y="190"/>
                  </a:lnTo>
                  <a:lnTo>
                    <a:pt x="29057" y="190"/>
                  </a:lnTo>
                  <a:lnTo>
                    <a:pt x="28962" y="1"/>
                  </a:lnTo>
                  <a:close/>
                </a:path>
              </a:pathLst>
            </a:custGeom>
            <a:solidFill>
              <a:srgbClr val="FFFFFF"/>
            </a:solidFill>
            <a:ln>
              <a:noFill/>
            </a:ln>
          </p:spPr>
          <p:txBody>
            <a:bodyPr lIns="99044" tIns="99044" rIns="99044" bIns="99044" anchor="ctr" anchorCtr="0">
              <a:noAutofit/>
            </a:bodyPr>
            <a:lstStyle/>
            <a:p>
              <a:endParaRPr sz="1780"/>
            </a:p>
          </p:txBody>
        </p:sp>
        <p:sp>
          <p:nvSpPr>
            <p:cNvPr id="44" name="Shape 44"/>
            <p:cNvSpPr/>
            <p:nvPr/>
          </p:nvSpPr>
          <p:spPr>
            <a:xfrm>
              <a:off x="1745175" y="2199475"/>
              <a:ext cx="169825" cy="162775"/>
            </a:xfrm>
            <a:custGeom>
              <a:avLst/>
              <a:gdLst/>
              <a:ahLst/>
              <a:cxnLst/>
              <a:rect l="0" t="0" r="0" b="0"/>
              <a:pathLst>
                <a:path w="6793" h="6511" extrusionOk="0">
                  <a:moveTo>
                    <a:pt x="1038" y="6416"/>
                  </a:moveTo>
                  <a:lnTo>
                    <a:pt x="1038" y="6463"/>
                  </a:lnTo>
                  <a:lnTo>
                    <a:pt x="1038" y="6463"/>
                  </a:lnTo>
                  <a:lnTo>
                    <a:pt x="943" y="6416"/>
                  </a:lnTo>
                  <a:close/>
                  <a:moveTo>
                    <a:pt x="2641" y="1"/>
                  </a:moveTo>
                  <a:lnTo>
                    <a:pt x="2641" y="190"/>
                  </a:lnTo>
                  <a:lnTo>
                    <a:pt x="2641" y="473"/>
                  </a:lnTo>
                  <a:lnTo>
                    <a:pt x="2641" y="567"/>
                  </a:lnTo>
                  <a:lnTo>
                    <a:pt x="2547" y="284"/>
                  </a:lnTo>
                  <a:lnTo>
                    <a:pt x="2547" y="756"/>
                  </a:lnTo>
                  <a:lnTo>
                    <a:pt x="2453" y="284"/>
                  </a:lnTo>
                  <a:lnTo>
                    <a:pt x="2453" y="473"/>
                  </a:lnTo>
                  <a:lnTo>
                    <a:pt x="2453" y="661"/>
                  </a:lnTo>
                  <a:lnTo>
                    <a:pt x="2075" y="1227"/>
                  </a:lnTo>
                  <a:lnTo>
                    <a:pt x="1509" y="2171"/>
                  </a:lnTo>
                  <a:lnTo>
                    <a:pt x="849" y="3114"/>
                  </a:lnTo>
                  <a:lnTo>
                    <a:pt x="377" y="3774"/>
                  </a:lnTo>
                  <a:lnTo>
                    <a:pt x="283" y="4152"/>
                  </a:lnTo>
                  <a:lnTo>
                    <a:pt x="472" y="4246"/>
                  </a:lnTo>
                  <a:lnTo>
                    <a:pt x="472" y="4340"/>
                  </a:lnTo>
                  <a:lnTo>
                    <a:pt x="377" y="4435"/>
                  </a:lnTo>
                  <a:lnTo>
                    <a:pt x="283" y="4435"/>
                  </a:lnTo>
                  <a:lnTo>
                    <a:pt x="566" y="4529"/>
                  </a:lnTo>
                  <a:lnTo>
                    <a:pt x="472" y="4435"/>
                  </a:lnTo>
                  <a:lnTo>
                    <a:pt x="566" y="4435"/>
                  </a:lnTo>
                  <a:lnTo>
                    <a:pt x="849" y="4623"/>
                  </a:lnTo>
                  <a:lnTo>
                    <a:pt x="566" y="4623"/>
                  </a:lnTo>
                  <a:lnTo>
                    <a:pt x="472" y="4812"/>
                  </a:lnTo>
                  <a:lnTo>
                    <a:pt x="377" y="5284"/>
                  </a:lnTo>
                  <a:lnTo>
                    <a:pt x="283" y="5944"/>
                  </a:lnTo>
                  <a:lnTo>
                    <a:pt x="189" y="6133"/>
                  </a:lnTo>
                  <a:lnTo>
                    <a:pt x="0" y="6227"/>
                  </a:lnTo>
                  <a:lnTo>
                    <a:pt x="566" y="6416"/>
                  </a:lnTo>
                  <a:lnTo>
                    <a:pt x="1038" y="6494"/>
                  </a:lnTo>
                  <a:lnTo>
                    <a:pt x="1038" y="6494"/>
                  </a:lnTo>
                  <a:lnTo>
                    <a:pt x="1038" y="6510"/>
                  </a:lnTo>
                  <a:lnTo>
                    <a:pt x="1051" y="6497"/>
                  </a:lnTo>
                  <a:lnTo>
                    <a:pt x="1051" y="6497"/>
                  </a:lnTo>
                  <a:lnTo>
                    <a:pt x="1132" y="6510"/>
                  </a:lnTo>
                  <a:lnTo>
                    <a:pt x="1069" y="6479"/>
                  </a:lnTo>
                  <a:lnTo>
                    <a:pt x="1069" y="6479"/>
                  </a:lnTo>
                  <a:lnTo>
                    <a:pt x="1132" y="6416"/>
                  </a:lnTo>
                  <a:lnTo>
                    <a:pt x="1226" y="6133"/>
                  </a:lnTo>
                  <a:lnTo>
                    <a:pt x="1226" y="5944"/>
                  </a:lnTo>
                  <a:lnTo>
                    <a:pt x="1038" y="5755"/>
                  </a:lnTo>
                  <a:lnTo>
                    <a:pt x="1415" y="5755"/>
                  </a:lnTo>
                  <a:lnTo>
                    <a:pt x="1321" y="5661"/>
                  </a:lnTo>
                  <a:lnTo>
                    <a:pt x="1415" y="5661"/>
                  </a:lnTo>
                  <a:lnTo>
                    <a:pt x="1604" y="5755"/>
                  </a:lnTo>
                  <a:lnTo>
                    <a:pt x="1415" y="5567"/>
                  </a:lnTo>
                  <a:lnTo>
                    <a:pt x="1038" y="5189"/>
                  </a:lnTo>
                  <a:lnTo>
                    <a:pt x="1226" y="5284"/>
                  </a:lnTo>
                  <a:lnTo>
                    <a:pt x="1604" y="5378"/>
                  </a:lnTo>
                  <a:lnTo>
                    <a:pt x="2264" y="3491"/>
                  </a:lnTo>
                  <a:lnTo>
                    <a:pt x="3019" y="1605"/>
                  </a:lnTo>
                  <a:lnTo>
                    <a:pt x="3019" y="1888"/>
                  </a:lnTo>
                  <a:lnTo>
                    <a:pt x="3113" y="1699"/>
                  </a:lnTo>
                  <a:lnTo>
                    <a:pt x="3113" y="1888"/>
                  </a:lnTo>
                  <a:lnTo>
                    <a:pt x="3302" y="1699"/>
                  </a:lnTo>
                  <a:lnTo>
                    <a:pt x="3208" y="1888"/>
                  </a:lnTo>
                  <a:lnTo>
                    <a:pt x="3302" y="1982"/>
                  </a:lnTo>
                  <a:lnTo>
                    <a:pt x="3585" y="2076"/>
                  </a:lnTo>
                  <a:lnTo>
                    <a:pt x="3962" y="2171"/>
                  </a:lnTo>
                  <a:lnTo>
                    <a:pt x="4340" y="1982"/>
                  </a:lnTo>
                  <a:lnTo>
                    <a:pt x="4151" y="2171"/>
                  </a:lnTo>
                  <a:lnTo>
                    <a:pt x="4151" y="2359"/>
                  </a:lnTo>
                  <a:lnTo>
                    <a:pt x="4151" y="2454"/>
                  </a:lnTo>
                  <a:lnTo>
                    <a:pt x="4245" y="2548"/>
                  </a:lnTo>
                  <a:lnTo>
                    <a:pt x="4623" y="2548"/>
                  </a:lnTo>
                  <a:lnTo>
                    <a:pt x="4811" y="2359"/>
                  </a:lnTo>
                  <a:lnTo>
                    <a:pt x="5000" y="2642"/>
                  </a:lnTo>
                  <a:lnTo>
                    <a:pt x="5283" y="3020"/>
                  </a:lnTo>
                  <a:lnTo>
                    <a:pt x="5755" y="3208"/>
                  </a:lnTo>
                  <a:lnTo>
                    <a:pt x="6132" y="3208"/>
                  </a:lnTo>
                  <a:lnTo>
                    <a:pt x="6038" y="3397"/>
                  </a:lnTo>
                  <a:lnTo>
                    <a:pt x="6038" y="3586"/>
                  </a:lnTo>
                  <a:lnTo>
                    <a:pt x="6132" y="3680"/>
                  </a:lnTo>
                  <a:lnTo>
                    <a:pt x="6321" y="3680"/>
                  </a:lnTo>
                  <a:lnTo>
                    <a:pt x="6698" y="3586"/>
                  </a:lnTo>
                  <a:lnTo>
                    <a:pt x="6698" y="3869"/>
                  </a:lnTo>
                  <a:lnTo>
                    <a:pt x="6509" y="3963"/>
                  </a:lnTo>
                  <a:lnTo>
                    <a:pt x="6509" y="3963"/>
                  </a:lnTo>
                  <a:lnTo>
                    <a:pt x="6792" y="3869"/>
                  </a:lnTo>
                  <a:lnTo>
                    <a:pt x="6792" y="3491"/>
                  </a:lnTo>
                  <a:lnTo>
                    <a:pt x="6698" y="3397"/>
                  </a:lnTo>
                  <a:lnTo>
                    <a:pt x="6509" y="3586"/>
                  </a:lnTo>
                  <a:lnTo>
                    <a:pt x="6509" y="3586"/>
                  </a:lnTo>
                  <a:lnTo>
                    <a:pt x="6604" y="3303"/>
                  </a:lnTo>
                  <a:lnTo>
                    <a:pt x="6604" y="3114"/>
                  </a:lnTo>
                  <a:lnTo>
                    <a:pt x="6509" y="3020"/>
                  </a:lnTo>
                  <a:lnTo>
                    <a:pt x="6226" y="3020"/>
                  </a:lnTo>
                  <a:lnTo>
                    <a:pt x="5849" y="3114"/>
                  </a:lnTo>
                  <a:lnTo>
                    <a:pt x="5849" y="3114"/>
                  </a:lnTo>
                  <a:lnTo>
                    <a:pt x="5943" y="2831"/>
                  </a:lnTo>
                  <a:lnTo>
                    <a:pt x="5943" y="2925"/>
                  </a:lnTo>
                  <a:lnTo>
                    <a:pt x="6132" y="2548"/>
                  </a:lnTo>
                  <a:lnTo>
                    <a:pt x="5660" y="2359"/>
                  </a:lnTo>
                  <a:lnTo>
                    <a:pt x="5283" y="2171"/>
                  </a:lnTo>
                  <a:lnTo>
                    <a:pt x="4906" y="2171"/>
                  </a:lnTo>
                  <a:lnTo>
                    <a:pt x="4906" y="1699"/>
                  </a:lnTo>
                  <a:lnTo>
                    <a:pt x="5094" y="1322"/>
                  </a:lnTo>
                  <a:lnTo>
                    <a:pt x="4717" y="1605"/>
                  </a:lnTo>
                  <a:lnTo>
                    <a:pt x="4811" y="1322"/>
                  </a:lnTo>
                  <a:lnTo>
                    <a:pt x="4811" y="1322"/>
                  </a:lnTo>
                  <a:lnTo>
                    <a:pt x="4717" y="1416"/>
                  </a:lnTo>
                  <a:lnTo>
                    <a:pt x="4434" y="1605"/>
                  </a:lnTo>
                  <a:lnTo>
                    <a:pt x="4623" y="1322"/>
                  </a:lnTo>
                  <a:lnTo>
                    <a:pt x="4623" y="1227"/>
                  </a:lnTo>
                  <a:lnTo>
                    <a:pt x="4528" y="1133"/>
                  </a:lnTo>
                  <a:lnTo>
                    <a:pt x="4340" y="1322"/>
                  </a:lnTo>
                  <a:lnTo>
                    <a:pt x="4340" y="1510"/>
                  </a:lnTo>
                  <a:lnTo>
                    <a:pt x="4245" y="1322"/>
                  </a:lnTo>
                  <a:lnTo>
                    <a:pt x="4151" y="1227"/>
                  </a:lnTo>
                  <a:lnTo>
                    <a:pt x="3868" y="944"/>
                  </a:lnTo>
                  <a:lnTo>
                    <a:pt x="3208" y="567"/>
                  </a:lnTo>
                  <a:lnTo>
                    <a:pt x="2925" y="378"/>
                  </a:lnTo>
                  <a:lnTo>
                    <a:pt x="2736" y="1"/>
                  </a:lnTo>
                  <a:close/>
                </a:path>
              </a:pathLst>
            </a:custGeom>
            <a:solidFill>
              <a:srgbClr val="FFFFFF"/>
            </a:solidFill>
            <a:ln>
              <a:noFill/>
            </a:ln>
          </p:spPr>
          <p:txBody>
            <a:bodyPr lIns="99044" tIns="99044" rIns="99044" bIns="99044" anchor="ctr" anchorCtr="0">
              <a:noAutofit/>
            </a:bodyPr>
            <a:lstStyle/>
            <a:p>
              <a:endParaRPr sz="1780"/>
            </a:p>
          </p:txBody>
        </p:sp>
      </p:grpSp>
      <p:sp>
        <p:nvSpPr>
          <p:cNvPr id="45" name="Shape 45"/>
          <p:cNvSpPr/>
          <p:nvPr/>
        </p:nvSpPr>
        <p:spPr>
          <a:xfrm>
            <a:off x="7136177" y="3834201"/>
            <a:ext cx="1562687" cy="111558"/>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lIns="99044" tIns="99044" rIns="99044" bIns="99044" anchor="ctr" anchorCtr="0">
            <a:noAutofit/>
          </a:bodyPr>
          <a:lstStyle/>
          <a:p>
            <a:endParaRPr sz="1780"/>
          </a:p>
        </p:txBody>
      </p:sp>
      <p:sp>
        <p:nvSpPr>
          <p:cNvPr id="46" name="Shape 46"/>
          <p:cNvSpPr/>
          <p:nvPr/>
        </p:nvSpPr>
        <p:spPr>
          <a:xfrm>
            <a:off x="3560563" y="1584641"/>
            <a:ext cx="2229517" cy="1100631"/>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lIns="99044" tIns="99044" rIns="99044" bIns="99044" anchor="ctr" anchorCtr="0">
            <a:noAutofit/>
          </a:bodyPr>
          <a:lstStyle/>
          <a:p>
            <a:endParaRPr sz="1780"/>
          </a:p>
        </p:txBody>
      </p:sp>
      <p:sp>
        <p:nvSpPr>
          <p:cNvPr id="2" name="TextBox 1"/>
          <p:cNvSpPr txBox="1"/>
          <p:nvPr/>
        </p:nvSpPr>
        <p:spPr>
          <a:xfrm>
            <a:off x="3746220" y="1842568"/>
            <a:ext cx="1858201" cy="584775"/>
          </a:xfrm>
          <a:prstGeom prst="rect">
            <a:avLst/>
          </a:prstGeom>
          <a:noFill/>
        </p:spPr>
        <p:txBody>
          <a:bodyPr wrap="none" rtlCol="0">
            <a:spAutoFit/>
          </a:bodyPr>
          <a:lstStyle/>
          <a:p>
            <a:r>
              <a:rPr lang="en-US" sz="3200" dirty="0" smtClean="0">
                <a:solidFill>
                  <a:schemeClr val="bg1"/>
                </a:solidFill>
                <a:latin typeface="Chalkduster" charset="0"/>
                <a:ea typeface="Chalkduster" charset="0"/>
                <a:cs typeface="Chalkduster" charset="0"/>
              </a:rPr>
              <a:t>Website</a:t>
            </a:r>
            <a:endParaRPr lang="en-US" sz="3200" dirty="0">
              <a:solidFill>
                <a:schemeClr val="bg1"/>
              </a:solidFill>
              <a:latin typeface="Chalkduster" charset="0"/>
              <a:ea typeface="Chalkduster" charset="0"/>
              <a:cs typeface="Chalkduster" charset="0"/>
            </a:endParaRP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6527" y="1691577"/>
            <a:ext cx="9919000" cy="928850"/>
          </a:xfrm>
          <a:prstGeom prst="rect">
            <a:avLst/>
          </a:prstGeom>
        </p:spPr>
        <p:txBody>
          <a:bodyPr lIns="99044" tIns="99044" rIns="99044" bIns="99044" anchor="t" anchorCtr="0">
            <a:noAutofit/>
          </a:bodyPr>
          <a:lstStyle/>
          <a:p>
            <a:pPr algn="ctr"/>
            <a:r>
              <a:rPr lang="en-US" sz="2800" dirty="0" smtClean="0"/>
              <a:t>Key ideas in addition and subtraction</a:t>
            </a:r>
            <a:endParaRPr lang="en" sz="2800" dirty="0"/>
          </a:p>
        </p:txBody>
      </p:sp>
      <p:sp>
        <p:nvSpPr>
          <p:cNvPr id="146" name="Shape 146"/>
          <p:cNvSpPr/>
          <p:nvPr/>
        </p:nvSpPr>
        <p:spPr>
          <a:xfrm>
            <a:off x="4165948" y="281998"/>
            <a:ext cx="1381009" cy="1409896"/>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chemeClr val="accent5"/>
          </a:solidFill>
          <a:ln>
            <a:noFill/>
          </a:ln>
        </p:spPr>
        <p:txBody>
          <a:bodyPr lIns="99044" tIns="99044" rIns="99044" bIns="99044" anchor="ctr" anchorCtr="0">
            <a:noAutofit/>
          </a:bodyPr>
          <a:lstStyle/>
          <a:p>
            <a:endParaRPr sz="1780">
              <a:latin typeface="Chalkduster" charset="0"/>
              <a:ea typeface="Chalkduster" charset="0"/>
              <a:cs typeface="Chalkduster" charset="0"/>
            </a:endParaRPr>
          </a:p>
        </p:txBody>
      </p:sp>
      <p:sp>
        <p:nvSpPr>
          <p:cNvPr id="147" name="Shape 147"/>
          <p:cNvSpPr/>
          <p:nvPr/>
        </p:nvSpPr>
        <p:spPr>
          <a:xfrm>
            <a:off x="4553808" y="623762"/>
            <a:ext cx="605288" cy="726368"/>
          </a:xfrm>
          <a:custGeom>
            <a:avLst/>
            <a:gdLst/>
            <a:ahLst/>
            <a:cxnLst/>
            <a:rect l="0" t="0" r="0" b="0"/>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lIns="99044" tIns="99044" rIns="99044" bIns="99044" anchor="ctr" anchorCtr="0">
            <a:noAutofit/>
          </a:bodyPr>
          <a:lstStyle/>
          <a:p>
            <a:endParaRPr sz="1780">
              <a:latin typeface="Chalkduster" charset="0"/>
              <a:ea typeface="Chalkduster" charset="0"/>
              <a:cs typeface="Chalkduster" charset="0"/>
            </a:endParaRPr>
          </a:p>
        </p:txBody>
      </p:sp>
      <p:grpSp>
        <p:nvGrpSpPr>
          <p:cNvPr id="2" name="Group 1"/>
          <p:cNvGrpSpPr/>
          <p:nvPr/>
        </p:nvGrpSpPr>
        <p:grpSpPr>
          <a:xfrm>
            <a:off x="867953" y="2648106"/>
            <a:ext cx="2317225" cy="2310750"/>
            <a:chOff x="867953" y="2648106"/>
            <a:chExt cx="2317225" cy="2310750"/>
          </a:xfrm>
        </p:grpSpPr>
        <p:sp>
          <p:nvSpPr>
            <p:cNvPr id="144" name="Shape 144"/>
            <p:cNvSpPr/>
            <p:nvPr/>
          </p:nvSpPr>
          <p:spPr>
            <a:xfrm>
              <a:off x="867953" y="2648106"/>
              <a:ext cx="2310750" cy="2310750"/>
            </a:xfrm>
            <a:prstGeom prst="ellipse">
              <a:avLst/>
            </a:prstGeom>
            <a:solidFill>
              <a:srgbClr val="FFFFFF">
                <a:alpha val="11150"/>
              </a:srgbClr>
            </a:solidFill>
            <a:ln>
              <a:noFill/>
            </a:ln>
          </p:spPr>
          <p:txBody>
            <a:bodyPr lIns="99044" tIns="99044" rIns="99044" bIns="99044" anchor="ctr" anchorCtr="0">
              <a:noAutofit/>
            </a:bodyPr>
            <a:lstStyle/>
            <a:p>
              <a:pPr algn="ctr"/>
              <a:r>
                <a:rPr lang="en-US" sz="1400" dirty="0" smtClean="0">
                  <a:solidFill>
                    <a:srgbClr val="FFFFFF"/>
                  </a:solidFill>
                  <a:latin typeface="Chalkduster" charset="0"/>
                  <a:ea typeface="Chalkduster" charset="0"/>
                  <a:cs typeface="Chalkduster" charset="0"/>
                  <a:sym typeface="Sniglet"/>
                </a:rPr>
                <a:t>Part-part</a:t>
              </a:r>
            </a:p>
            <a:p>
              <a:pPr algn="ctr"/>
              <a:r>
                <a:rPr lang="en-US" sz="1400" dirty="0" smtClean="0">
                  <a:solidFill>
                    <a:srgbClr val="FFFFFF"/>
                  </a:solidFill>
                  <a:latin typeface="Chalkduster" charset="0"/>
                  <a:ea typeface="Chalkduster" charset="0"/>
                  <a:cs typeface="Chalkduster" charset="0"/>
                  <a:sym typeface="Sniglet"/>
                </a:rPr>
                <a:t>Whole </a:t>
              </a:r>
            </a:p>
            <a:p>
              <a:pPr algn="ctr"/>
              <a:r>
                <a:rPr lang="en-US" sz="1400" dirty="0" smtClean="0">
                  <a:solidFill>
                    <a:srgbClr val="FFFFFF"/>
                  </a:solidFill>
                  <a:latin typeface="Chalkduster" charset="0"/>
                  <a:ea typeface="Chalkduster" charset="0"/>
                  <a:cs typeface="Chalkduster" charset="0"/>
                  <a:sym typeface="Sniglet"/>
                </a:rPr>
                <a:t>relationships</a:t>
              </a:r>
              <a:endParaRPr lang="en" sz="1400" dirty="0">
                <a:solidFill>
                  <a:srgbClr val="FFFFFF"/>
                </a:solidFill>
                <a:latin typeface="Chalkduster" charset="0"/>
                <a:ea typeface="Chalkduster" charset="0"/>
                <a:cs typeface="Chalkduster" charset="0"/>
                <a:sym typeface="Sniglet"/>
              </a:endParaRPr>
            </a:p>
          </p:txBody>
        </p:sp>
        <p:sp>
          <p:nvSpPr>
            <p:cNvPr id="148" name="Shape 148"/>
            <p:cNvSpPr/>
            <p:nvPr/>
          </p:nvSpPr>
          <p:spPr>
            <a:xfrm>
              <a:off x="867953" y="2677681"/>
              <a:ext cx="2317225" cy="2221128"/>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lIns="99044" tIns="99044" rIns="99044" bIns="99044" anchor="ctr" anchorCtr="0">
              <a:noAutofit/>
            </a:bodyPr>
            <a:lstStyle/>
            <a:p>
              <a:endParaRPr sz="1200">
                <a:latin typeface="Chalkduster" charset="0"/>
                <a:ea typeface="Chalkduster" charset="0"/>
                <a:cs typeface="Chalkduster" charset="0"/>
              </a:endParaRPr>
            </a:p>
          </p:txBody>
        </p:sp>
      </p:grpSp>
      <p:grpSp>
        <p:nvGrpSpPr>
          <p:cNvPr id="3" name="Group 2"/>
          <p:cNvGrpSpPr/>
          <p:nvPr/>
        </p:nvGrpSpPr>
        <p:grpSpPr>
          <a:xfrm>
            <a:off x="2838753" y="2620427"/>
            <a:ext cx="2317132" cy="2338429"/>
            <a:chOff x="2838753" y="2620427"/>
            <a:chExt cx="2317132" cy="2338429"/>
          </a:xfrm>
        </p:grpSpPr>
        <p:sp>
          <p:nvSpPr>
            <p:cNvPr id="143" name="Shape 143"/>
            <p:cNvSpPr/>
            <p:nvPr/>
          </p:nvSpPr>
          <p:spPr>
            <a:xfrm>
              <a:off x="2841921" y="2648106"/>
              <a:ext cx="2310750" cy="2310750"/>
            </a:xfrm>
            <a:prstGeom prst="ellipse">
              <a:avLst/>
            </a:prstGeom>
            <a:solidFill>
              <a:srgbClr val="FFFFFF">
                <a:alpha val="11150"/>
              </a:srgbClr>
            </a:solidFill>
            <a:ln>
              <a:noFill/>
            </a:ln>
          </p:spPr>
          <p:txBody>
            <a:bodyPr lIns="99044" tIns="99044" rIns="99044" bIns="99044" anchor="ctr" anchorCtr="0">
              <a:noAutofit/>
            </a:bodyPr>
            <a:lstStyle/>
            <a:p>
              <a:pPr algn="ctr"/>
              <a:r>
                <a:rPr lang="en-US" sz="1400" dirty="0" smtClean="0">
                  <a:solidFill>
                    <a:srgbClr val="FFFFFF"/>
                  </a:solidFill>
                  <a:latin typeface="Chalkduster" charset="0"/>
                  <a:ea typeface="Chalkduster" charset="0"/>
                  <a:cs typeface="Chalkduster" charset="0"/>
                  <a:sym typeface="Sniglet"/>
                </a:rPr>
                <a:t>Adding in any order</a:t>
              </a:r>
            </a:p>
            <a:p>
              <a:pPr algn="ctr"/>
              <a:r>
                <a:rPr lang="en-US" sz="1400" dirty="0" smtClean="0">
                  <a:solidFill>
                    <a:srgbClr val="FFFFFF"/>
                  </a:solidFill>
                  <a:latin typeface="Chalkduster" charset="0"/>
                  <a:ea typeface="Chalkduster" charset="0"/>
                  <a:cs typeface="Chalkduster" charset="0"/>
                  <a:sym typeface="Sniglet"/>
                </a:rPr>
                <a:t>COUNT ON</a:t>
              </a:r>
              <a:endParaRPr lang="en" sz="1400" dirty="0">
                <a:solidFill>
                  <a:srgbClr val="FFFFFF"/>
                </a:solidFill>
                <a:latin typeface="Chalkduster" charset="0"/>
                <a:ea typeface="Chalkduster" charset="0"/>
                <a:cs typeface="Chalkduster" charset="0"/>
                <a:sym typeface="Sniglet"/>
              </a:endParaRPr>
            </a:p>
          </p:txBody>
        </p:sp>
        <p:sp>
          <p:nvSpPr>
            <p:cNvPr id="149" name="Shape 149"/>
            <p:cNvSpPr/>
            <p:nvPr/>
          </p:nvSpPr>
          <p:spPr>
            <a:xfrm>
              <a:off x="2838753" y="2620427"/>
              <a:ext cx="2317132" cy="2338278"/>
            </a:xfrm>
            <a:custGeom>
              <a:avLst/>
              <a:gdLst/>
              <a:ahLst/>
              <a:cxnLst/>
              <a:rect l="0" t="0" r="0" b="0"/>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lIns="99044" tIns="99044" rIns="99044" bIns="99044" anchor="ctr" anchorCtr="0">
              <a:noAutofit/>
            </a:bodyPr>
            <a:lstStyle/>
            <a:p>
              <a:endParaRPr sz="1200">
                <a:latin typeface="Chalkduster" charset="0"/>
                <a:ea typeface="Chalkduster" charset="0"/>
                <a:cs typeface="Chalkduster" charset="0"/>
              </a:endParaRPr>
            </a:p>
          </p:txBody>
        </p:sp>
      </p:grpSp>
      <p:grpSp>
        <p:nvGrpSpPr>
          <p:cNvPr id="4" name="Group 3"/>
          <p:cNvGrpSpPr/>
          <p:nvPr/>
        </p:nvGrpSpPr>
        <p:grpSpPr>
          <a:xfrm>
            <a:off x="4812654" y="2648106"/>
            <a:ext cx="2317225" cy="2310750"/>
            <a:chOff x="4812654" y="2648106"/>
            <a:chExt cx="2317225" cy="2310750"/>
          </a:xfrm>
        </p:grpSpPr>
        <p:sp>
          <p:nvSpPr>
            <p:cNvPr id="145" name="Shape 145"/>
            <p:cNvSpPr/>
            <p:nvPr/>
          </p:nvSpPr>
          <p:spPr>
            <a:xfrm>
              <a:off x="4815890" y="2648106"/>
              <a:ext cx="2310750" cy="2310750"/>
            </a:xfrm>
            <a:prstGeom prst="ellipse">
              <a:avLst/>
            </a:prstGeom>
            <a:solidFill>
              <a:srgbClr val="FFFFFF">
                <a:alpha val="11150"/>
              </a:srgbClr>
            </a:solidFill>
            <a:ln>
              <a:noFill/>
            </a:ln>
          </p:spPr>
          <p:txBody>
            <a:bodyPr lIns="99044" tIns="99044" rIns="99044" bIns="99044" anchor="ctr" anchorCtr="0">
              <a:noAutofit/>
            </a:bodyPr>
            <a:lstStyle/>
            <a:p>
              <a:pPr algn="ctr"/>
              <a:r>
                <a:rPr lang="en-US" sz="1400" dirty="0" smtClean="0">
                  <a:solidFill>
                    <a:srgbClr val="FFFFFF"/>
                  </a:solidFill>
                  <a:latin typeface="Chalkduster" charset="0"/>
                  <a:ea typeface="Chalkduster" charset="0"/>
                  <a:cs typeface="Chalkduster" charset="0"/>
                  <a:sym typeface="Sniglet"/>
                </a:rPr>
                <a:t>Grouping with</a:t>
              </a:r>
            </a:p>
            <a:p>
              <a:pPr algn="ctr"/>
              <a:r>
                <a:rPr lang="en-US" sz="1400" dirty="0" smtClean="0">
                  <a:solidFill>
                    <a:srgbClr val="FFFFFF"/>
                  </a:solidFill>
                  <a:latin typeface="Chalkduster" charset="0"/>
                  <a:ea typeface="Chalkduster" charset="0"/>
                  <a:cs typeface="Chalkduster" charset="0"/>
                  <a:sym typeface="Sniglet"/>
                </a:rPr>
                <a:t>FRIENDLY </a:t>
              </a:r>
              <a:r>
                <a:rPr lang="en-US" sz="1400" dirty="0" smtClean="0">
                  <a:solidFill>
                    <a:srgbClr val="FFFFFF"/>
                  </a:solidFill>
                  <a:latin typeface="Chalkduster" charset="0"/>
                  <a:ea typeface="Chalkduster" charset="0"/>
                  <a:cs typeface="Chalkduster" charset="0"/>
                  <a:sym typeface="Sniglet"/>
                </a:rPr>
                <a:t>numbers</a:t>
              </a:r>
            </a:p>
            <a:p>
              <a:pPr algn="ctr"/>
              <a:r>
                <a:rPr lang="en-US" sz="1400" dirty="0" smtClean="0">
                  <a:solidFill>
                    <a:srgbClr val="FFFFFF"/>
                  </a:solidFill>
                  <a:latin typeface="Chalkduster" charset="0"/>
                  <a:ea typeface="Chalkduster" charset="0"/>
                  <a:cs typeface="Chalkduster" charset="0"/>
                  <a:sym typeface="Sniglet"/>
                </a:rPr>
                <a:t>Relating </a:t>
              </a:r>
              <a:r>
                <a:rPr lang="en-US" sz="1400" dirty="0">
                  <a:solidFill>
                    <a:srgbClr val="FFFFFF"/>
                  </a:solidFill>
                  <a:latin typeface="Chalkduster" charset="0"/>
                  <a:ea typeface="Chalkduster" charset="0"/>
                  <a:cs typeface="Chalkduster" charset="0"/>
                  <a:sym typeface="Sniglet"/>
                </a:rPr>
                <a:t>to 5 and 10</a:t>
              </a:r>
              <a:endParaRPr lang="en" sz="1400" dirty="0">
                <a:solidFill>
                  <a:srgbClr val="FFFFFF"/>
                </a:solidFill>
                <a:latin typeface="Chalkduster" charset="0"/>
                <a:ea typeface="Chalkduster" charset="0"/>
                <a:cs typeface="Chalkduster" charset="0"/>
                <a:sym typeface="Sniglet"/>
              </a:endParaRPr>
            </a:p>
            <a:p>
              <a:pPr algn="ctr"/>
              <a:endParaRPr lang="en" sz="1400" dirty="0">
                <a:solidFill>
                  <a:srgbClr val="FFFFFF"/>
                </a:solidFill>
                <a:latin typeface="Chalkduster" charset="0"/>
                <a:ea typeface="Chalkduster" charset="0"/>
                <a:cs typeface="Chalkduster" charset="0"/>
                <a:sym typeface="Sniglet"/>
              </a:endParaRPr>
            </a:p>
          </p:txBody>
        </p:sp>
        <p:sp>
          <p:nvSpPr>
            <p:cNvPr id="150" name="Shape 150"/>
            <p:cNvSpPr/>
            <p:nvPr/>
          </p:nvSpPr>
          <p:spPr>
            <a:xfrm>
              <a:off x="4812654" y="2677681"/>
              <a:ext cx="2317225" cy="2221128"/>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lIns="99044" tIns="99044" rIns="99044" bIns="99044" anchor="ctr" anchorCtr="0">
              <a:noAutofit/>
            </a:bodyPr>
            <a:lstStyle/>
            <a:p>
              <a:endParaRPr sz="1200">
                <a:latin typeface="Chalkduster" charset="0"/>
                <a:ea typeface="Chalkduster" charset="0"/>
                <a:cs typeface="Chalkduster" charset="0"/>
              </a:endParaRPr>
            </a:p>
          </p:txBody>
        </p:sp>
      </p:grpSp>
      <p:sp>
        <p:nvSpPr>
          <p:cNvPr id="14" name="Shape 143"/>
          <p:cNvSpPr/>
          <p:nvPr/>
        </p:nvSpPr>
        <p:spPr>
          <a:xfrm>
            <a:off x="6845790" y="2647955"/>
            <a:ext cx="2310750" cy="2310750"/>
          </a:xfrm>
          <a:prstGeom prst="ellipse">
            <a:avLst/>
          </a:prstGeom>
          <a:solidFill>
            <a:srgbClr val="FFFFFF">
              <a:alpha val="11150"/>
            </a:srgbClr>
          </a:solidFill>
          <a:ln>
            <a:noFill/>
          </a:ln>
        </p:spPr>
        <p:txBody>
          <a:bodyPr lIns="99044" tIns="99044" rIns="99044" bIns="99044" anchor="ctr" anchorCtr="0">
            <a:noAutofit/>
          </a:bodyPr>
          <a:lstStyle/>
          <a:p>
            <a:pPr algn="ctr"/>
            <a:r>
              <a:rPr lang="en-US" sz="1400" dirty="0" smtClean="0">
                <a:solidFill>
                  <a:srgbClr val="FFFFFF"/>
                </a:solidFill>
                <a:latin typeface="Chalkduster" charset="0"/>
                <a:ea typeface="Chalkduster" charset="0"/>
                <a:cs typeface="Chalkduster" charset="0"/>
                <a:sym typeface="Sniglet"/>
              </a:rPr>
              <a:t>Equals sign</a:t>
            </a:r>
          </a:p>
          <a:p>
            <a:pPr algn="ctr"/>
            <a:r>
              <a:rPr lang="en-US" sz="1400" dirty="0" smtClean="0">
                <a:solidFill>
                  <a:srgbClr val="FFFFFF"/>
                </a:solidFill>
                <a:latin typeface="Chalkduster" charset="0"/>
                <a:ea typeface="Chalkduster" charset="0"/>
                <a:cs typeface="Chalkduster" charset="0"/>
                <a:sym typeface="Sniglet"/>
              </a:rPr>
              <a:t>“Equivalence”</a:t>
            </a:r>
            <a:endParaRPr lang="en" sz="1400" dirty="0">
              <a:solidFill>
                <a:srgbClr val="FFFFFF"/>
              </a:solidFill>
              <a:latin typeface="Chalkduster" charset="0"/>
              <a:ea typeface="Chalkduster" charset="0"/>
              <a:cs typeface="Chalkduster" charset="0"/>
              <a:sym typeface="Sniglet"/>
            </a:endParaRPr>
          </a:p>
        </p:txBody>
      </p:sp>
      <p:sp>
        <p:nvSpPr>
          <p:cNvPr id="17" name="Shape 149"/>
          <p:cNvSpPr/>
          <p:nvPr/>
        </p:nvSpPr>
        <p:spPr>
          <a:xfrm>
            <a:off x="6797616" y="2620427"/>
            <a:ext cx="2317132" cy="2338278"/>
          </a:xfrm>
          <a:custGeom>
            <a:avLst/>
            <a:gdLst/>
            <a:ahLst/>
            <a:cxnLst/>
            <a:rect l="0" t="0" r="0" b="0"/>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lIns="99044" tIns="99044" rIns="99044" bIns="99044" anchor="ctr" anchorCtr="0">
            <a:noAutofit/>
          </a:bodyPr>
          <a:lstStyle/>
          <a:p>
            <a:endParaRPr sz="1200">
              <a:latin typeface="Chalkduster" charset="0"/>
              <a:ea typeface="Chalkduster" charset="0"/>
              <a:cs typeface="Chalkduster" charset="0"/>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3)">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3)">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3"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3)">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7788"/>
            <a:ext cx="9919000" cy="1143200"/>
          </a:xfrm>
        </p:spPr>
        <p:txBody>
          <a:bodyPr/>
          <a:lstStyle/>
          <a:p>
            <a:r>
              <a:rPr lang="en-US" dirty="0" smtClean="0"/>
              <a:t>Big Idea 1:</a:t>
            </a:r>
            <a:br>
              <a:rPr lang="en-US" dirty="0" smtClean="0"/>
            </a:br>
            <a:r>
              <a:rPr lang="en-US" dirty="0" smtClean="0"/>
              <a:t>Part-part </a:t>
            </a:r>
            <a:r>
              <a:rPr lang="en-US" dirty="0" smtClean="0"/>
              <a:t>whole </a:t>
            </a:r>
            <a:r>
              <a:rPr lang="en-US" dirty="0" smtClean="0"/>
              <a:t>relationships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11345553"/>
              </p:ext>
            </p:extLst>
          </p:nvPr>
        </p:nvGraphicFramePr>
        <p:xfrm>
          <a:off x="573329" y="2252345"/>
          <a:ext cx="2157095" cy="701040"/>
        </p:xfrm>
        <a:graphic>
          <a:graphicData uri="http://schemas.openxmlformats.org/drawingml/2006/table">
            <a:tbl>
              <a:tblPr firstRow="1" firstCol="1" bandRow="1"/>
              <a:tblGrid>
                <a:gridCol w="1260475"/>
                <a:gridCol w="896620"/>
              </a:tblGrid>
              <a:tr h="0">
                <a:tc gridSpan="2">
                  <a:txBody>
                    <a:bodyPr/>
                    <a:lstStyle/>
                    <a:p>
                      <a:pPr algn="ctr">
                        <a:lnSpc>
                          <a:spcPct val="115000"/>
                        </a:lnSpc>
                        <a:spcBef>
                          <a:spcPts val="600"/>
                        </a:spcBef>
                        <a:spcAft>
                          <a:spcPts val="600"/>
                        </a:spcAft>
                      </a:pPr>
                      <a:r>
                        <a:rPr lang="en-GB" sz="2000" b="1" spc="-10" dirty="0">
                          <a:solidFill>
                            <a:srgbClr val="000000"/>
                          </a:solidFill>
                          <a:effectLst/>
                          <a:latin typeface="Century Gothic" charset="0"/>
                          <a:ea typeface="ＭＳ 明朝" charset="-128"/>
                          <a:cs typeface="Times New Roman" charset="0"/>
                        </a:rPr>
                        <a:t>Whole</a:t>
                      </a:r>
                      <a:endParaRPr lang="en-US" sz="2000" b="1" spc="-10" dirty="0">
                        <a:solidFill>
                          <a:srgbClr val="000000"/>
                        </a:solidFill>
                        <a:effectLst/>
                        <a:latin typeface="Century Gothic"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r>
              <a:tr h="0">
                <a:tc>
                  <a:txBody>
                    <a:bodyPr/>
                    <a:lstStyle/>
                    <a:p>
                      <a:pPr algn="ctr">
                        <a:lnSpc>
                          <a:spcPct val="115000"/>
                        </a:lnSpc>
                        <a:spcBef>
                          <a:spcPts val="600"/>
                        </a:spcBef>
                        <a:spcAft>
                          <a:spcPts val="600"/>
                        </a:spcAft>
                      </a:pPr>
                      <a:r>
                        <a:rPr lang="en-GB" sz="2000" spc="-10" dirty="0">
                          <a:solidFill>
                            <a:srgbClr val="000000"/>
                          </a:solidFill>
                          <a:effectLst/>
                          <a:latin typeface="Century Gothic" charset="0"/>
                          <a:ea typeface="ＭＳ 明朝" charset="-128"/>
                          <a:cs typeface="Times New Roman" charset="0"/>
                        </a:rPr>
                        <a:t>Part A</a:t>
                      </a:r>
                      <a:endParaRPr lang="en-US" sz="2000" spc="-10" dirty="0">
                        <a:solidFill>
                          <a:srgbClr val="000000"/>
                        </a:solidFill>
                        <a:effectLst/>
                        <a:latin typeface="Century Gothic"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600"/>
                        </a:spcAft>
                      </a:pPr>
                      <a:r>
                        <a:rPr lang="en-GB" sz="2000" spc="-10" dirty="0">
                          <a:solidFill>
                            <a:srgbClr val="000000"/>
                          </a:solidFill>
                          <a:effectLst/>
                          <a:latin typeface="Century Gothic" charset="0"/>
                          <a:ea typeface="ＭＳ 明朝" charset="-128"/>
                          <a:cs typeface="Times New Roman" charset="0"/>
                        </a:rPr>
                        <a:t>Part B</a:t>
                      </a:r>
                      <a:endParaRPr lang="en-US" sz="2000" spc="-10" dirty="0">
                        <a:solidFill>
                          <a:srgbClr val="000000"/>
                        </a:solidFill>
                        <a:effectLst/>
                        <a:latin typeface="Century Gothic"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909995806"/>
              </p:ext>
            </p:extLst>
          </p:nvPr>
        </p:nvGraphicFramePr>
        <p:xfrm>
          <a:off x="3521951" y="2170049"/>
          <a:ext cx="6113780" cy="783336"/>
        </p:xfrm>
        <a:graphic>
          <a:graphicData uri="http://schemas.openxmlformats.org/drawingml/2006/table">
            <a:tbl>
              <a:tblPr firstRow="1" firstCol="1" bandRow="1"/>
              <a:tblGrid>
                <a:gridCol w="2908955"/>
                <a:gridCol w="3204825"/>
              </a:tblGrid>
              <a:tr h="0">
                <a:tc>
                  <a:txBody>
                    <a:bodyPr/>
                    <a:lstStyle/>
                    <a:p>
                      <a:pPr algn="l">
                        <a:lnSpc>
                          <a:spcPct val="115000"/>
                        </a:lnSpc>
                        <a:spcBef>
                          <a:spcPts val="600"/>
                        </a:spcBef>
                        <a:spcAft>
                          <a:spcPts val="600"/>
                        </a:spcAft>
                      </a:pPr>
                      <a:r>
                        <a:rPr lang="en-GB" sz="1800" spc="-10" dirty="0" smtClean="0">
                          <a:solidFill>
                            <a:srgbClr val="000000"/>
                          </a:solidFill>
                          <a:effectLst/>
                          <a:latin typeface="Century Gothic" charset="0"/>
                          <a:ea typeface="ＭＳ 明朝" charset="-128"/>
                          <a:cs typeface="Times New Roman" charset="0"/>
                        </a:rPr>
                        <a:t>Part </a:t>
                      </a:r>
                      <a:r>
                        <a:rPr lang="en-GB" sz="1800" spc="-10" dirty="0">
                          <a:solidFill>
                            <a:srgbClr val="000000"/>
                          </a:solidFill>
                          <a:effectLst/>
                          <a:latin typeface="Century Gothic" charset="0"/>
                          <a:ea typeface="ＭＳ 明朝" charset="-128"/>
                          <a:cs typeface="Times New Roman" charset="0"/>
                        </a:rPr>
                        <a:t>A + Part B = Whole</a:t>
                      </a:r>
                      <a:endParaRPr lang="en-US" sz="1800" spc="-10" dirty="0">
                        <a:solidFill>
                          <a:srgbClr val="000000"/>
                        </a:solidFill>
                        <a:effectLst/>
                        <a:latin typeface="Century Gothic" charset="0"/>
                        <a:ea typeface="ＭＳ 明朝" charset="-128"/>
                        <a:cs typeface="Times New Roman" charset="0"/>
                      </a:endParaRPr>
                    </a:p>
                    <a:p>
                      <a:pPr algn="l">
                        <a:lnSpc>
                          <a:spcPct val="115000"/>
                        </a:lnSpc>
                        <a:spcBef>
                          <a:spcPts val="600"/>
                        </a:spcBef>
                        <a:spcAft>
                          <a:spcPts val="600"/>
                        </a:spcAft>
                      </a:pPr>
                      <a:r>
                        <a:rPr lang="en-GB" sz="1800" spc="-10" dirty="0">
                          <a:solidFill>
                            <a:srgbClr val="000000"/>
                          </a:solidFill>
                          <a:effectLst/>
                          <a:latin typeface="Century Gothic" charset="0"/>
                          <a:ea typeface="ＭＳ 明朝" charset="-128"/>
                          <a:cs typeface="Times New Roman" charset="0"/>
                        </a:rPr>
                        <a:t>Part B  + Part A  = Whole </a:t>
                      </a:r>
                      <a:endParaRPr lang="en-US" sz="1800" spc="-10" dirty="0">
                        <a:solidFill>
                          <a:srgbClr val="000000"/>
                        </a:solidFill>
                        <a:effectLst/>
                        <a:latin typeface="Century Gothic" charset="0"/>
                        <a:ea typeface="ＭＳ 明朝" charset="-128"/>
                        <a:cs typeface="Times New Roman" charset="0"/>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l">
                        <a:lnSpc>
                          <a:spcPct val="115000"/>
                        </a:lnSpc>
                        <a:spcBef>
                          <a:spcPts val="600"/>
                        </a:spcBef>
                        <a:spcAft>
                          <a:spcPts val="600"/>
                        </a:spcAft>
                      </a:pPr>
                      <a:r>
                        <a:rPr lang="en-GB" sz="1800" spc="-10" dirty="0">
                          <a:solidFill>
                            <a:srgbClr val="000000"/>
                          </a:solidFill>
                          <a:effectLst/>
                          <a:latin typeface="Century Gothic" charset="0"/>
                          <a:ea typeface="ＭＳ 明朝" charset="-128"/>
                          <a:cs typeface="Times New Roman" charset="0"/>
                        </a:rPr>
                        <a:t>Whole – Part A = Part B</a:t>
                      </a:r>
                      <a:endParaRPr lang="en-US" sz="1800" spc="-10" dirty="0">
                        <a:solidFill>
                          <a:srgbClr val="000000"/>
                        </a:solidFill>
                        <a:effectLst/>
                        <a:latin typeface="Century Gothic" charset="0"/>
                        <a:ea typeface="ＭＳ 明朝" charset="-128"/>
                        <a:cs typeface="Times New Roman" charset="0"/>
                      </a:endParaRPr>
                    </a:p>
                    <a:p>
                      <a:pPr algn="l">
                        <a:lnSpc>
                          <a:spcPct val="115000"/>
                        </a:lnSpc>
                        <a:spcBef>
                          <a:spcPts val="600"/>
                        </a:spcBef>
                        <a:spcAft>
                          <a:spcPts val="600"/>
                        </a:spcAft>
                      </a:pPr>
                      <a:r>
                        <a:rPr lang="en-GB" sz="1800" spc="-10" dirty="0">
                          <a:solidFill>
                            <a:srgbClr val="000000"/>
                          </a:solidFill>
                          <a:effectLst/>
                          <a:latin typeface="Century Gothic" charset="0"/>
                          <a:ea typeface="ＭＳ 明朝" charset="-128"/>
                          <a:cs typeface="Times New Roman" charset="0"/>
                        </a:rPr>
                        <a:t>Whole  – Part B  = Part A</a:t>
                      </a:r>
                      <a:endParaRPr lang="en-US" sz="1800" spc="-10" dirty="0">
                        <a:solidFill>
                          <a:srgbClr val="000000"/>
                        </a:solidFill>
                        <a:effectLst/>
                        <a:latin typeface="Century Gothic" charset="0"/>
                        <a:ea typeface="ＭＳ 明朝" charset="-128"/>
                        <a:cs typeface="Times New Roman" charset="0"/>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rgbClr val="FFFFFF"/>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932586435"/>
              </p:ext>
            </p:extLst>
          </p:nvPr>
        </p:nvGraphicFramePr>
        <p:xfrm>
          <a:off x="573329" y="3270078"/>
          <a:ext cx="2157095" cy="981456"/>
        </p:xfrm>
        <a:graphic>
          <a:graphicData uri="http://schemas.openxmlformats.org/drawingml/2006/table">
            <a:tbl>
              <a:tblPr firstRow="1" firstCol="1" bandRow="1"/>
              <a:tblGrid>
                <a:gridCol w="1497696"/>
                <a:gridCol w="659399"/>
              </a:tblGrid>
              <a:tr h="0">
                <a:tc gridSpan="2">
                  <a:txBody>
                    <a:bodyPr/>
                    <a:lstStyle/>
                    <a:p>
                      <a:pPr algn="ctr">
                        <a:lnSpc>
                          <a:spcPct val="115000"/>
                        </a:lnSpc>
                        <a:spcBef>
                          <a:spcPts val="600"/>
                        </a:spcBef>
                        <a:spcAft>
                          <a:spcPts val="600"/>
                        </a:spcAft>
                      </a:pPr>
                      <a:r>
                        <a:rPr lang="en-GB" sz="2800" spc="-10" dirty="0">
                          <a:solidFill>
                            <a:srgbClr val="000000"/>
                          </a:solidFill>
                          <a:effectLst/>
                          <a:latin typeface="Century Gothic" charset="0"/>
                          <a:ea typeface="ＭＳ 明朝" charset="-128"/>
                          <a:cs typeface="Times New Roman" charset="0"/>
                        </a:rPr>
                        <a:t>80</a:t>
                      </a:r>
                      <a:endParaRPr lang="en-US" sz="2800" spc="-10" dirty="0">
                        <a:solidFill>
                          <a:srgbClr val="000000"/>
                        </a:solidFill>
                        <a:effectLst/>
                        <a:latin typeface="Century Gothic"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r>
              <a:tr h="0">
                <a:tc>
                  <a:txBody>
                    <a:bodyPr/>
                    <a:lstStyle/>
                    <a:p>
                      <a:pPr algn="ctr">
                        <a:lnSpc>
                          <a:spcPct val="115000"/>
                        </a:lnSpc>
                        <a:spcBef>
                          <a:spcPts val="600"/>
                        </a:spcBef>
                        <a:spcAft>
                          <a:spcPts val="600"/>
                        </a:spcAft>
                      </a:pPr>
                      <a:r>
                        <a:rPr lang="en-GB" sz="2800" spc="-10" dirty="0">
                          <a:solidFill>
                            <a:srgbClr val="000000"/>
                          </a:solidFill>
                          <a:effectLst/>
                          <a:latin typeface="Century Gothic" charset="0"/>
                          <a:ea typeface="ＭＳ 明朝" charset="-128"/>
                          <a:cs typeface="Times New Roman" charset="0"/>
                        </a:rPr>
                        <a:t>70</a:t>
                      </a:r>
                      <a:endParaRPr lang="en-US" sz="2800" spc="-10" dirty="0">
                        <a:solidFill>
                          <a:srgbClr val="000000"/>
                        </a:solidFill>
                        <a:effectLst/>
                        <a:latin typeface="Century Gothic"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600"/>
                        </a:spcAft>
                      </a:pPr>
                      <a:r>
                        <a:rPr lang="en-GB" sz="2800" spc="-10" dirty="0">
                          <a:solidFill>
                            <a:srgbClr val="000000"/>
                          </a:solidFill>
                          <a:effectLst/>
                          <a:latin typeface="Century Gothic" charset="0"/>
                          <a:ea typeface="ＭＳ 明朝" charset="-128"/>
                          <a:cs typeface="Times New Roman" charset="0"/>
                        </a:rPr>
                        <a:t>10</a:t>
                      </a:r>
                      <a:endParaRPr lang="en-US" sz="2800" spc="-10" dirty="0">
                        <a:solidFill>
                          <a:srgbClr val="000000"/>
                        </a:solidFill>
                        <a:effectLst/>
                        <a:latin typeface="Century Gothic"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012937036"/>
              </p:ext>
            </p:extLst>
          </p:nvPr>
        </p:nvGraphicFramePr>
        <p:xfrm>
          <a:off x="3521951" y="3270078"/>
          <a:ext cx="6113780" cy="1682496"/>
        </p:xfrm>
        <a:graphic>
          <a:graphicData uri="http://schemas.openxmlformats.org/drawingml/2006/table">
            <a:tbl>
              <a:tblPr firstRow="1" firstCol="1" bandRow="1"/>
              <a:tblGrid>
                <a:gridCol w="2921238"/>
                <a:gridCol w="3192542"/>
              </a:tblGrid>
              <a:tr h="0">
                <a:tc>
                  <a:txBody>
                    <a:bodyPr/>
                    <a:lstStyle/>
                    <a:p>
                      <a:pPr algn="l">
                        <a:lnSpc>
                          <a:spcPct val="115000"/>
                        </a:lnSpc>
                        <a:spcBef>
                          <a:spcPts val="600"/>
                        </a:spcBef>
                        <a:spcAft>
                          <a:spcPts val="600"/>
                        </a:spcAft>
                      </a:pPr>
                      <a:r>
                        <a:rPr lang="en-GB" sz="2400" spc="-10" dirty="0">
                          <a:solidFill>
                            <a:srgbClr val="000000"/>
                          </a:solidFill>
                          <a:effectLst/>
                          <a:latin typeface="Century Gothic" charset="0"/>
                          <a:ea typeface="ＭＳ 明朝" charset="-128"/>
                          <a:cs typeface="Times New Roman" charset="0"/>
                        </a:rPr>
                        <a:t>70 + 10 = 80</a:t>
                      </a:r>
                      <a:br>
                        <a:rPr lang="en-GB" sz="2400" spc="-10" dirty="0">
                          <a:solidFill>
                            <a:srgbClr val="000000"/>
                          </a:solidFill>
                          <a:effectLst/>
                          <a:latin typeface="Century Gothic" charset="0"/>
                          <a:ea typeface="ＭＳ 明朝" charset="-128"/>
                          <a:cs typeface="Times New Roman" charset="0"/>
                        </a:rPr>
                      </a:br>
                      <a:r>
                        <a:rPr lang="en-GB" sz="2400" spc="-10" dirty="0">
                          <a:solidFill>
                            <a:srgbClr val="000000"/>
                          </a:solidFill>
                          <a:effectLst/>
                          <a:latin typeface="Century Gothic" charset="0"/>
                          <a:ea typeface="ＭＳ 明朝" charset="-128"/>
                          <a:cs typeface="Times New Roman" charset="0"/>
                        </a:rPr>
                        <a:t>10 + 70 = 80</a:t>
                      </a:r>
                      <a:br>
                        <a:rPr lang="en-GB" sz="2400" spc="-10" dirty="0">
                          <a:solidFill>
                            <a:srgbClr val="000000"/>
                          </a:solidFill>
                          <a:effectLst/>
                          <a:latin typeface="Century Gothic" charset="0"/>
                          <a:ea typeface="ＭＳ 明朝" charset="-128"/>
                          <a:cs typeface="Times New Roman" charset="0"/>
                        </a:rPr>
                      </a:br>
                      <a:r>
                        <a:rPr lang="en-GB" sz="2400" spc="-10" dirty="0">
                          <a:solidFill>
                            <a:srgbClr val="000000"/>
                          </a:solidFill>
                          <a:effectLst/>
                          <a:latin typeface="Century Gothic" charset="0"/>
                          <a:ea typeface="ＭＳ 明朝" charset="-128"/>
                          <a:cs typeface="Times New Roman" charset="0"/>
                        </a:rPr>
                        <a:t>80 - 70 = 10</a:t>
                      </a:r>
                      <a:br>
                        <a:rPr lang="en-GB" sz="2400" spc="-10" dirty="0">
                          <a:solidFill>
                            <a:srgbClr val="000000"/>
                          </a:solidFill>
                          <a:effectLst/>
                          <a:latin typeface="Century Gothic" charset="0"/>
                          <a:ea typeface="ＭＳ 明朝" charset="-128"/>
                          <a:cs typeface="Times New Roman" charset="0"/>
                        </a:rPr>
                      </a:br>
                      <a:r>
                        <a:rPr lang="en-GB" sz="2400" spc="-10" dirty="0">
                          <a:solidFill>
                            <a:srgbClr val="000000"/>
                          </a:solidFill>
                          <a:effectLst/>
                          <a:latin typeface="Century Gothic" charset="0"/>
                          <a:ea typeface="ＭＳ 明朝" charset="-128"/>
                          <a:cs typeface="Times New Roman" charset="0"/>
                        </a:rPr>
                        <a:t>80 – 10 = 70</a:t>
                      </a:r>
                      <a:endParaRPr lang="en-US" sz="2400" spc="-10" dirty="0">
                        <a:solidFill>
                          <a:srgbClr val="000000"/>
                        </a:solidFill>
                        <a:effectLst/>
                        <a:latin typeface="Century Gothic" charset="0"/>
                        <a:ea typeface="ＭＳ 明朝" charset="-128"/>
                        <a:cs typeface="Times New Roman" charset="0"/>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l">
                        <a:lnSpc>
                          <a:spcPct val="115000"/>
                        </a:lnSpc>
                        <a:spcBef>
                          <a:spcPts val="600"/>
                        </a:spcBef>
                        <a:spcAft>
                          <a:spcPts val="600"/>
                        </a:spcAft>
                      </a:pPr>
                      <a:r>
                        <a:rPr lang="en-GB" sz="2400" spc="-10" dirty="0">
                          <a:solidFill>
                            <a:srgbClr val="000000"/>
                          </a:solidFill>
                          <a:effectLst/>
                          <a:latin typeface="Century Gothic" charset="0"/>
                          <a:ea typeface="ＭＳ 明朝" charset="-128"/>
                          <a:cs typeface="Times New Roman" charset="0"/>
                        </a:rPr>
                        <a:t>80 = 70 + 10</a:t>
                      </a:r>
                      <a:br>
                        <a:rPr lang="en-GB" sz="2400" spc="-10" dirty="0">
                          <a:solidFill>
                            <a:srgbClr val="000000"/>
                          </a:solidFill>
                          <a:effectLst/>
                          <a:latin typeface="Century Gothic" charset="0"/>
                          <a:ea typeface="ＭＳ 明朝" charset="-128"/>
                          <a:cs typeface="Times New Roman" charset="0"/>
                        </a:rPr>
                      </a:br>
                      <a:r>
                        <a:rPr lang="en-GB" sz="2400" spc="-10" dirty="0">
                          <a:solidFill>
                            <a:srgbClr val="000000"/>
                          </a:solidFill>
                          <a:effectLst/>
                          <a:latin typeface="Century Gothic" charset="0"/>
                          <a:ea typeface="ＭＳ 明朝" charset="-128"/>
                          <a:cs typeface="Times New Roman" charset="0"/>
                        </a:rPr>
                        <a:t>80 = 10 + 70</a:t>
                      </a:r>
                      <a:br>
                        <a:rPr lang="en-GB" sz="2400" spc="-10" dirty="0">
                          <a:solidFill>
                            <a:srgbClr val="000000"/>
                          </a:solidFill>
                          <a:effectLst/>
                          <a:latin typeface="Century Gothic" charset="0"/>
                          <a:ea typeface="ＭＳ 明朝" charset="-128"/>
                          <a:cs typeface="Times New Roman" charset="0"/>
                        </a:rPr>
                      </a:br>
                      <a:r>
                        <a:rPr lang="en-GB" sz="2400" spc="-10" dirty="0">
                          <a:solidFill>
                            <a:srgbClr val="000000"/>
                          </a:solidFill>
                          <a:effectLst/>
                          <a:latin typeface="Century Gothic" charset="0"/>
                          <a:ea typeface="ＭＳ 明朝" charset="-128"/>
                          <a:cs typeface="Times New Roman" charset="0"/>
                        </a:rPr>
                        <a:t>10 = 80 – 70</a:t>
                      </a:r>
                      <a:br>
                        <a:rPr lang="en-GB" sz="2400" spc="-10" dirty="0">
                          <a:solidFill>
                            <a:srgbClr val="000000"/>
                          </a:solidFill>
                          <a:effectLst/>
                          <a:latin typeface="Century Gothic" charset="0"/>
                          <a:ea typeface="ＭＳ 明朝" charset="-128"/>
                          <a:cs typeface="Times New Roman" charset="0"/>
                        </a:rPr>
                      </a:br>
                      <a:r>
                        <a:rPr lang="en-GB" sz="2400" spc="-10" dirty="0">
                          <a:solidFill>
                            <a:srgbClr val="000000"/>
                          </a:solidFill>
                          <a:effectLst/>
                          <a:latin typeface="Century Gothic" charset="0"/>
                          <a:ea typeface="ＭＳ 明朝" charset="-128"/>
                          <a:cs typeface="Times New Roman" charset="0"/>
                        </a:rPr>
                        <a:t>70 = 80 – 10</a:t>
                      </a:r>
                      <a:endParaRPr lang="en-US" sz="2400" spc="-10" dirty="0">
                        <a:solidFill>
                          <a:srgbClr val="000000"/>
                        </a:solidFill>
                        <a:effectLst/>
                        <a:latin typeface="Century Gothic" charset="0"/>
                        <a:ea typeface="ＭＳ 明朝" charset="-128"/>
                        <a:cs typeface="Times New Roman" charset="0"/>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rgbClr val="FFFFFF"/>
                    </a:solidFill>
                  </a:tcPr>
                </a:tc>
              </a:tr>
            </a:tbl>
          </a:graphicData>
        </a:graphic>
      </p:graphicFrame>
      <p:sp>
        <p:nvSpPr>
          <p:cNvPr id="7" name="TextBox 6"/>
          <p:cNvSpPr txBox="1"/>
          <p:nvPr/>
        </p:nvSpPr>
        <p:spPr>
          <a:xfrm>
            <a:off x="506717" y="1677000"/>
            <a:ext cx="7800533" cy="369332"/>
          </a:xfrm>
          <a:prstGeom prst="rect">
            <a:avLst/>
          </a:prstGeom>
          <a:noFill/>
        </p:spPr>
        <p:txBody>
          <a:bodyPr wrap="none" rtlCol="0">
            <a:spAutoFit/>
          </a:bodyPr>
          <a:lstStyle/>
          <a:p>
            <a:r>
              <a:rPr lang="en-GB" sz="1800" dirty="0" smtClean="0">
                <a:solidFill>
                  <a:schemeClr val="accent6"/>
                </a:solidFill>
                <a:latin typeface="Chalkboard SE" charset="0"/>
                <a:ea typeface="Chalkboard SE" charset="0"/>
                <a:cs typeface="Chalkboard SE" charset="0"/>
              </a:rPr>
              <a:t>Addition </a:t>
            </a:r>
            <a:r>
              <a:rPr lang="en-GB" sz="1800" smtClean="0">
                <a:solidFill>
                  <a:schemeClr val="accent6"/>
                </a:solidFill>
                <a:latin typeface="Chalkboard SE" charset="0"/>
                <a:ea typeface="Chalkboard SE" charset="0"/>
                <a:cs typeface="Chalkboard SE" charset="0"/>
              </a:rPr>
              <a:t>and subtraction fit </a:t>
            </a:r>
            <a:r>
              <a:rPr lang="en-GB" sz="1800" dirty="0">
                <a:solidFill>
                  <a:schemeClr val="accent6"/>
                </a:solidFill>
                <a:latin typeface="Chalkboard SE" charset="0"/>
                <a:ea typeface="Chalkboard SE" charset="0"/>
                <a:cs typeface="Chalkboard SE" charset="0"/>
              </a:rPr>
              <a:t>together using a whole-part-part </a:t>
            </a:r>
            <a:r>
              <a:rPr lang="en-GB" sz="1800" dirty="0" smtClean="0">
                <a:solidFill>
                  <a:schemeClr val="accent6"/>
                </a:solidFill>
                <a:latin typeface="Chalkboard SE" charset="0"/>
                <a:ea typeface="Chalkboard SE" charset="0"/>
                <a:cs typeface="Chalkboard SE" charset="0"/>
              </a:rPr>
              <a:t>structure</a:t>
            </a:r>
            <a:endParaRPr lang="en-US" sz="1800" dirty="0">
              <a:solidFill>
                <a:schemeClr val="accent6"/>
              </a:solidFill>
              <a:latin typeface="Chalkboard SE" charset="0"/>
              <a:ea typeface="Chalkboard SE" charset="0"/>
              <a:cs typeface="Chalkboard SE" charset="0"/>
            </a:endParaRPr>
          </a:p>
        </p:txBody>
      </p:sp>
      <p:sp>
        <p:nvSpPr>
          <p:cNvPr id="8" name="TextBox 7"/>
          <p:cNvSpPr txBox="1"/>
          <p:nvPr/>
        </p:nvSpPr>
        <p:spPr>
          <a:xfrm>
            <a:off x="573329" y="5219119"/>
            <a:ext cx="9062402" cy="1477328"/>
          </a:xfrm>
          <a:prstGeom prst="rect">
            <a:avLst/>
          </a:prstGeom>
          <a:noFill/>
        </p:spPr>
        <p:txBody>
          <a:bodyPr wrap="square" rtlCol="0">
            <a:spAutoFit/>
          </a:bodyPr>
          <a:lstStyle/>
          <a:p>
            <a:r>
              <a:rPr lang="en-GB" sz="1800" dirty="0" smtClean="0">
                <a:solidFill>
                  <a:schemeClr val="bg1"/>
                </a:solidFill>
                <a:latin typeface="Chalkboard SE" charset="0"/>
                <a:ea typeface="Chalkboard SE" charset="0"/>
                <a:cs typeface="Chalkboard SE" charset="0"/>
              </a:rPr>
              <a:t>Learners </a:t>
            </a:r>
            <a:r>
              <a:rPr lang="en-GB" sz="1800" dirty="0">
                <a:solidFill>
                  <a:schemeClr val="bg1"/>
                </a:solidFill>
                <a:latin typeface="Chalkboard SE" charset="0"/>
                <a:ea typeface="Chalkboard SE" charset="0"/>
                <a:cs typeface="Chalkboard SE" charset="0"/>
              </a:rPr>
              <a:t>should be able to write down all the equivalent number sentences for </a:t>
            </a:r>
            <a:r>
              <a:rPr lang="en-GB" sz="1800" dirty="0" smtClean="0">
                <a:solidFill>
                  <a:schemeClr val="bg1"/>
                </a:solidFill>
                <a:latin typeface="Chalkboard SE" charset="0"/>
                <a:ea typeface="Chalkboard SE" charset="0"/>
                <a:cs typeface="Chalkboard SE" charset="0"/>
              </a:rPr>
              <a:t>any addition </a:t>
            </a:r>
            <a:r>
              <a:rPr lang="en-GB" sz="1800" dirty="0">
                <a:solidFill>
                  <a:schemeClr val="bg1"/>
                </a:solidFill>
                <a:latin typeface="Chalkboard SE" charset="0"/>
                <a:ea typeface="Chalkboard SE" charset="0"/>
                <a:cs typeface="Chalkboard SE" charset="0"/>
              </a:rPr>
              <a:t>or subtraction fact. </a:t>
            </a:r>
            <a:endParaRPr lang="en-GB" sz="1800" dirty="0" smtClean="0">
              <a:solidFill>
                <a:schemeClr val="bg1"/>
              </a:solidFill>
              <a:latin typeface="Chalkboard SE" charset="0"/>
              <a:ea typeface="Chalkboard SE" charset="0"/>
              <a:cs typeface="Chalkboard SE" charset="0"/>
            </a:endParaRPr>
          </a:p>
          <a:p>
            <a:endParaRPr lang="en-GB" sz="1800" dirty="0" smtClean="0">
              <a:solidFill>
                <a:schemeClr val="bg1"/>
              </a:solidFill>
              <a:latin typeface="Chalkboard SE" charset="0"/>
              <a:ea typeface="Chalkboard SE" charset="0"/>
              <a:cs typeface="Chalkboard SE" charset="0"/>
            </a:endParaRPr>
          </a:p>
          <a:p>
            <a:r>
              <a:rPr lang="en-GB" sz="1800" dirty="0" smtClean="0">
                <a:solidFill>
                  <a:schemeClr val="bg1"/>
                </a:solidFill>
                <a:latin typeface="Chalkboard SE" charset="0"/>
                <a:ea typeface="Chalkboard SE" charset="0"/>
                <a:cs typeface="Chalkboard SE" charset="0"/>
              </a:rPr>
              <a:t>Based on the idea that the ‘answer’ does not always follow the = sign </a:t>
            </a:r>
            <a:br>
              <a:rPr lang="en-GB" sz="1800" dirty="0" smtClean="0">
                <a:solidFill>
                  <a:schemeClr val="bg1"/>
                </a:solidFill>
                <a:latin typeface="Chalkboard SE" charset="0"/>
                <a:ea typeface="Chalkboard SE" charset="0"/>
                <a:cs typeface="Chalkboard SE" charset="0"/>
              </a:rPr>
            </a:br>
            <a:r>
              <a:rPr lang="en-GB" sz="1800" dirty="0" smtClean="0">
                <a:solidFill>
                  <a:schemeClr val="bg1"/>
                </a:solidFill>
                <a:latin typeface="Chalkboard SE" charset="0"/>
                <a:ea typeface="Chalkboard SE" charset="0"/>
                <a:cs typeface="Chalkboard SE" charset="0"/>
              </a:rPr>
              <a:t>e.g. 80 = 70 + 10</a:t>
            </a:r>
            <a:endParaRPr lang="en-US" sz="1800" dirty="0">
              <a:solidFill>
                <a:schemeClr val="bg1"/>
              </a:solidFill>
              <a:latin typeface="Chalkboard SE" charset="0"/>
              <a:ea typeface="Chalkboard SE" charset="0"/>
              <a:cs typeface="Chalkboard SE" charset="0"/>
            </a:endParaRPr>
          </a:p>
        </p:txBody>
      </p:sp>
      <p:cxnSp>
        <p:nvCxnSpPr>
          <p:cNvPr id="10" name="Straight Connector 9"/>
          <p:cNvCxnSpPr/>
          <p:nvPr/>
        </p:nvCxnSpPr>
        <p:spPr>
          <a:xfrm>
            <a:off x="345171" y="3087715"/>
            <a:ext cx="9355947"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175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smtClean="0"/>
              <a:t>Big Idea 2:</a:t>
            </a:r>
            <a:br>
              <a:rPr lang="en-GB" b="1" dirty="0" smtClean="0"/>
            </a:br>
            <a:r>
              <a:rPr lang="en-GB" b="1" dirty="0" smtClean="0"/>
              <a:t>Counting </a:t>
            </a:r>
            <a:r>
              <a:rPr lang="en-GB" b="1" dirty="0" smtClean="0"/>
              <a:t>strategies</a:t>
            </a:r>
            <a:endParaRPr lang="en-US" dirty="0"/>
          </a:p>
        </p:txBody>
      </p:sp>
      <p:sp>
        <p:nvSpPr>
          <p:cNvPr id="4" name="Text Placeholder 3"/>
          <p:cNvSpPr>
            <a:spLocks noGrp="1"/>
          </p:cNvSpPr>
          <p:nvPr>
            <p:ph type="body" idx="1"/>
          </p:nvPr>
        </p:nvSpPr>
        <p:spPr/>
        <p:txBody>
          <a:bodyPr>
            <a:normAutofit/>
          </a:bodyPr>
          <a:lstStyle/>
          <a:p>
            <a:r>
              <a:rPr lang="en-GB" b="1" i="1" dirty="0" smtClean="0">
                <a:solidFill>
                  <a:schemeClr val="accent5"/>
                </a:solidFill>
              </a:rPr>
              <a:t>Count </a:t>
            </a:r>
            <a:r>
              <a:rPr lang="en-GB" b="1" i="1" dirty="0">
                <a:solidFill>
                  <a:schemeClr val="accent5"/>
                </a:solidFill>
              </a:rPr>
              <a:t>all</a:t>
            </a:r>
            <a:endParaRPr lang="en-US" b="1" i="1" dirty="0">
              <a:solidFill>
                <a:schemeClr val="accent5"/>
              </a:solidFill>
            </a:endParaRPr>
          </a:p>
          <a:p>
            <a:pPr lvl="1"/>
            <a:r>
              <a:rPr lang="en-US" dirty="0" smtClean="0"/>
              <a:t>E</a:t>
            </a:r>
            <a:r>
              <a:rPr lang="en-GB" dirty="0" smtClean="0"/>
              <a:t>.g. 5 </a:t>
            </a:r>
            <a:r>
              <a:rPr lang="en-GB" dirty="0"/>
              <a:t>+ 3, some children may count from one </a:t>
            </a:r>
            <a:endParaRPr lang="en-GB" dirty="0" smtClean="0"/>
          </a:p>
          <a:p>
            <a:pPr lvl="1"/>
            <a:r>
              <a:rPr lang="en-GB" dirty="0" smtClean="0"/>
              <a:t>“</a:t>
            </a:r>
            <a:r>
              <a:rPr lang="en-GB" dirty="0"/>
              <a:t>one, two, three, four, five – six, seven, eight!” </a:t>
            </a:r>
            <a:endParaRPr lang="en-GB" dirty="0" smtClean="0"/>
          </a:p>
          <a:p>
            <a:pPr lvl="1"/>
            <a:r>
              <a:rPr lang="en-GB" dirty="0" smtClean="0"/>
              <a:t>Known as </a:t>
            </a:r>
            <a:r>
              <a:rPr lang="en-GB" b="1" i="1" dirty="0" smtClean="0"/>
              <a:t>Count </a:t>
            </a:r>
            <a:r>
              <a:rPr lang="en-GB" b="1" i="1" dirty="0"/>
              <a:t>All</a:t>
            </a:r>
            <a:r>
              <a:rPr lang="en-GB" dirty="0"/>
              <a:t>.</a:t>
            </a:r>
            <a:endParaRPr lang="en-US" dirty="0"/>
          </a:p>
          <a:p>
            <a:r>
              <a:rPr lang="en-GB" b="1" i="1" dirty="0"/>
              <a:t>Advanced </a:t>
            </a:r>
            <a:r>
              <a:rPr lang="en-GB" b="1" i="1" dirty="0">
                <a:solidFill>
                  <a:schemeClr val="accent6"/>
                </a:solidFill>
              </a:rPr>
              <a:t>counting-by-one</a:t>
            </a:r>
            <a:r>
              <a:rPr lang="en-GB" b="1" i="1" dirty="0"/>
              <a:t> strategies</a:t>
            </a:r>
            <a:endParaRPr lang="en-US" b="1" i="1" dirty="0"/>
          </a:p>
          <a:p>
            <a:pPr lvl="1"/>
            <a:r>
              <a:rPr lang="en-GB" dirty="0" smtClean="0"/>
              <a:t>Generally </a:t>
            </a:r>
            <a:r>
              <a:rPr lang="en-GB" dirty="0"/>
              <a:t>advance from counting all to </a:t>
            </a:r>
            <a:r>
              <a:rPr lang="en-GB" i="1" dirty="0"/>
              <a:t>count on </a:t>
            </a:r>
            <a:r>
              <a:rPr lang="en-GB" i="1" dirty="0" smtClean="0"/>
              <a:t>strategies</a:t>
            </a:r>
            <a:endParaRPr lang="en-US" dirty="0"/>
          </a:p>
          <a:p>
            <a:pPr lvl="1"/>
            <a:r>
              <a:rPr lang="en-GB" dirty="0"/>
              <a:t>Count up from</a:t>
            </a:r>
            <a:endParaRPr lang="en-US" dirty="0"/>
          </a:p>
          <a:p>
            <a:pPr lvl="1"/>
            <a:r>
              <a:rPr lang="en-GB" dirty="0"/>
              <a:t>Count up to</a:t>
            </a:r>
            <a:endParaRPr lang="en-US" dirty="0"/>
          </a:p>
          <a:p>
            <a:pPr lvl="1"/>
            <a:r>
              <a:rPr lang="en-GB" dirty="0"/>
              <a:t>Count down from</a:t>
            </a:r>
            <a:endParaRPr lang="en-US" dirty="0"/>
          </a:p>
          <a:p>
            <a:pPr lvl="1"/>
            <a:r>
              <a:rPr lang="en-GB" dirty="0"/>
              <a:t>Count down to</a:t>
            </a:r>
            <a:endParaRPr lang="en-US" dirty="0"/>
          </a:p>
          <a:p>
            <a:endParaRPr lang="en-US" dirty="0"/>
          </a:p>
        </p:txBody>
      </p:sp>
    </p:spTree>
    <p:extLst>
      <p:ext uri="{BB962C8B-B14F-4D97-AF65-F5344CB8AC3E}">
        <p14:creationId xmlns:p14="http://schemas.microsoft.com/office/powerpoint/2010/main" val="2054871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counting-by-one strategies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49124968"/>
              </p:ext>
            </p:extLst>
          </p:nvPr>
        </p:nvGraphicFramePr>
        <p:xfrm>
          <a:off x="357188" y="2433833"/>
          <a:ext cx="9058275" cy="4152705"/>
        </p:xfrm>
        <a:graphic>
          <a:graphicData uri="http://schemas.openxmlformats.org/drawingml/2006/table">
            <a:tbl>
              <a:tblPr firstRow="1" firstCol="1" bandRow="1"/>
              <a:tblGrid>
                <a:gridCol w="4366646"/>
                <a:gridCol w="4691629"/>
              </a:tblGrid>
              <a:tr h="2212018">
                <a:tc>
                  <a:txBody>
                    <a:bodyPr/>
                    <a:lstStyle/>
                    <a:p>
                      <a:pPr>
                        <a:spcBef>
                          <a:spcPts val="200"/>
                        </a:spcBef>
                        <a:spcAft>
                          <a:spcPts val="200"/>
                        </a:spcAft>
                      </a:pPr>
                      <a:r>
                        <a:rPr lang="en-US" sz="1600" b="1" spc="-10" dirty="0">
                          <a:solidFill>
                            <a:srgbClr val="000000"/>
                          </a:solidFill>
                          <a:effectLst/>
                          <a:latin typeface="Century Gothic" charset="0"/>
                          <a:ea typeface="ＭＳ 明朝" charset="-128"/>
                          <a:cs typeface="Times New Roman" charset="0"/>
                        </a:rPr>
                        <a:t>Count-up-from</a:t>
                      </a:r>
                      <a:r>
                        <a:rPr lang="en-US" sz="1600" spc="-10" dirty="0">
                          <a:solidFill>
                            <a:srgbClr val="000000"/>
                          </a:solidFill>
                          <a:effectLst/>
                          <a:latin typeface="Century Gothic" charset="0"/>
                          <a:ea typeface="ＭＳ 明朝" charset="-128"/>
                          <a:cs typeface="Times New Roman" charset="0"/>
                        </a:rPr>
                        <a:t>: addition</a:t>
                      </a:r>
                    </a:p>
                    <a:p>
                      <a:pPr>
                        <a:spcBef>
                          <a:spcPts val="200"/>
                        </a:spcBef>
                        <a:spcAft>
                          <a:spcPts val="200"/>
                        </a:spcAft>
                      </a:pPr>
                      <a:r>
                        <a:rPr lang="en-US" sz="1600" i="1" spc="-10" dirty="0">
                          <a:solidFill>
                            <a:srgbClr val="000000"/>
                          </a:solidFill>
                          <a:effectLst/>
                          <a:latin typeface="Century Gothic" charset="0"/>
                          <a:ea typeface="ＭＳ 明朝" charset="-128"/>
                          <a:cs typeface="Times New Roman" charset="0"/>
                        </a:rPr>
                        <a:t>Example: 6 plus 3</a:t>
                      </a:r>
                      <a:endParaRPr lang="en-US" sz="1600" spc="-10" dirty="0">
                        <a:solidFill>
                          <a:srgbClr val="000000"/>
                        </a:solidFill>
                        <a:effectLst/>
                        <a:latin typeface="Century Gothic" charset="0"/>
                        <a:ea typeface="ＭＳ 明朝" charset="-128"/>
                        <a:cs typeface="Times New Roman" charset="0"/>
                      </a:endParaRPr>
                    </a:p>
                    <a:p>
                      <a:pPr>
                        <a:spcBef>
                          <a:spcPts val="200"/>
                        </a:spcBef>
                        <a:spcAft>
                          <a:spcPts val="200"/>
                        </a:spcAft>
                      </a:pPr>
                      <a:r>
                        <a:rPr lang="en-GB" sz="1600" spc="-10" dirty="0">
                          <a:solidFill>
                            <a:srgbClr val="211E1E"/>
                          </a:solidFill>
                          <a:effectLst/>
                          <a:latin typeface="Century Gothic" charset="0"/>
                          <a:ea typeface="ＭＳ 明朝" charset="-128"/>
                          <a:cs typeface="Times New Roman" charset="0"/>
                        </a:rPr>
                        <a:t>“Six, ... seven, eight, nine, ... nine!” </a:t>
                      </a:r>
                      <a:endParaRPr lang="en-US" sz="1600" spc="-10" dirty="0">
                        <a:solidFill>
                          <a:srgbClr val="000000"/>
                        </a:solidFill>
                        <a:effectLst/>
                        <a:latin typeface="Century Gothic" charset="0"/>
                        <a:ea typeface="ＭＳ 明朝" charset="-128"/>
                        <a:cs typeface="Times New Roman" charset="0"/>
                      </a:endParaRPr>
                    </a:p>
                    <a:p>
                      <a:pPr>
                        <a:spcBef>
                          <a:spcPts val="200"/>
                        </a:spcBef>
                        <a:spcAft>
                          <a:spcPts val="200"/>
                        </a:spcAft>
                      </a:pPr>
                      <a:r>
                        <a:rPr lang="en-GB" sz="1600" spc="-10" dirty="0">
                          <a:solidFill>
                            <a:srgbClr val="211E1E"/>
                          </a:solidFill>
                          <a:effectLst/>
                          <a:latin typeface="Century Gothic" charset="0"/>
                          <a:ea typeface="ＭＳ 明朝" charset="-128"/>
                          <a:cs typeface="Times New Roman" charset="0"/>
                        </a:rPr>
                        <a:t>With this scenario, the number to count on is </a:t>
                      </a:r>
                      <a:r>
                        <a:rPr lang="en-GB" sz="1600" b="1" spc="-10" dirty="0">
                          <a:solidFill>
                            <a:srgbClr val="211E1E"/>
                          </a:solidFill>
                          <a:effectLst/>
                          <a:latin typeface="Century Gothic" charset="0"/>
                          <a:ea typeface="ＭＳ 明朝" charset="-128"/>
                          <a:cs typeface="Times New Roman" charset="0"/>
                        </a:rPr>
                        <a:t>known</a:t>
                      </a:r>
                      <a:r>
                        <a:rPr lang="en-GB" sz="1600" spc="-10" dirty="0">
                          <a:solidFill>
                            <a:srgbClr val="211E1E"/>
                          </a:solidFill>
                          <a:effectLst/>
                          <a:latin typeface="Century Gothic" charset="0"/>
                          <a:ea typeface="ＭＳ 明朝" charset="-128"/>
                          <a:cs typeface="Times New Roman" charset="0"/>
                        </a:rPr>
                        <a:t> in advance.</a:t>
                      </a:r>
                      <a:endParaRPr lang="en-US" sz="1600" spc="-10" dirty="0">
                        <a:solidFill>
                          <a:srgbClr val="000000"/>
                        </a:solidFill>
                        <a:effectLst/>
                        <a:latin typeface="Century Gothic" charset="0"/>
                        <a:ea typeface="ＭＳ 明朝" charset="-128"/>
                        <a:cs typeface="Times New Roman" charset="0"/>
                      </a:endParaRPr>
                    </a:p>
                    <a:p>
                      <a:pPr>
                        <a:spcBef>
                          <a:spcPts val="200"/>
                        </a:spcBef>
                        <a:spcAft>
                          <a:spcPts val="200"/>
                        </a:spcAft>
                      </a:pPr>
                      <a:r>
                        <a:rPr lang="en-US" sz="1600" spc="-10" dirty="0">
                          <a:solidFill>
                            <a:srgbClr val="000000"/>
                          </a:solidFill>
                          <a:effectLst/>
                          <a:latin typeface="Century Gothic" charset="0"/>
                          <a:ea typeface="Calibri" charset="0"/>
                          <a:cs typeface="Times New Roman" charset="0"/>
                        </a:rPr>
                        <a:t> </a:t>
                      </a:r>
                      <a:endParaRPr lang="en-US" sz="1600" spc="-10" dirty="0">
                        <a:solidFill>
                          <a:srgbClr val="000000"/>
                        </a:solidFill>
                        <a:effectLst/>
                        <a:latin typeface="Century Gothic"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200"/>
                        </a:spcBef>
                        <a:spcAft>
                          <a:spcPts val="200"/>
                        </a:spcAft>
                      </a:pPr>
                      <a:r>
                        <a:rPr lang="en-US" sz="1600" b="1" spc="-10">
                          <a:solidFill>
                            <a:srgbClr val="000000"/>
                          </a:solidFill>
                          <a:effectLst/>
                          <a:latin typeface="Century Gothic" charset="0"/>
                          <a:ea typeface="ＭＳ 明朝" charset="-128"/>
                          <a:cs typeface="Times New Roman" charset="0"/>
                        </a:rPr>
                        <a:t>Count -up-to</a:t>
                      </a:r>
                      <a:r>
                        <a:rPr lang="en-US" sz="1600" spc="-10">
                          <a:solidFill>
                            <a:srgbClr val="000000"/>
                          </a:solidFill>
                          <a:effectLst/>
                          <a:latin typeface="Century Gothic" charset="0"/>
                          <a:ea typeface="ＭＳ 明朝" charset="-128"/>
                          <a:cs typeface="Times New Roman" charset="0"/>
                        </a:rPr>
                        <a:t>: addition </a:t>
                      </a:r>
                    </a:p>
                    <a:p>
                      <a:pPr>
                        <a:spcBef>
                          <a:spcPts val="200"/>
                        </a:spcBef>
                        <a:spcAft>
                          <a:spcPts val="200"/>
                        </a:spcAft>
                      </a:pPr>
                      <a:r>
                        <a:rPr lang="en-US" sz="1600" i="1" spc="-10">
                          <a:solidFill>
                            <a:srgbClr val="000000"/>
                          </a:solidFill>
                          <a:effectLst/>
                          <a:latin typeface="Century Gothic" charset="0"/>
                          <a:ea typeface="ＭＳ 明朝" charset="-128"/>
                          <a:cs typeface="Times New Roman" charset="0"/>
                        </a:rPr>
                        <a:t>Example: 6 plus what equals 9 or 6 + </a:t>
                      </a:r>
                      <a:r>
                        <a:rPr lang="en-GB" sz="1600" i="1" spc="-10">
                          <a:solidFill>
                            <a:srgbClr val="000000"/>
                          </a:solidFill>
                          <a:effectLst/>
                          <a:latin typeface="Minion Pro Med" charset="0"/>
                          <a:ea typeface="ＭＳ ゴシック" charset="-128"/>
                          <a:cs typeface="Minion Pro Med" charset="0"/>
                        </a:rPr>
                        <a:t>☐</a:t>
                      </a:r>
                      <a:r>
                        <a:rPr lang="en-GB" sz="1600" i="1" spc="-10">
                          <a:solidFill>
                            <a:srgbClr val="000000"/>
                          </a:solidFill>
                          <a:effectLst/>
                          <a:latin typeface="Century Gothic" charset="0"/>
                          <a:ea typeface="ＭＳ ゴシック" charset="-128"/>
                          <a:cs typeface="Apple Symbols" charset="0"/>
                        </a:rPr>
                        <a:t> = 9</a:t>
                      </a:r>
                      <a:endParaRPr lang="en-US" sz="1600" spc="-10">
                        <a:solidFill>
                          <a:srgbClr val="000000"/>
                        </a:solidFill>
                        <a:effectLst/>
                        <a:latin typeface="Century Gothic" charset="0"/>
                        <a:ea typeface="ＭＳ 明朝" charset="-128"/>
                        <a:cs typeface="Times New Roman" charset="0"/>
                      </a:endParaRPr>
                    </a:p>
                    <a:p>
                      <a:pPr>
                        <a:spcBef>
                          <a:spcPts val="200"/>
                        </a:spcBef>
                        <a:spcAft>
                          <a:spcPts val="200"/>
                        </a:spcAft>
                      </a:pPr>
                      <a:r>
                        <a:rPr lang="en-US" sz="1600" spc="-10">
                          <a:solidFill>
                            <a:srgbClr val="000000"/>
                          </a:solidFill>
                          <a:effectLst/>
                          <a:latin typeface="Century Gothic" charset="0"/>
                          <a:ea typeface="ＭＳ 明朝" charset="-128"/>
                          <a:cs typeface="Times New Roman" charset="0"/>
                        </a:rPr>
                        <a:t>“Six, ... seven, eight, nine, ... three!” </a:t>
                      </a:r>
                      <a:r>
                        <a:rPr lang="en-US" sz="1600" spc="-10">
                          <a:solidFill>
                            <a:srgbClr val="000000"/>
                          </a:solidFill>
                          <a:effectLst/>
                          <a:latin typeface="MingLiU" charset="0"/>
                          <a:ea typeface="ＭＳ 明朝" charset="-128"/>
                          <a:cs typeface="MingLiU" charset="0"/>
                        </a:rPr>
                        <a:t/>
                      </a:r>
                      <a:br>
                        <a:rPr lang="en-US" sz="1600" spc="-10">
                          <a:solidFill>
                            <a:srgbClr val="000000"/>
                          </a:solidFill>
                          <a:effectLst/>
                          <a:latin typeface="MingLiU" charset="0"/>
                          <a:ea typeface="ＭＳ 明朝" charset="-128"/>
                          <a:cs typeface="MingLiU" charset="0"/>
                        </a:rPr>
                      </a:br>
                      <a:r>
                        <a:rPr lang="en-US" sz="1600" spc="-10">
                          <a:solidFill>
                            <a:srgbClr val="000000"/>
                          </a:solidFill>
                          <a:effectLst/>
                          <a:latin typeface="Century Gothic" charset="0"/>
                          <a:ea typeface="ＭＳ 明朝" charset="-128"/>
                          <a:cs typeface="Times New Roman" charset="0"/>
                        </a:rPr>
                        <a:t>The essential feature is that the student counts on from “six”.  This strategy involves keeping track of counts but the student does not know in advance the number of counts.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40687">
                <a:tc>
                  <a:txBody>
                    <a:bodyPr/>
                    <a:lstStyle/>
                    <a:p>
                      <a:pPr>
                        <a:spcBef>
                          <a:spcPts val="200"/>
                        </a:spcBef>
                        <a:spcAft>
                          <a:spcPts val="200"/>
                        </a:spcAft>
                      </a:pPr>
                      <a:r>
                        <a:rPr lang="en-US" sz="1600" b="1" spc="-10">
                          <a:solidFill>
                            <a:srgbClr val="000000"/>
                          </a:solidFill>
                          <a:effectLst/>
                          <a:latin typeface="Century Gothic" charset="0"/>
                          <a:ea typeface="ＭＳ 明朝" charset="-128"/>
                          <a:cs typeface="Times New Roman" charset="0"/>
                        </a:rPr>
                        <a:t>Count -down-from</a:t>
                      </a:r>
                      <a:r>
                        <a:rPr lang="en-US" sz="1600" spc="-10">
                          <a:solidFill>
                            <a:srgbClr val="000000"/>
                          </a:solidFill>
                          <a:effectLst/>
                          <a:latin typeface="Century Gothic" charset="0"/>
                          <a:ea typeface="ＭＳ 明朝" charset="-128"/>
                          <a:cs typeface="Times New Roman" charset="0"/>
                        </a:rPr>
                        <a:t>: subtraction</a:t>
                      </a:r>
                    </a:p>
                    <a:p>
                      <a:pPr>
                        <a:spcBef>
                          <a:spcPts val="200"/>
                        </a:spcBef>
                        <a:spcAft>
                          <a:spcPts val="200"/>
                        </a:spcAft>
                      </a:pPr>
                      <a:r>
                        <a:rPr lang="en-US" sz="1600" i="1" spc="-10">
                          <a:solidFill>
                            <a:srgbClr val="000000"/>
                          </a:solidFill>
                          <a:effectLst/>
                          <a:latin typeface="Century Gothic" charset="0"/>
                          <a:ea typeface="ＭＳ 明朝" charset="-128"/>
                          <a:cs typeface="Times New Roman" charset="0"/>
                        </a:rPr>
                        <a:t>Example: 9 take away 3 </a:t>
                      </a:r>
                      <a:endParaRPr lang="en-US" sz="1600" spc="-10">
                        <a:solidFill>
                          <a:srgbClr val="000000"/>
                        </a:solidFill>
                        <a:effectLst/>
                        <a:latin typeface="Century Gothic" charset="0"/>
                        <a:ea typeface="ＭＳ 明朝" charset="-128"/>
                        <a:cs typeface="Times New Roman" charset="0"/>
                      </a:endParaRPr>
                    </a:p>
                    <a:p>
                      <a:pPr>
                        <a:spcBef>
                          <a:spcPts val="200"/>
                        </a:spcBef>
                        <a:spcAft>
                          <a:spcPts val="200"/>
                        </a:spcAft>
                      </a:pPr>
                      <a:r>
                        <a:rPr lang="en-US" sz="1600" spc="-10">
                          <a:solidFill>
                            <a:srgbClr val="000000"/>
                          </a:solidFill>
                          <a:effectLst/>
                          <a:latin typeface="Century Gothic" charset="0"/>
                          <a:ea typeface="ＭＳ 明朝" charset="-128"/>
                          <a:cs typeface="Times New Roman" charset="0"/>
                        </a:rPr>
                        <a:t>“Nine, ... eight, seven, six, ... six!” </a:t>
                      </a:r>
                      <a:r>
                        <a:rPr lang="en-US" sz="1600" spc="-10">
                          <a:solidFill>
                            <a:srgbClr val="000000"/>
                          </a:solidFill>
                          <a:effectLst/>
                          <a:latin typeface="MingLiU" charset="0"/>
                          <a:ea typeface="ＭＳ 明朝" charset="-128"/>
                          <a:cs typeface="MingLiU" charset="0"/>
                        </a:rPr>
                        <a:t/>
                      </a:r>
                      <a:br>
                        <a:rPr lang="en-US" sz="1600" spc="-10">
                          <a:solidFill>
                            <a:srgbClr val="000000"/>
                          </a:solidFill>
                          <a:effectLst/>
                          <a:latin typeface="MingLiU" charset="0"/>
                          <a:ea typeface="ＭＳ 明朝" charset="-128"/>
                          <a:cs typeface="MingLiU" charset="0"/>
                        </a:rPr>
                      </a:br>
                      <a:r>
                        <a:rPr lang="en-US" sz="1600" spc="-10">
                          <a:solidFill>
                            <a:srgbClr val="000000"/>
                          </a:solidFill>
                          <a:effectLst/>
                          <a:latin typeface="Century Gothic" charset="0"/>
                          <a:ea typeface="ＭＳ 明朝" charset="-128"/>
                          <a:cs typeface="Times New Roman" charset="0"/>
                        </a:rPr>
                        <a:t>This strategy involves keeping track of backward and the student knows in advance the number of counts.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200"/>
                        </a:spcBef>
                        <a:spcAft>
                          <a:spcPts val="200"/>
                        </a:spcAft>
                      </a:pPr>
                      <a:r>
                        <a:rPr lang="en-US" sz="1600" b="1" spc="-10" dirty="0">
                          <a:solidFill>
                            <a:srgbClr val="000000"/>
                          </a:solidFill>
                          <a:effectLst/>
                          <a:latin typeface="Century Gothic" charset="0"/>
                          <a:ea typeface="ＭＳ 明朝" charset="-128"/>
                          <a:cs typeface="Times New Roman" charset="0"/>
                        </a:rPr>
                        <a:t>Count-down-to</a:t>
                      </a:r>
                      <a:r>
                        <a:rPr lang="en-US" sz="1600" spc="-10" dirty="0">
                          <a:solidFill>
                            <a:srgbClr val="000000"/>
                          </a:solidFill>
                          <a:effectLst/>
                          <a:latin typeface="Century Gothic" charset="0"/>
                          <a:ea typeface="ＭＳ 明朝" charset="-128"/>
                          <a:cs typeface="Times New Roman" charset="0"/>
                        </a:rPr>
                        <a:t>: subtraction</a:t>
                      </a:r>
                    </a:p>
                    <a:p>
                      <a:pPr>
                        <a:spcBef>
                          <a:spcPts val="200"/>
                        </a:spcBef>
                        <a:spcAft>
                          <a:spcPts val="200"/>
                        </a:spcAft>
                      </a:pPr>
                      <a:r>
                        <a:rPr lang="en-US" sz="1600" i="1" spc="-10" dirty="0">
                          <a:solidFill>
                            <a:srgbClr val="000000"/>
                          </a:solidFill>
                          <a:effectLst/>
                          <a:latin typeface="Century Gothic" charset="0"/>
                          <a:ea typeface="ＭＳ 明朝" charset="-128"/>
                          <a:cs typeface="Times New Roman" charset="0"/>
                        </a:rPr>
                        <a:t>Example: 9 take away what equals 6 or 9 - </a:t>
                      </a:r>
                      <a:r>
                        <a:rPr lang="en-GB" sz="1600" i="1" spc="-10" dirty="0">
                          <a:solidFill>
                            <a:srgbClr val="000000"/>
                          </a:solidFill>
                          <a:effectLst/>
                          <a:latin typeface="Minion Pro Med" charset="0"/>
                          <a:ea typeface="ＭＳ ゴシック" charset="-128"/>
                          <a:cs typeface="Minion Pro Med" charset="0"/>
                        </a:rPr>
                        <a:t>☐</a:t>
                      </a:r>
                      <a:r>
                        <a:rPr lang="en-GB" sz="1600" i="1" spc="-10" dirty="0">
                          <a:solidFill>
                            <a:srgbClr val="000000"/>
                          </a:solidFill>
                          <a:effectLst/>
                          <a:latin typeface="Century Gothic" charset="0"/>
                          <a:ea typeface="ＭＳ ゴシック" charset="-128"/>
                          <a:cs typeface="Apple Symbols" charset="0"/>
                        </a:rPr>
                        <a:t> = 6</a:t>
                      </a:r>
                      <a:endParaRPr lang="en-US" sz="1600" spc="-10" dirty="0">
                        <a:solidFill>
                          <a:srgbClr val="000000"/>
                        </a:solidFill>
                        <a:effectLst/>
                        <a:latin typeface="Century Gothic" charset="0"/>
                        <a:ea typeface="ＭＳ 明朝" charset="-128"/>
                        <a:cs typeface="Times New Roman" charset="0"/>
                      </a:endParaRPr>
                    </a:p>
                    <a:p>
                      <a:pPr>
                        <a:spcBef>
                          <a:spcPts val="200"/>
                        </a:spcBef>
                        <a:spcAft>
                          <a:spcPts val="200"/>
                        </a:spcAft>
                      </a:pPr>
                      <a:r>
                        <a:rPr lang="en-US" sz="1600" spc="-10" dirty="0">
                          <a:solidFill>
                            <a:srgbClr val="000000"/>
                          </a:solidFill>
                          <a:effectLst/>
                          <a:latin typeface="Century Gothic" charset="0"/>
                          <a:ea typeface="ＭＳ 明朝" charset="-128"/>
                          <a:cs typeface="Times New Roman" charset="0"/>
                        </a:rPr>
                        <a:t>“Nine, ... eight, seven, six, ... three!” </a:t>
                      </a:r>
                      <a:r>
                        <a:rPr lang="en-US" sz="1600" spc="-10" dirty="0">
                          <a:solidFill>
                            <a:srgbClr val="000000"/>
                          </a:solidFill>
                          <a:effectLst/>
                          <a:latin typeface="MingLiU" charset="0"/>
                          <a:ea typeface="ＭＳ 明朝" charset="-128"/>
                          <a:cs typeface="MingLiU" charset="0"/>
                        </a:rPr>
                        <a:t/>
                      </a:r>
                      <a:br>
                        <a:rPr lang="en-US" sz="1600" spc="-10" dirty="0">
                          <a:solidFill>
                            <a:srgbClr val="000000"/>
                          </a:solidFill>
                          <a:effectLst/>
                          <a:latin typeface="MingLiU" charset="0"/>
                          <a:ea typeface="ＭＳ 明朝" charset="-128"/>
                          <a:cs typeface="MingLiU" charset="0"/>
                        </a:rPr>
                      </a:br>
                      <a:r>
                        <a:rPr lang="en-US" sz="1600" spc="-10" dirty="0">
                          <a:solidFill>
                            <a:srgbClr val="000000"/>
                          </a:solidFill>
                          <a:effectLst/>
                          <a:latin typeface="Century Gothic" charset="0"/>
                          <a:ea typeface="ＭＳ 明朝" charset="-128"/>
                          <a:cs typeface="Times New Roman" charset="0"/>
                        </a:rPr>
                        <a:t>This strategy involves keeping track of backward counts. The student knows in advance where he or she is counting to.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876572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this fit with the progression spectrum?</a:t>
            </a:r>
            <a:endParaRPr lang="en-US" dirty="0"/>
          </a:p>
        </p:txBody>
      </p:sp>
      <p:pic>
        <p:nvPicPr>
          <p:cNvPr id="3" name="Picture 2"/>
          <p:cNvPicPr/>
          <p:nvPr/>
        </p:nvPicPr>
        <p:blipFill>
          <a:blip r:embed="rId2"/>
          <a:stretch>
            <a:fillRect/>
          </a:stretch>
        </p:blipFill>
        <p:spPr>
          <a:xfrm>
            <a:off x="228600" y="2828925"/>
            <a:ext cx="9501187" cy="2757488"/>
          </a:xfrm>
          <a:prstGeom prst="rect">
            <a:avLst/>
          </a:prstGeom>
        </p:spPr>
      </p:pic>
    </p:spTree>
    <p:extLst>
      <p:ext uri="{BB962C8B-B14F-4D97-AF65-F5344CB8AC3E}">
        <p14:creationId xmlns:p14="http://schemas.microsoft.com/office/powerpoint/2010/main" val="163796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Idea 3:</a:t>
            </a:r>
            <a:br>
              <a:rPr lang="en-US" dirty="0" smtClean="0"/>
            </a:br>
            <a:r>
              <a:rPr lang="en-US" dirty="0" smtClean="0"/>
              <a:t>Friendly </a:t>
            </a:r>
            <a:r>
              <a:rPr lang="en-US" dirty="0" smtClean="0"/>
              <a:t>numbers</a:t>
            </a:r>
            <a:endParaRPr lang="en-US" dirty="0"/>
          </a:p>
        </p:txBody>
      </p:sp>
      <p:sp>
        <p:nvSpPr>
          <p:cNvPr id="3" name="Text Placeholder 2"/>
          <p:cNvSpPr>
            <a:spLocks noGrp="1"/>
          </p:cNvSpPr>
          <p:nvPr>
            <p:ph type="body" idx="1"/>
          </p:nvPr>
        </p:nvSpPr>
        <p:spPr/>
        <p:txBody>
          <a:bodyPr/>
          <a:lstStyle/>
          <a:p>
            <a:r>
              <a:rPr lang="en-GB" dirty="0"/>
              <a:t>When adding three or more numbers it is helpful to look for pairs or groups of numbers that are easy to add using known facts. These can be called </a:t>
            </a:r>
            <a:r>
              <a:rPr lang="en-GB" b="1" i="1" dirty="0">
                <a:solidFill>
                  <a:schemeClr val="accent6"/>
                </a:solidFill>
              </a:rPr>
              <a:t>friendly </a:t>
            </a:r>
            <a:r>
              <a:rPr lang="en-GB" b="1" i="1" dirty="0" smtClean="0">
                <a:solidFill>
                  <a:schemeClr val="accent6"/>
                </a:solidFill>
              </a:rPr>
              <a:t>numbers</a:t>
            </a:r>
            <a:endParaRPr lang="en-GB" dirty="0" smtClean="0"/>
          </a:p>
          <a:p>
            <a:r>
              <a:rPr lang="en-GB" dirty="0" smtClean="0"/>
              <a:t>A </a:t>
            </a:r>
            <a:r>
              <a:rPr lang="en-GB" dirty="0"/>
              <a:t>friendly number is normally </a:t>
            </a:r>
            <a:r>
              <a:rPr lang="en-GB" dirty="0" smtClean="0"/>
              <a:t>10, a </a:t>
            </a:r>
            <a:r>
              <a:rPr lang="en-GB" dirty="0"/>
              <a:t>decade </a:t>
            </a:r>
            <a:r>
              <a:rPr lang="en-GB" dirty="0" smtClean="0"/>
              <a:t>or century number</a:t>
            </a:r>
            <a:r>
              <a:rPr lang="en-GB" dirty="0"/>
              <a:t/>
            </a:r>
            <a:br>
              <a:rPr lang="en-GB" dirty="0"/>
            </a:br>
            <a:r>
              <a:rPr lang="en-GB" dirty="0"/>
              <a:t/>
            </a:r>
            <a:br>
              <a:rPr lang="en-GB" dirty="0"/>
            </a:br>
            <a:r>
              <a:rPr lang="en-GB" i="1" dirty="0"/>
              <a:t>For example, with 5 + 8 + 2,  it is easier to rearrange the numbers to add 8 + 2 first to make a ‘friendly’ 10 than to begin with 5 + </a:t>
            </a:r>
            <a:r>
              <a:rPr lang="en-GB" i="1" dirty="0" smtClean="0"/>
              <a:t>8</a:t>
            </a:r>
            <a:endParaRPr lang="en-US" dirty="0"/>
          </a:p>
        </p:txBody>
      </p:sp>
    </p:spTree>
    <p:extLst>
      <p:ext uri="{BB962C8B-B14F-4D97-AF65-F5344CB8AC3E}">
        <p14:creationId xmlns:p14="http://schemas.microsoft.com/office/powerpoint/2010/main" val="1182242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Idea 4:</a:t>
            </a:r>
            <a:br>
              <a:rPr lang="en-US" dirty="0" smtClean="0"/>
            </a:br>
            <a:r>
              <a:rPr lang="en-US" dirty="0" smtClean="0"/>
              <a:t>Equivalence</a:t>
            </a:r>
            <a:endParaRPr lang="en-US" dirty="0"/>
          </a:p>
        </p:txBody>
      </p:sp>
      <p:sp>
        <p:nvSpPr>
          <p:cNvPr id="3" name="Text Placeholder 2"/>
          <p:cNvSpPr>
            <a:spLocks noGrp="1"/>
          </p:cNvSpPr>
          <p:nvPr>
            <p:ph type="body" idx="1"/>
          </p:nvPr>
        </p:nvSpPr>
        <p:spPr/>
        <p:txBody>
          <a:bodyPr/>
          <a:lstStyle/>
          <a:p>
            <a:pPr lvl="0"/>
            <a:r>
              <a:rPr lang="en-GB" dirty="0"/>
              <a:t>Understanding the importance of the </a:t>
            </a:r>
            <a:r>
              <a:rPr lang="en-GB" b="1" dirty="0"/>
              <a:t>equals sign </a:t>
            </a:r>
            <a:r>
              <a:rPr lang="en-GB" dirty="0"/>
              <a:t>meaning ‘equivalent to’ (i.e. that 6 + 4 = 10, 10 = 6 + 4 and 5 + 5 = 6 + 4 are all valid uses of the equals sign) is crucial for later work in algebra. </a:t>
            </a:r>
          </a:p>
          <a:p>
            <a:pPr lvl="0"/>
            <a:r>
              <a:rPr lang="en-GB" dirty="0" smtClean="0"/>
              <a:t>Empty </a:t>
            </a:r>
            <a:r>
              <a:rPr lang="en-GB" dirty="0"/>
              <a:t>box problems can support the development of this key idea. Correct use of the equals sign should be reinforced at all times. Altering where the equals sign is placed develops fluency and flexibility.</a:t>
            </a:r>
            <a:endParaRPr lang="en-US" dirty="0"/>
          </a:p>
          <a:p>
            <a:pPr marL="4763" indent="0">
              <a:buNone/>
            </a:pPr>
            <a:endParaRPr lang="en-US" dirty="0"/>
          </a:p>
        </p:txBody>
      </p:sp>
    </p:spTree>
    <p:extLst>
      <p:ext uri="{BB962C8B-B14F-4D97-AF65-F5344CB8AC3E}">
        <p14:creationId xmlns:p14="http://schemas.microsoft.com/office/powerpoint/2010/main" val="1153355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19000" cy="1143200"/>
          </a:xfrm>
        </p:spPr>
        <p:txBody>
          <a:bodyPr>
            <a:normAutofit fontScale="90000"/>
          </a:bodyPr>
          <a:lstStyle/>
          <a:p>
            <a:r>
              <a:rPr lang="en-US" dirty="0" smtClean="0"/>
              <a:t>Types of addition and subtraction problems:</a:t>
            </a:r>
            <a:br>
              <a:rPr lang="en-US" dirty="0" smtClean="0"/>
            </a:br>
            <a:r>
              <a:rPr lang="en-US" dirty="0" smtClean="0"/>
              <a:t>INCREASING &amp; DECREASING</a:t>
            </a:r>
            <a:br>
              <a:rPr lang="en-US" dirty="0" smtClean="0"/>
            </a:br>
            <a:r>
              <a:rPr lang="en-US" dirty="0" smtClean="0">
                <a:solidFill>
                  <a:schemeClr val="accent5"/>
                </a:solidFill>
              </a:rPr>
              <a:t>LIKE A MOVIE (DYNAMIC)</a:t>
            </a:r>
            <a:endParaRPr lang="en-US" dirty="0">
              <a:solidFill>
                <a:schemeClr val="accent5"/>
              </a:solidFill>
            </a:endParaRP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704545"/>
            <a:ext cx="9903830" cy="4453367"/>
          </a:xfrm>
          <a:prstGeom prst="rect">
            <a:avLst/>
          </a:prstGeom>
        </p:spPr>
      </p:pic>
    </p:spTree>
    <p:extLst>
      <p:ext uri="{BB962C8B-B14F-4D97-AF65-F5344CB8AC3E}">
        <p14:creationId xmlns:p14="http://schemas.microsoft.com/office/powerpoint/2010/main" val="1354258866"/>
      </p:ext>
    </p:extLst>
  </p:cSld>
  <p:clrMapOvr>
    <a:masterClrMapping/>
  </p:clrMapOvr>
</p:sld>
</file>

<file path=ppt/theme/theme1.xml><?xml version="1.0" encoding="utf-8"?>
<a:theme xmlns:a="http://schemas.openxmlformats.org/drawingml/2006/main" name="Ursula templa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1902</TotalTime>
  <Words>859</Words>
  <Application>Microsoft Macintosh PowerPoint</Application>
  <PresentationFormat>A4 Paper (210x297 mm)</PresentationFormat>
  <Paragraphs>100</Paragraphs>
  <Slides>19</Slides>
  <Notes>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19</vt:i4>
      </vt:variant>
    </vt:vector>
  </HeadingPairs>
  <TitlesOfParts>
    <vt:vector size="35" baseType="lpstr">
      <vt:lpstr>Apple Symbols</vt:lpstr>
      <vt:lpstr>Calibri</vt:lpstr>
      <vt:lpstr>Century Gothic</vt:lpstr>
      <vt:lpstr>Chalkboard</vt:lpstr>
      <vt:lpstr>Chalkboard SE</vt:lpstr>
      <vt:lpstr>Chalkduster</vt:lpstr>
      <vt:lpstr>Courier New</vt:lpstr>
      <vt:lpstr>MingLiU</vt:lpstr>
      <vt:lpstr>Minion Pro Med</vt:lpstr>
      <vt:lpstr>ＭＳ ゴシック</vt:lpstr>
      <vt:lpstr>ＭＳ 明朝</vt:lpstr>
      <vt:lpstr>Sniglet</vt:lpstr>
      <vt:lpstr>Times New Roman</vt:lpstr>
      <vt:lpstr>Wingdings</vt:lpstr>
      <vt:lpstr>Arial</vt:lpstr>
      <vt:lpstr>Ursula template</vt:lpstr>
      <vt:lpstr>South African Numeracy Chair Project  Maths Club Development Programme</vt:lpstr>
      <vt:lpstr>Key ideas in addition and subtraction</vt:lpstr>
      <vt:lpstr>Big Idea 1: Part-part whole relationships</vt:lpstr>
      <vt:lpstr>Big Idea 2: Counting strategies</vt:lpstr>
      <vt:lpstr>Advanced counting-by-one strategies</vt:lpstr>
      <vt:lpstr>How does this fit with the progression spectrum?</vt:lpstr>
      <vt:lpstr>Big Idea 3: Friendly numbers</vt:lpstr>
      <vt:lpstr>Big Idea 4: Equivalence</vt:lpstr>
      <vt:lpstr>Types of addition and subtraction problems: INCREASING &amp; DECREASING LIKE A MOVIE (DYNAMIC)</vt:lpstr>
      <vt:lpstr>Types of addition and subtraction problems: COMBINING &amp; SEPARATING SNAPSHOT IN TIME (STATIC)</vt:lpstr>
      <vt:lpstr>Types of addition and subtraction problems: COMPARING &amp; FINDING THE DIFFERENCE SNAPSHOT IN TIME (STATIC)</vt:lpstr>
      <vt:lpstr>PowerPoint Presentation</vt:lpstr>
      <vt:lpstr>Object of learning for sessions 4 to 9</vt:lpstr>
      <vt:lpstr>SESSION 4 TO 9 FOCUS</vt:lpstr>
      <vt:lpstr>PowerPoint Presentation</vt:lpstr>
      <vt:lpstr>PowerPoint Presentation</vt:lpstr>
      <vt:lpstr>Using the activities in club sessions</vt:lpstr>
      <vt:lpstr>Remainder of this session</vt:lpstr>
      <vt:lpstr>www.ru.ac.za/sanc</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cp:lastModifiedBy>Debbie Stott</cp:lastModifiedBy>
  <cp:revision>76</cp:revision>
  <cp:lastPrinted>2016-05-03T07:15:26Z</cp:lastPrinted>
  <dcterms:modified xsi:type="dcterms:W3CDTF">2016-05-03T07:15:37Z</dcterms:modified>
</cp:coreProperties>
</file>