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2"/>
  </p:notesMasterIdLst>
  <p:handoutMasterIdLst>
    <p:handoutMasterId r:id="rId53"/>
  </p:handoutMasterIdLst>
  <p:sldIdLst>
    <p:sldId id="256" r:id="rId2"/>
    <p:sldId id="559" r:id="rId3"/>
    <p:sldId id="564" r:id="rId4"/>
    <p:sldId id="450" r:id="rId5"/>
    <p:sldId id="492" r:id="rId6"/>
    <p:sldId id="561" r:id="rId7"/>
    <p:sldId id="294" r:id="rId8"/>
    <p:sldId id="257" r:id="rId9"/>
    <p:sldId id="269" r:id="rId10"/>
    <p:sldId id="275" r:id="rId11"/>
    <p:sldId id="287" r:id="rId12"/>
    <p:sldId id="281" r:id="rId13"/>
    <p:sldId id="259" r:id="rId14"/>
    <p:sldId id="260" r:id="rId15"/>
    <p:sldId id="562" r:id="rId16"/>
    <p:sldId id="449" r:id="rId17"/>
    <p:sldId id="290" r:id="rId18"/>
    <p:sldId id="291" r:id="rId19"/>
    <p:sldId id="272" r:id="rId20"/>
    <p:sldId id="288" r:id="rId21"/>
    <p:sldId id="565" r:id="rId22"/>
    <p:sldId id="286" r:id="rId23"/>
    <p:sldId id="262" r:id="rId24"/>
    <p:sldId id="282" r:id="rId25"/>
    <p:sldId id="588" r:id="rId26"/>
    <p:sldId id="485" r:id="rId27"/>
    <p:sldId id="507" r:id="rId28"/>
    <p:sldId id="566" r:id="rId29"/>
    <p:sldId id="516" r:id="rId30"/>
    <p:sldId id="567" r:id="rId31"/>
    <p:sldId id="574" r:id="rId32"/>
    <p:sldId id="568" r:id="rId33"/>
    <p:sldId id="569" r:id="rId34"/>
    <p:sldId id="570" r:id="rId35"/>
    <p:sldId id="571" r:id="rId36"/>
    <p:sldId id="573" r:id="rId37"/>
    <p:sldId id="572" r:id="rId38"/>
    <p:sldId id="456" r:id="rId39"/>
    <p:sldId id="575" r:id="rId40"/>
    <p:sldId id="576" r:id="rId41"/>
    <p:sldId id="577" r:id="rId42"/>
    <p:sldId id="578" r:id="rId43"/>
    <p:sldId id="579" r:id="rId44"/>
    <p:sldId id="580" r:id="rId45"/>
    <p:sldId id="581" r:id="rId46"/>
    <p:sldId id="583" r:id="rId47"/>
    <p:sldId id="584" r:id="rId48"/>
    <p:sldId id="587" r:id="rId49"/>
    <p:sldId id="585" r:id="rId50"/>
    <p:sldId id="586" r:id="rId51"/>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lony Grav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7" autoAdjust="0"/>
    <p:restoredTop sz="87246" autoAdjust="0"/>
  </p:normalViewPr>
  <p:slideViewPr>
    <p:cSldViewPr>
      <p:cViewPr>
        <p:scale>
          <a:sx n="161" d="100"/>
          <a:sy n="161" d="100"/>
        </p:scale>
        <p:origin x="4080" y="1008"/>
      </p:cViewPr>
      <p:guideLst>
        <p:guide orient="horz" pos="2160"/>
        <p:guide pos="2880"/>
      </p:guideLst>
    </p:cSldViewPr>
  </p:slideViewPr>
  <p:outlineViewPr>
    <p:cViewPr>
      <p:scale>
        <a:sx n="33" d="100"/>
        <a:sy n="33" d="100"/>
      </p:scale>
      <p:origin x="0" y="399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157" d="100"/>
          <a:sy n="157" d="100"/>
        </p:scale>
        <p:origin x="66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5E936-0457-DE4C-9804-C7C3C06784AD}" type="doc">
      <dgm:prSet loTypeId="urn:microsoft.com/office/officeart/2005/8/layout/radial2" loCatId="" qsTypeId="urn:microsoft.com/office/officeart/2005/8/quickstyle/simple1" qsCatId="simple" csTypeId="urn:microsoft.com/office/officeart/2005/8/colors/colorful1" csCatId="colorful" phldr="1"/>
      <dgm:spPr/>
      <dgm:t>
        <a:bodyPr/>
        <a:lstStyle/>
        <a:p>
          <a:endParaRPr lang="en-US"/>
        </a:p>
      </dgm:t>
    </dgm:pt>
    <dgm:pt modelId="{F8F50AA1-6108-4341-9A85-1AFDC6268E64}">
      <dgm:prSet phldrT="[Text]" custT="1"/>
      <dgm:spPr/>
      <dgm:t>
        <a:bodyPr/>
        <a:lstStyle/>
        <a:p>
          <a:r>
            <a:rPr lang="en-US" sz="1400">
              <a:solidFill>
                <a:schemeClr val="tx1"/>
              </a:solidFill>
            </a:rPr>
            <a:t>Addition</a:t>
          </a:r>
          <a:endParaRPr lang="en-US" sz="1400" dirty="0">
            <a:solidFill>
              <a:schemeClr val="tx1"/>
            </a:solidFill>
          </a:endParaRPr>
        </a:p>
      </dgm:t>
    </dgm:pt>
    <dgm:pt modelId="{4B4E5E6C-C368-F748-B375-22EA688A1172}" type="parTrans" cxnId="{6E83770C-641D-6343-A145-3AD2AD9C19F3}">
      <dgm:prSet/>
      <dgm:spPr/>
      <dgm:t>
        <a:bodyPr/>
        <a:lstStyle/>
        <a:p>
          <a:endParaRPr lang="en-US" sz="2400"/>
        </a:p>
      </dgm:t>
    </dgm:pt>
    <dgm:pt modelId="{8CC79E80-4D3D-434C-9D82-0A7C80BAC797}" type="sibTrans" cxnId="{6E83770C-641D-6343-A145-3AD2AD9C19F3}">
      <dgm:prSet/>
      <dgm:spPr/>
      <dgm:t>
        <a:bodyPr/>
        <a:lstStyle/>
        <a:p>
          <a:endParaRPr lang="en-US" sz="2400"/>
        </a:p>
      </dgm:t>
    </dgm:pt>
    <dgm:pt modelId="{BFF3D81D-9086-B44C-B7CB-90D25CB8559D}">
      <dgm:prSet phldrT="[Text]" custT="1"/>
      <dgm:spPr/>
      <dgm:t>
        <a:bodyPr/>
        <a:lstStyle/>
        <a:p>
          <a:pPr>
            <a:buNone/>
          </a:pPr>
          <a:r>
            <a:rPr lang="en-US" sz="1600" dirty="0"/>
            <a:t>10 + 14</a:t>
          </a:r>
        </a:p>
      </dgm:t>
    </dgm:pt>
    <dgm:pt modelId="{A1110B08-BC40-004B-8456-DA30037E9BAF}" type="parTrans" cxnId="{C9D101D2-B38A-3A49-8642-3D66EEE4E4DD}">
      <dgm:prSet/>
      <dgm:spPr/>
      <dgm:t>
        <a:bodyPr/>
        <a:lstStyle/>
        <a:p>
          <a:endParaRPr lang="en-US" sz="2400"/>
        </a:p>
      </dgm:t>
    </dgm:pt>
    <dgm:pt modelId="{8A41A718-62A9-924C-8EEC-290B4C436D9F}" type="sibTrans" cxnId="{C9D101D2-B38A-3A49-8642-3D66EEE4E4DD}">
      <dgm:prSet/>
      <dgm:spPr/>
      <dgm:t>
        <a:bodyPr/>
        <a:lstStyle/>
        <a:p>
          <a:endParaRPr lang="en-US" sz="2400"/>
        </a:p>
      </dgm:t>
    </dgm:pt>
    <dgm:pt modelId="{225DEAB3-0382-A243-B8E6-CFD523F917AB}">
      <dgm:prSet phldrT="[Text]" custT="1"/>
      <dgm:spPr/>
      <dgm:t>
        <a:bodyPr/>
        <a:lstStyle/>
        <a:p>
          <a:pPr>
            <a:buNone/>
          </a:pPr>
          <a:r>
            <a:rPr lang="en-US" sz="1600" dirty="0"/>
            <a:t>10 + 12 +2</a:t>
          </a:r>
        </a:p>
      </dgm:t>
    </dgm:pt>
    <dgm:pt modelId="{1C81C512-07EF-AE4E-B834-9B2121595888}" type="parTrans" cxnId="{85D392D1-2CB7-7341-8500-E4383E522E18}">
      <dgm:prSet/>
      <dgm:spPr/>
      <dgm:t>
        <a:bodyPr/>
        <a:lstStyle/>
        <a:p>
          <a:endParaRPr lang="en-US" sz="2400"/>
        </a:p>
      </dgm:t>
    </dgm:pt>
    <dgm:pt modelId="{4501D4FC-D586-5E40-BB07-34A59D6F5007}" type="sibTrans" cxnId="{85D392D1-2CB7-7341-8500-E4383E522E18}">
      <dgm:prSet/>
      <dgm:spPr/>
      <dgm:t>
        <a:bodyPr/>
        <a:lstStyle/>
        <a:p>
          <a:endParaRPr lang="en-US" sz="2400"/>
        </a:p>
      </dgm:t>
    </dgm:pt>
    <dgm:pt modelId="{F18D3C5C-C7EE-AD48-BBA9-F225D4032909}">
      <dgm:prSet phldrT="[Text]" custT="1"/>
      <dgm:spPr/>
      <dgm:t>
        <a:bodyPr/>
        <a:lstStyle/>
        <a:p>
          <a:r>
            <a:rPr lang="en-US" sz="1400">
              <a:solidFill>
                <a:schemeClr val="tx1"/>
              </a:solidFill>
            </a:rPr>
            <a:t>Subtraction</a:t>
          </a:r>
          <a:endParaRPr lang="en-US" sz="1400" dirty="0">
            <a:solidFill>
              <a:schemeClr val="tx1"/>
            </a:solidFill>
          </a:endParaRPr>
        </a:p>
      </dgm:t>
    </dgm:pt>
    <dgm:pt modelId="{B23F1EBF-BF94-7B4F-AE9D-2C82FCA8B90C}" type="parTrans" cxnId="{3347DC72-0759-014D-B0EE-A9E331C31E78}">
      <dgm:prSet/>
      <dgm:spPr/>
      <dgm:t>
        <a:bodyPr/>
        <a:lstStyle/>
        <a:p>
          <a:endParaRPr lang="en-US" sz="2400"/>
        </a:p>
      </dgm:t>
    </dgm:pt>
    <dgm:pt modelId="{AEE9CF82-E336-5548-8F46-3EE8AD22C1AB}" type="sibTrans" cxnId="{3347DC72-0759-014D-B0EE-A9E331C31E78}">
      <dgm:prSet/>
      <dgm:spPr/>
      <dgm:t>
        <a:bodyPr/>
        <a:lstStyle/>
        <a:p>
          <a:endParaRPr lang="en-US" sz="2400"/>
        </a:p>
      </dgm:t>
    </dgm:pt>
    <dgm:pt modelId="{A5B2802C-75A1-5646-9D2A-66E3136EDF9F}">
      <dgm:prSet phldrT="[Text]" custT="1"/>
      <dgm:spPr/>
      <dgm:t>
        <a:bodyPr/>
        <a:lstStyle/>
        <a:p>
          <a:pPr>
            <a:buNone/>
          </a:pPr>
          <a:r>
            <a:rPr lang="en-US" sz="1600" dirty="0"/>
            <a:t>34 – 10</a:t>
          </a:r>
        </a:p>
      </dgm:t>
    </dgm:pt>
    <dgm:pt modelId="{279AC5E4-3EA7-5D49-B999-8C082B5DC72D}" type="parTrans" cxnId="{662720E9-DF0A-4E4A-9366-4416697E3B9F}">
      <dgm:prSet/>
      <dgm:spPr/>
      <dgm:t>
        <a:bodyPr/>
        <a:lstStyle/>
        <a:p>
          <a:endParaRPr lang="en-US" sz="2400"/>
        </a:p>
      </dgm:t>
    </dgm:pt>
    <dgm:pt modelId="{5F388DE8-C0A4-8347-B236-455BCB4AB826}" type="sibTrans" cxnId="{662720E9-DF0A-4E4A-9366-4416697E3B9F}">
      <dgm:prSet/>
      <dgm:spPr/>
      <dgm:t>
        <a:bodyPr/>
        <a:lstStyle/>
        <a:p>
          <a:endParaRPr lang="en-US" sz="2400"/>
        </a:p>
      </dgm:t>
    </dgm:pt>
    <dgm:pt modelId="{FD00F095-0917-8540-B53C-9B8FCFEFC5DD}">
      <dgm:prSet phldrT="[Text]" custT="1"/>
      <dgm:spPr/>
      <dgm:t>
        <a:bodyPr/>
        <a:lstStyle/>
        <a:p>
          <a:r>
            <a:rPr lang="en-US" sz="1400">
              <a:solidFill>
                <a:schemeClr val="tx1"/>
              </a:solidFill>
            </a:rPr>
            <a:t>Multiplication</a:t>
          </a:r>
          <a:endParaRPr lang="en-US" sz="1400" dirty="0">
            <a:solidFill>
              <a:schemeClr val="tx1"/>
            </a:solidFill>
          </a:endParaRPr>
        </a:p>
      </dgm:t>
    </dgm:pt>
    <dgm:pt modelId="{DAD7F2AF-A666-F844-9DD4-333EC5C32084}" type="parTrans" cxnId="{DCED2869-6C03-D647-B310-DA87E51A2BB6}">
      <dgm:prSet/>
      <dgm:spPr/>
      <dgm:t>
        <a:bodyPr/>
        <a:lstStyle/>
        <a:p>
          <a:endParaRPr lang="en-US" sz="2400"/>
        </a:p>
      </dgm:t>
    </dgm:pt>
    <dgm:pt modelId="{2280BEC8-D17E-5144-BC51-6B1F8ABD850D}" type="sibTrans" cxnId="{DCED2869-6C03-D647-B310-DA87E51A2BB6}">
      <dgm:prSet/>
      <dgm:spPr/>
      <dgm:t>
        <a:bodyPr/>
        <a:lstStyle/>
        <a:p>
          <a:endParaRPr lang="en-US" sz="2400"/>
        </a:p>
      </dgm:t>
    </dgm:pt>
    <dgm:pt modelId="{F89E6F44-8D26-DF40-8763-43E07E57D24C}">
      <dgm:prSet phldrT="[Text]" custT="1"/>
      <dgm:spPr/>
      <dgm:t>
        <a:bodyPr/>
        <a:lstStyle/>
        <a:p>
          <a:pPr>
            <a:buNone/>
          </a:pPr>
          <a:r>
            <a:rPr lang="en-US" sz="1600" dirty="0"/>
            <a:t>12 x 2</a:t>
          </a:r>
        </a:p>
      </dgm:t>
    </dgm:pt>
    <dgm:pt modelId="{3C197E22-DDDA-8144-975B-4D589E07C123}" type="parTrans" cxnId="{B115FC83-18C4-0842-85E4-90579C90C9CD}">
      <dgm:prSet/>
      <dgm:spPr/>
      <dgm:t>
        <a:bodyPr/>
        <a:lstStyle/>
        <a:p>
          <a:endParaRPr lang="en-US" sz="2400"/>
        </a:p>
      </dgm:t>
    </dgm:pt>
    <dgm:pt modelId="{2CAE7CCD-FC3E-0A47-BB1F-1BBDBF3CB138}" type="sibTrans" cxnId="{B115FC83-18C4-0842-85E4-90579C90C9CD}">
      <dgm:prSet/>
      <dgm:spPr/>
      <dgm:t>
        <a:bodyPr/>
        <a:lstStyle/>
        <a:p>
          <a:endParaRPr lang="en-US" sz="2400"/>
        </a:p>
      </dgm:t>
    </dgm:pt>
    <dgm:pt modelId="{F66735ED-4E26-A04A-BCB4-CF9839212410}">
      <dgm:prSet phldrT="[Text]" custT="1"/>
      <dgm:spPr/>
      <dgm:t>
        <a:bodyPr/>
        <a:lstStyle/>
        <a:p>
          <a:pPr>
            <a:buNone/>
          </a:pPr>
          <a:r>
            <a:rPr lang="en-US" sz="1600" dirty="0"/>
            <a:t>8 + 8 + 8</a:t>
          </a:r>
        </a:p>
      </dgm:t>
    </dgm:pt>
    <dgm:pt modelId="{97441AA6-7FA8-8B40-AFAC-50CC856492DE}" type="parTrans" cxnId="{3562F276-8042-2246-B3A3-6EEB3F97F03A}">
      <dgm:prSet/>
      <dgm:spPr/>
      <dgm:t>
        <a:bodyPr/>
        <a:lstStyle/>
        <a:p>
          <a:endParaRPr lang="en-US" sz="2400"/>
        </a:p>
      </dgm:t>
    </dgm:pt>
    <dgm:pt modelId="{C257BA41-E08E-684C-9CF5-92EF5F48F5A4}" type="sibTrans" cxnId="{3562F276-8042-2246-B3A3-6EEB3F97F03A}">
      <dgm:prSet/>
      <dgm:spPr/>
      <dgm:t>
        <a:bodyPr/>
        <a:lstStyle/>
        <a:p>
          <a:endParaRPr lang="en-US" sz="2400"/>
        </a:p>
      </dgm:t>
    </dgm:pt>
    <dgm:pt modelId="{FB4DA896-37C5-E346-A586-E3D752D72100}">
      <dgm:prSet phldrT="[Text]" custT="1"/>
      <dgm:spPr/>
      <dgm:t>
        <a:bodyPr/>
        <a:lstStyle/>
        <a:p>
          <a:pPr>
            <a:buNone/>
          </a:pPr>
          <a:r>
            <a:rPr lang="en-US" sz="1600" dirty="0"/>
            <a:t>20 + 4</a:t>
          </a:r>
        </a:p>
      </dgm:t>
    </dgm:pt>
    <dgm:pt modelId="{30F6F51A-4942-A74F-8FC9-8D3E96288485}" type="parTrans" cxnId="{8D08EE73-FB46-4542-888F-F0B7C63E807E}">
      <dgm:prSet/>
      <dgm:spPr/>
      <dgm:t>
        <a:bodyPr/>
        <a:lstStyle/>
        <a:p>
          <a:endParaRPr lang="en-US" sz="2400"/>
        </a:p>
      </dgm:t>
    </dgm:pt>
    <dgm:pt modelId="{271D7363-C2B4-FC43-89D1-DC1264EE6793}" type="sibTrans" cxnId="{8D08EE73-FB46-4542-888F-F0B7C63E807E}">
      <dgm:prSet/>
      <dgm:spPr/>
      <dgm:t>
        <a:bodyPr/>
        <a:lstStyle/>
        <a:p>
          <a:endParaRPr lang="en-US" sz="2400"/>
        </a:p>
      </dgm:t>
    </dgm:pt>
    <dgm:pt modelId="{87C2C046-0A0B-0D49-AB04-55C54EC5FBC9}">
      <dgm:prSet phldrT="[Text]" custT="1"/>
      <dgm:spPr/>
      <dgm:t>
        <a:bodyPr/>
        <a:lstStyle/>
        <a:p>
          <a:pPr>
            <a:buNone/>
          </a:pPr>
          <a:r>
            <a:rPr lang="en-US" sz="1600" dirty="0"/>
            <a:t>10 + 10 + 4</a:t>
          </a:r>
        </a:p>
      </dgm:t>
    </dgm:pt>
    <dgm:pt modelId="{49B3B1C8-186B-1548-95DA-70F0F1326077}" type="parTrans" cxnId="{DA7AC57E-1B7E-3849-991F-67A81781AA66}">
      <dgm:prSet/>
      <dgm:spPr/>
      <dgm:t>
        <a:bodyPr/>
        <a:lstStyle/>
        <a:p>
          <a:endParaRPr lang="en-US" sz="2400"/>
        </a:p>
      </dgm:t>
    </dgm:pt>
    <dgm:pt modelId="{8B10B159-21A4-AF4D-95A8-3B8AA6CDDFA9}" type="sibTrans" cxnId="{DA7AC57E-1B7E-3849-991F-67A81781AA66}">
      <dgm:prSet/>
      <dgm:spPr/>
      <dgm:t>
        <a:bodyPr/>
        <a:lstStyle/>
        <a:p>
          <a:endParaRPr lang="en-US" sz="2400"/>
        </a:p>
      </dgm:t>
    </dgm:pt>
    <dgm:pt modelId="{AE3E2B21-4B5A-7843-A992-479C6EB7CDA8}">
      <dgm:prSet phldrT="[Text]" custT="1"/>
      <dgm:spPr/>
      <dgm:t>
        <a:bodyPr/>
        <a:lstStyle/>
        <a:p>
          <a:pPr>
            <a:buNone/>
          </a:pPr>
          <a:r>
            <a:rPr lang="en-US" sz="1600" dirty="0"/>
            <a:t>12 + 12</a:t>
          </a:r>
        </a:p>
      </dgm:t>
    </dgm:pt>
    <dgm:pt modelId="{0E2BBF5B-BAA6-5E41-A517-FE3F5CAC9688}" type="parTrans" cxnId="{250F3F7E-1C74-F047-88A6-BC06428B8F9B}">
      <dgm:prSet/>
      <dgm:spPr/>
      <dgm:t>
        <a:bodyPr/>
        <a:lstStyle/>
        <a:p>
          <a:endParaRPr lang="en-US" sz="2400"/>
        </a:p>
      </dgm:t>
    </dgm:pt>
    <dgm:pt modelId="{A4E47E93-6F24-654F-8A05-D39BFDB0619C}" type="sibTrans" cxnId="{250F3F7E-1C74-F047-88A6-BC06428B8F9B}">
      <dgm:prSet/>
      <dgm:spPr/>
      <dgm:t>
        <a:bodyPr/>
        <a:lstStyle/>
        <a:p>
          <a:endParaRPr lang="en-US" sz="2400"/>
        </a:p>
      </dgm:t>
    </dgm:pt>
    <dgm:pt modelId="{06B7DD70-8098-7C45-9BAC-852F5E6FFC5E}">
      <dgm:prSet phldrT="[Text]" custT="1"/>
      <dgm:spPr/>
      <dgm:t>
        <a:bodyPr/>
        <a:lstStyle/>
        <a:p>
          <a:pPr>
            <a:buNone/>
          </a:pPr>
          <a:r>
            <a:rPr lang="en-US" sz="1600" dirty="0"/>
            <a:t>26 – 2</a:t>
          </a:r>
        </a:p>
      </dgm:t>
    </dgm:pt>
    <dgm:pt modelId="{1335DC8B-584A-1D4E-A169-50FF0A02B6D7}" type="parTrans" cxnId="{1C8E9BAA-9D89-104F-816F-A8C423A80B12}">
      <dgm:prSet/>
      <dgm:spPr/>
      <dgm:t>
        <a:bodyPr/>
        <a:lstStyle/>
        <a:p>
          <a:endParaRPr lang="en-US" sz="2400"/>
        </a:p>
      </dgm:t>
    </dgm:pt>
    <dgm:pt modelId="{565A87FA-609D-354D-A3E0-C121D8EC2882}" type="sibTrans" cxnId="{1C8E9BAA-9D89-104F-816F-A8C423A80B12}">
      <dgm:prSet/>
      <dgm:spPr/>
      <dgm:t>
        <a:bodyPr/>
        <a:lstStyle/>
        <a:p>
          <a:endParaRPr lang="en-US" sz="2400"/>
        </a:p>
      </dgm:t>
    </dgm:pt>
    <dgm:pt modelId="{11710B93-0B5B-5540-98E3-FFC5D322F95E}">
      <dgm:prSet phldrT="[Text]" custT="1"/>
      <dgm:spPr/>
      <dgm:t>
        <a:bodyPr/>
        <a:lstStyle/>
        <a:p>
          <a:pPr>
            <a:buNone/>
          </a:pPr>
          <a:r>
            <a:rPr lang="en-US" sz="1600" dirty="0"/>
            <a:t>8 x 3</a:t>
          </a:r>
        </a:p>
      </dgm:t>
    </dgm:pt>
    <dgm:pt modelId="{0AF2DB44-8621-5647-8A04-E4ED1D31B691}" type="parTrans" cxnId="{AF0302FF-6CF1-F741-AAF4-A58593F10463}">
      <dgm:prSet/>
      <dgm:spPr/>
      <dgm:t>
        <a:bodyPr/>
        <a:lstStyle/>
        <a:p>
          <a:endParaRPr lang="en-US" sz="2400"/>
        </a:p>
      </dgm:t>
    </dgm:pt>
    <dgm:pt modelId="{8F989513-7077-8F4B-826F-86AF2318B306}" type="sibTrans" cxnId="{AF0302FF-6CF1-F741-AAF4-A58593F10463}">
      <dgm:prSet/>
      <dgm:spPr/>
      <dgm:t>
        <a:bodyPr/>
        <a:lstStyle/>
        <a:p>
          <a:endParaRPr lang="en-US" sz="2400"/>
        </a:p>
      </dgm:t>
    </dgm:pt>
    <dgm:pt modelId="{C7674A87-C62B-BB4C-BDF0-00C9FC0820E6}">
      <dgm:prSet custT="1"/>
      <dgm:spPr/>
      <dgm:t>
        <a:bodyPr/>
        <a:lstStyle/>
        <a:p>
          <a:r>
            <a:rPr lang="en-US" sz="1400">
              <a:solidFill>
                <a:schemeClr val="tx1"/>
              </a:solidFill>
            </a:rPr>
            <a:t>Combinations</a:t>
          </a:r>
          <a:endParaRPr lang="en-US" sz="1400" dirty="0">
            <a:solidFill>
              <a:schemeClr val="tx1"/>
            </a:solidFill>
          </a:endParaRPr>
        </a:p>
      </dgm:t>
    </dgm:pt>
    <dgm:pt modelId="{030C9C79-AD50-2B40-B277-8F0FB2543E2D}" type="parTrans" cxnId="{11C2F186-42B3-8941-A8C9-6146DE307A22}">
      <dgm:prSet/>
      <dgm:spPr/>
      <dgm:t>
        <a:bodyPr/>
        <a:lstStyle/>
        <a:p>
          <a:endParaRPr lang="en-US" sz="2400"/>
        </a:p>
      </dgm:t>
    </dgm:pt>
    <dgm:pt modelId="{8ACE756A-3DBA-9E42-99A7-FE7371D9D5C9}" type="sibTrans" cxnId="{11C2F186-42B3-8941-A8C9-6146DE307A22}">
      <dgm:prSet/>
      <dgm:spPr/>
      <dgm:t>
        <a:bodyPr/>
        <a:lstStyle/>
        <a:p>
          <a:endParaRPr lang="en-US" sz="2400"/>
        </a:p>
      </dgm:t>
    </dgm:pt>
    <dgm:pt modelId="{6F5D4D64-3D69-9E4C-88FC-E78538E5E1B3}">
      <dgm:prSet custT="1"/>
      <dgm:spPr/>
      <dgm:t>
        <a:bodyPr/>
        <a:lstStyle/>
        <a:p>
          <a:pPr>
            <a:buNone/>
          </a:pPr>
          <a:r>
            <a:rPr lang="en-US" sz="1600" dirty="0"/>
            <a:t>(10 x 2) + 4</a:t>
          </a:r>
        </a:p>
      </dgm:t>
    </dgm:pt>
    <dgm:pt modelId="{3B48E189-5BE1-EB4B-86F0-0E90D1380C09}" type="parTrans" cxnId="{0234776D-882F-774B-BEF1-3BB9899136EF}">
      <dgm:prSet/>
      <dgm:spPr/>
      <dgm:t>
        <a:bodyPr/>
        <a:lstStyle/>
        <a:p>
          <a:endParaRPr lang="en-US" sz="2400"/>
        </a:p>
      </dgm:t>
    </dgm:pt>
    <dgm:pt modelId="{E097CABC-009D-444D-93EB-21933FF55EB2}" type="sibTrans" cxnId="{0234776D-882F-774B-BEF1-3BB9899136EF}">
      <dgm:prSet/>
      <dgm:spPr/>
      <dgm:t>
        <a:bodyPr/>
        <a:lstStyle/>
        <a:p>
          <a:endParaRPr lang="en-US" sz="2400"/>
        </a:p>
      </dgm:t>
    </dgm:pt>
    <dgm:pt modelId="{2B32336C-5B7E-6940-8372-2B6077F306B3}">
      <dgm:prSet custT="1"/>
      <dgm:spPr/>
      <dgm:t>
        <a:bodyPr/>
        <a:lstStyle/>
        <a:p>
          <a:pPr>
            <a:buNone/>
          </a:pPr>
          <a:r>
            <a:rPr lang="en-US" sz="1600" dirty="0"/>
            <a:t>(20 - 8) + 12</a:t>
          </a:r>
        </a:p>
      </dgm:t>
    </dgm:pt>
    <dgm:pt modelId="{8C4F5EE5-B0DA-7D48-8059-0A5BC25AA773}" type="parTrans" cxnId="{0AD96A51-169D-9D4E-9DB7-DEFB98AC87B9}">
      <dgm:prSet/>
      <dgm:spPr/>
      <dgm:t>
        <a:bodyPr/>
        <a:lstStyle/>
        <a:p>
          <a:endParaRPr lang="en-US" sz="2400"/>
        </a:p>
      </dgm:t>
    </dgm:pt>
    <dgm:pt modelId="{967216EF-CF40-E74F-8936-D0AD1F8BC1AC}" type="sibTrans" cxnId="{0AD96A51-169D-9D4E-9DB7-DEFB98AC87B9}">
      <dgm:prSet/>
      <dgm:spPr/>
      <dgm:t>
        <a:bodyPr/>
        <a:lstStyle/>
        <a:p>
          <a:endParaRPr lang="en-US" sz="2400"/>
        </a:p>
      </dgm:t>
    </dgm:pt>
    <dgm:pt modelId="{9C906CB4-F1EA-CF45-815D-C6164D282830}">
      <dgm:prSet custT="1"/>
      <dgm:spPr/>
      <dgm:t>
        <a:bodyPr/>
        <a:lstStyle/>
        <a:p>
          <a:pPr>
            <a:buNone/>
          </a:pPr>
          <a:r>
            <a:rPr lang="en-US" sz="1600" dirty="0"/>
            <a:t>(14 x 2) – 4</a:t>
          </a:r>
        </a:p>
      </dgm:t>
    </dgm:pt>
    <dgm:pt modelId="{982E090E-C336-1548-9B19-75B0094E17EA}" type="parTrans" cxnId="{5627F5FC-7BCB-5D4E-9445-47F8B93BCB0B}">
      <dgm:prSet/>
      <dgm:spPr/>
      <dgm:t>
        <a:bodyPr/>
        <a:lstStyle/>
        <a:p>
          <a:endParaRPr lang="en-US" sz="2400"/>
        </a:p>
      </dgm:t>
    </dgm:pt>
    <dgm:pt modelId="{68152DA9-69D8-5D4F-BE5D-93846284CBE5}" type="sibTrans" cxnId="{5627F5FC-7BCB-5D4E-9445-47F8B93BCB0B}">
      <dgm:prSet/>
      <dgm:spPr/>
      <dgm:t>
        <a:bodyPr/>
        <a:lstStyle/>
        <a:p>
          <a:endParaRPr lang="en-US" sz="2400"/>
        </a:p>
      </dgm:t>
    </dgm:pt>
    <dgm:pt modelId="{184FB874-BCA7-8B40-A713-8B99176A4C3F}">
      <dgm:prSet phldrT="[Text]" custT="1"/>
      <dgm:spPr/>
      <dgm:t>
        <a:bodyPr/>
        <a:lstStyle/>
        <a:p>
          <a:pPr>
            <a:buNone/>
          </a:pPr>
          <a:r>
            <a:rPr lang="en-US" sz="1600" dirty="0" err="1"/>
            <a:t>etc</a:t>
          </a:r>
          <a:endParaRPr lang="en-US" sz="1600" dirty="0"/>
        </a:p>
      </dgm:t>
    </dgm:pt>
    <dgm:pt modelId="{DC9F28BA-23DE-E546-9CFB-82677DD28542}" type="parTrans" cxnId="{DE6DE005-4C2B-7F40-933B-F79CF1BDE8E2}">
      <dgm:prSet/>
      <dgm:spPr/>
      <dgm:t>
        <a:bodyPr/>
        <a:lstStyle/>
        <a:p>
          <a:endParaRPr lang="en-US"/>
        </a:p>
      </dgm:t>
    </dgm:pt>
    <dgm:pt modelId="{33260C7D-A331-9647-A476-5F2DFC099FFB}" type="sibTrans" cxnId="{DE6DE005-4C2B-7F40-933B-F79CF1BDE8E2}">
      <dgm:prSet/>
      <dgm:spPr/>
      <dgm:t>
        <a:bodyPr/>
        <a:lstStyle/>
        <a:p>
          <a:endParaRPr lang="en-US"/>
        </a:p>
      </dgm:t>
    </dgm:pt>
    <dgm:pt modelId="{E2946B09-9620-3B47-AB9F-EA3B2C7A927C}">
      <dgm:prSet phldrT="[Text]" custT="1"/>
      <dgm:spPr/>
      <dgm:t>
        <a:bodyPr/>
        <a:lstStyle/>
        <a:p>
          <a:pPr>
            <a:buNone/>
          </a:pPr>
          <a:r>
            <a:rPr lang="en-US" sz="1600" dirty="0" err="1"/>
            <a:t>etc</a:t>
          </a:r>
          <a:endParaRPr lang="en-US" sz="1600" dirty="0"/>
        </a:p>
      </dgm:t>
    </dgm:pt>
    <dgm:pt modelId="{24FB5BD3-F22E-1449-99C2-98E73C7FC854}" type="parTrans" cxnId="{B469A295-363A-3849-8987-44F84060FBEF}">
      <dgm:prSet/>
      <dgm:spPr/>
      <dgm:t>
        <a:bodyPr/>
        <a:lstStyle/>
        <a:p>
          <a:endParaRPr lang="en-US"/>
        </a:p>
      </dgm:t>
    </dgm:pt>
    <dgm:pt modelId="{491F87CA-5A3D-7B45-85FD-CFE88677762D}" type="sibTrans" cxnId="{B469A295-363A-3849-8987-44F84060FBEF}">
      <dgm:prSet/>
      <dgm:spPr/>
      <dgm:t>
        <a:bodyPr/>
        <a:lstStyle/>
        <a:p>
          <a:endParaRPr lang="en-US"/>
        </a:p>
      </dgm:t>
    </dgm:pt>
    <dgm:pt modelId="{2171A31A-6803-6E4F-92D4-6CB7FB2BD1DE}">
      <dgm:prSet phldrT="[Text]" custT="1"/>
      <dgm:spPr/>
      <dgm:t>
        <a:bodyPr/>
        <a:lstStyle/>
        <a:p>
          <a:pPr>
            <a:buNone/>
          </a:pPr>
          <a:r>
            <a:rPr lang="en-US" sz="1600" dirty="0" err="1"/>
            <a:t>etc</a:t>
          </a:r>
          <a:endParaRPr lang="en-US" sz="1600" dirty="0"/>
        </a:p>
      </dgm:t>
    </dgm:pt>
    <dgm:pt modelId="{CF96DB0E-73BC-C540-A9F7-E3C4D55048F9}" type="parTrans" cxnId="{D4F275E2-FF0B-8E43-B9F8-E3140D98A431}">
      <dgm:prSet/>
      <dgm:spPr/>
      <dgm:t>
        <a:bodyPr/>
        <a:lstStyle/>
        <a:p>
          <a:endParaRPr lang="en-US"/>
        </a:p>
      </dgm:t>
    </dgm:pt>
    <dgm:pt modelId="{A483CF55-31F3-1548-AF44-F2753D893192}" type="sibTrans" cxnId="{D4F275E2-FF0B-8E43-B9F8-E3140D98A431}">
      <dgm:prSet/>
      <dgm:spPr/>
      <dgm:t>
        <a:bodyPr/>
        <a:lstStyle/>
        <a:p>
          <a:endParaRPr lang="en-US"/>
        </a:p>
      </dgm:t>
    </dgm:pt>
    <dgm:pt modelId="{3147915A-5B86-D24F-A0C7-F222EF54827A}">
      <dgm:prSet custT="1"/>
      <dgm:spPr/>
      <dgm:t>
        <a:bodyPr/>
        <a:lstStyle/>
        <a:p>
          <a:pPr>
            <a:buNone/>
          </a:pPr>
          <a:r>
            <a:rPr lang="en-US" sz="1600" dirty="0" err="1"/>
            <a:t>etc</a:t>
          </a:r>
          <a:endParaRPr lang="en-US" sz="1600" dirty="0"/>
        </a:p>
      </dgm:t>
    </dgm:pt>
    <dgm:pt modelId="{539A3895-5C51-E048-AAE8-CD3E0A9C8386}" type="parTrans" cxnId="{CBFE6B81-92EC-314E-918D-A10B04DAD0C6}">
      <dgm:prSet/>
      <dgm:spPr/>
      <dgm:t>
        <a:bodyPr/>
        <a:lstStyle/>
        <a:p>
          <a:endParaRPr lang="en-US"/>
        </a:p>
      </dgm:t>
    </dgm:pt>
    <dgm:pt modelId="{19EDC6BD-0113-9749-AFA1-992C88019873}" type="sibTrans" cxnId="{CBFE6B81-92EC-314E-918D-A10B04DAD0C6}">
      <dgm:prSet/>
      <dgm:spPr/>
      <dgm:t>
        <a:bodyPr/>
        <a:lstStyle/>
        <a:p>
          <a:endParaRPr lang="en-US"/>
        </a:p>
      </dgm:t>
    </dgm:pt>
    <dgm:pt modelId="{17A19DF5-F0BE-6F42-8C4A-727B8ACA7B51}" type="pres">
      <dgm:prSet presAssocID="{5C45E936-0457-DE4C-9804-C7C3C06784AD}" presName="composite" presStyleCnt="0">
        <dgm:presLayoutVars>
          <dgm:chMax val="5"/>
          <dgm:dir/>
          <dgm:animLvl val="ctr"/>
          <dgm:resizeHandles val="exact"/>
        </dgm:presLayoutVars>
      </dgm:prSet>
      <dgm:spPr/>
    </dgm:pt>
    <dgm:pt modelId="{0C6653C8-57B9-694D-9735-4A3974855DD8}" type="pres">
      <dgm:prSet presAssocID="{5C45E936-0457-DE4C-9804-C7C3C06784AD}" presName="cycle" presStyleCnt="0"/>
      <dgm:spPr/>
    </dgm:pt>
    <dgm:pt modelId="{898F1C76-7B85-BC44-8378-CF652E4F9B57}" type="pres">
      <dgm:prSet presAssocID="{5C45E936-0457-DE4C-9804-C7C3C06784AD}" presName="centerShape" presStyleCnt="0"/>
      <dgm:spPr/>
    </dgm:pt>
    <dgm:pt modelId="{903DFDD0-04D6-204F-ABD4-0B23708D114B}" type="pres">
      <dgm:prSet presAssocID="{5C45E936-0457-DE4C-9804-C7C3C06784AD}" presName="connSite" presStyleLbl="node1" presStyleIdx="0" presStyleCnt="5"/>
      <dgm:spPr/>
    </dgm:pt>
    <dgm:pt modelId="{B01C4D24-5E35-FA42-BBA9-039B78C87AE1}" type="pres">
      <dgm:prSet presAssocID="{5C45E936-0457-DE4C-9804-C7C3C06784AD}"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41C1619-82BE-9641-A349-644D1E2D94CF}" type="pres">
      <dgm:prSet presAssocID="{4B4E5E6C-C368-F748-B375-22EA688A1172}" presName="Name25" presStyleLbl="parChTrans1D1" presStyleIdx="0" presStyleCnt="4"/>
      <dgm:spPr/>
    </dgm:pt>
    <dgm:pt modelId="{612A30C5-3DD5-C848-834D-91AD35D9ED42}" type="pres">
      <dgm:prSet presAssocID="{F8F50AA1-6108-4341-9A85-1AFDC6268E64}" presName="node" presStyleCnt="0"/>
      <dgm:spPr/>
    </dgm:pt>
    <dgm:pt modelId="{9C3A115A-3B2D-604E-97DB-83BF10B864B6}" type="pres">
      <dgm:prSet presAssocID="{F8F50AA1-6108-4341-9A85-1AFDC6268E64}" presName="parentNode" presStyleLbl="node1" presStyleIdx="1" presStyleCnt="5" custLinFactNeighborX="-39253" custLinFactNeighborY="-12200">
        <dgm:presLayoutVars>
          <dgm:chMax val="1"/>
          <dgm:bulletEnabled val="1"/>
        </dgm:presLayoutVars>
      </dgm:prSet>
      <dgm:spPr/>
    </dgm:pt>
    <dgm:pt modelId="{FE0958C7-25AB-5D47-8358-03FBA9E3DF3F}" type="pres">
      <dgm:prSet presAssocID="{F8F50AA1-6108-4341-9A85-1AFDC6268E64}" presName="childNode" presStyleLbl="revTx" presStyleIdx="0" presStyleCnt="4">
        <dgm:presLayoutVars>
          <dgm:bulletEnabled val="1"/>
        </dgm:presLayoutVars>
      </dgm:prSet>
      <dgm:spPr/>
    </dgm:pt>
    <dgm:pt modelId="{835D2295-3AE9-C348-8A27-7793E7482592}" type="pres">
      <dgm:prSet presAssocID="{B23F1EBF-BF94-7B4F-AE9D-2C82FCA8B90C}" presName="Name25" presStyleLbl="parChTrans1D1" presStyleIdx="1" presStyleCnt="4"/>
      <dgm:spPr/>
    </dgm:pt>
    <dgm:pt modelId="{8243C433-019B-A84D-A1B4-82299181D6EC}" type="pres">
      <dgm:prSet presAssocID="{F18D3C5C-C7EE-AD48-BBA9-F225D4032909}" presName="node" presStyleCnt="0"/>
      <dgm:spPr/>
    </dgm:pt>
    <dgm:pt modelId="{EC81B1E6-26CD-7D43-A37D-9F413D4DDA63}" type="pres">
      <dgm:prSet presAssocID="{F18D3C5C-C7EE-AD48-BBA9-F225D4032909}" presName="parentNode" presStyleLbl="node1" presStyleIdx="2" presStyleCnt="5" custLinFactNeighborX="92069" custLinFactNeighborY="-33332">
        <dgm:presLayoutVars>
          <dgm:chMax val="1"/>
          <dgm:bulletEnabled val="1"/>
        </dgm:presLayoutVars>
      </dgm:prSet>
      <dgm:spPr/>
    </dgm:pt>
    <dgm:pt modelId="{BC586623-DE16-2D47-8872-9E5C5AAE5611}" type="pres">
      <dgm:prSet presAssocID="{F18D3C5C-C7EE-AD48-BBA9-F225D4032909}" presName="childNode" presStyleLbl="revTx" presStyleIdx="1" presStyleCnt="4">
        <dgm:presLayoutVars>
          <dgm:bulletEnabled val="1"/>
        </dgm:presLayoutVars>
      </dgm:prSet>
      <dgm:spPr/>
    </dgm:pt>
    <dgm:pt modelId="{E8CC6B5B-79CA-BB46-A7C1-1138DB740C35}" type="pres">
      <dgm:prSet presAssocID="{DAD7F2AF-A666-F844-9DD4-333EC5C32084}" presName="Name25" presStyleLbl="parChTrans1D1" presStyleIdx="2" presStyleCnt="4"/>
      <dgm:spPr/>
    </dgm:pt>
    <dgm:pt modelId="{118F6870-AE1F-C342-8548-F2DD0D4E26A3}" type="pres">
      <dgm:prSet presAssocID="{FD00F095-0917-8540-B53C-9B8FCFEFC5DD}" presName="node" presStyleCnt="0"/>
      <dgm:spPr/>
    </dgm:pt>
    <dgm:pt modelId="{C0D6FB09-4202-2049-8A3B-2D6F5EAB3844}" type="pres">
      <dgm:prSet presAssocID="{FD00F095-0917-8540-B53C-9B8FCFEFC5DD}" presName="parentNode" presStyleLbl="node1" presStyleIdx="3" presStyleCnt="5" custLinFactNeighborX="98100" custLinFactNeighborY="-17447">
        <dgm:presLayoutVars>
          <dgm:chMax val="1"/>
          <dgm:bulletEnabled val="1"/>
        </dgm:presLayoutVars>
      </dgm:prSet>
      <dgm:spPr/>
    </dgm:pt>
    <dgm:pt modelId="{C6432F40-72AD-8D4A-B880-D32F64892F6F}" type="pres">
      <dgm:prSet presAssocID="{FD00F095-0917-8540-B53C-9B8FCFEFC5DD}" presName="childNode" presStyleLbl="revTx" presStyleIdx="2" presStyleCnt="4">
        <dgm:presLayoutVars>
          <dgm:bulletEnabled val="1"/>
        </dgm:presLayoutVars>
      </dgm:prSet>
      <dgm:spPr/>
    </dgm:pt>
    <dgm:pt modelId="{E068A994-B401-EC44-BD28-0076BB55F32E}" type="pres">
      <dgm:prSet presAssocID="{030C9C79-AD50-2B40-B277-8F0FB2543E2D}" presName="Name25" presStyleLbl="parChTrans1D1" presStyleIdx="3" presStyleCnt="4"/>
      <dgm:spPr/>
    </dgm:pt>
    <dgm:pt modelId="{AB8F40D9-AD8D-2749-8526-6A188121F547}" type="pres">
      <dgm:prSet presAssocID="{C7674A87-C62B-BB4C-BDF0-00C9FC0820E6}" presName="node" presStyleCnt="0"/>
      <dgm:spPr/>
    </dgm:pt>
    <dgm:pt modelId="{4CCCE3E0-9330-A546-9A3C-A134B4EC5D1A}" type="pres">
      <dgm:prSet presAssocID="{C7674A87-C62B-BB4C-BDF0-00C9FC0820E6}" presName="parentNode" presStyleLbl="node1" presStyleIdx="4" presStyleCnt="5" custLinFactNeighborX="41909" custLinFactNeighborY="-20485">
        <dgm:presLayoutVars>
          <dgm:chMax val="1"/>
          <dgm:bulletEnabled val="1"/>
        </dgm:presLayoutVars>
      </dgm:prSet>
      <dgm:spPr/>
    </dgm:pt>
    <dgm:pt modelId="{236B99A0-2BB4-EE4D-99CC-C95767E7A36C}" type="pres">
      <dgm:prSet presAssocID="{C7674A87-C62B-BB4C-BDF0-00C9FC0820E6}" presName="childNode" presStyleLbl="revTx" presStyleIdx="3" presStyleCnt="4">
        <dgm:presLayoutVars>
          <dgm:bulletEnabled val="1"/>
        </dgm:presLayoutVars>
      </dgm:prSet>
      <dgm:spPr/>
    </dgm:pt>
  </dgm:ptLst>
  <dgm:cxnLst>
    <dgm:cxn modelId="{DE6DE005-4C2B-7F40-933B-F79CF1BDE8E2}" srcId="{F8F50AA1-6108-4341-9A85-1AFDC6268E64}" destId="{184FB874-BCA7-8B40-A713-8B99176A4C3F}" srcOrd="6" destOrd="0" parTransId="{DC9F28BA-23DE-E546-9CFB-82677DD28542}" sibTransId="{33260C7D-A331-9647-A476-5F2DFC099FFB}"/>
    <dgm:cxn modelId="{6E83770C-641D-6343-A145-3AD2AD9C19F3}" srcId="{5C45E936-0457-DE4C-9804-C7C3C06784AD}" destId="{F8F50AA1-6108-4341-9A85-1AFDC6268E64}" srcOrd="0" destOrd="0" parTransId="{4B4E5E6C-C368-F748-B375-22EA688A1172}" sibTransId="{8CC79E80-4D3D-434C-9D82-0A7C80BAC797}"/>
    <dgm:cxn modelId="{A6EFA013-203E-9745-AB4C-5E0F2FDA9167}" type="presOf" srcId="{2B32336C-5B7E-6940-8372-2B6077F306B3}" destId="{236B99A0-2BB4-EE4D-99CC-C95767E7A36C}" srcOrd="0" destOrd="1" presId="urn:microsoft.com/office/officeart/2005/8/layout/radial2"/>
    <dgm:cxn modelId="{D9D3E313-41E9-8040-A583-2B0FF638AB71}" type="presOf" srcId="{F66735ED-4E26-A04A-BCB4-CF9839212410}" destId="{FE0958C7-25AB-5D47-8358-03FBA9E3DF3F}" srcOrd="0" destOrd="2" presId="urn:microsoft.com/office/officeart/2005/8/layout/radial2"/>
    <dgm:cxn modelId="{39243426-7400-D741-9D94-E43ABC10A38E}" type="presOf" srcId="{225DEAB3-0382-A243-B8E6-CFD523F917AB}" destId="{FE0958C7-25AB-5D47-8358-03FBA9E3DF3F}" srcOrd="0" destOrd="1" presId="urn:microsoft.com/office/officeart/2005/8/layout/radial2"/>
    <dgm:cxn modelId="{3A6EC032-E68A-344F-9EA1-89C16F8B4C69}" type="presOf" srcId="{030C9C79-AD50-2B40-B277-8F0FB2543E2D}" destId="{E068A994-B401-EC44-BD28-0076BB55F32E}" srcOrd="0" destOrd="0" presId="urn:microsoft.com/office/officeart/2005/8/layout/radial2"/>
    <dgm:cxn modelId="{3C803337-02C6-B94D-878D-E733AD7627A3}" type="presOf" srcId="{11710B93-0B5B-5540-98E3-FFC5D322F95E}" destId="{C6432F40-72AD-8D4A-B880-D32F64892F6F}" srcOrd="0" destOrd="1" presId="urn:microsoft.com/office/officeart/2005/8/layout/radial2"/>
    <dgm:cxn modelId="{D7689E46-58A8-754C-9824-571BC508BDF0}" type="presOf" srcId="{06B7DD70-8098-7C45-9BAC-852F5E6FFC5E}" destId="{BC586623-DE16-2D47-8872-9E5C5AAE5611}" srcOrd="0" destOrd="1" presId="urn:microsoft.com/office/officeart/2005/8/layout/radial2"/>
    <dgm:cxn modelId="{CD137C4B-5CDC-B249-882E-3F171C44975A}" type="presOf" srcId="{3147915A-5B86-D24F-A0C7-F222EF54827A}" destId="{236B99A0-2BB4-EE4D-99CC-C95767E7A36C}" srcOrd="0" destOrd="3" presId="urn:microsoft.com/office/officeart/2005/8/layout/radial2"/>
    <dgm:cxn modelId="{0AD96A51-169D-9D4E-9DB7-DEFB98AC87B9}" srcId="{C7674A87-C62B-BB4C-BDF0-00C9FC0820E6}" destId="{2B32336C-5B7E-6940-8372-2B6077F306B3}" srcOrd="1" destOrd="0" parTransId="{8C4F5EE5-B0DA-7D48-8059-0A5BC25AA773}" sibTransId="{967216EF-CF40-E74F-8936-D0AD1F8BC1AC}"/>
    <dgm:cxn modelId="{C9363E56-D780-F34E-85F4-5FA2A3CD688D}" type="presOf" srcId="{5C45E936-0457-DE4C-9804-C7C3C06784AD}" destId="{17A19DF5-F0BE-6F42-8C4A-727B8ACA7B51}" srcOrd="0" destOrd="0" presId="urn:microsoft.com/office/officeart/2005/8/layout/radial2"/>
    <dgm:cxn modelId="{8A1CBC5A-EC95-6740-A805-E0663FB986E5}" type="presOf" srcId="{AE3E2B21-4B5A-7843-A992-479C6EB7CDA8}" destId="{FE0958C7-25AB-5D47-8358-03FBA9E3DF3F}" srcOrd="0" destOrd="5" presId="urn:microsoft.com/office/officeart/2005/8/layout/radial2"/>
    <dgm:cxn modelId="{85BB155D-2BCF-404F-88BA-AE63F14834B5}" type="presOf" srcId="{BFF3D81D-9086-B44C-B7CB-90D25CB8559D}" destId="{FE0958C7-25AB-5D47-8358-03FBA9E3DF3F}" srcOrd="0" destOrd="0" presId="urn:microsoft.com/office/officeart/2005/8/layout/radial2"/>
    <dgm:cxn modelId="{8878DC65-D21D-E740-B204-C7B8DBA3F8D2}" type="presOf" srcId="{87C2C046-0A0B-0D49-AB04-55C54EC5FBC9}" destId="{FE0958C7-25AB-5D47-8358-03FBA9E3DF3F}" srcOrd="0" destOrd="4" presId="urn:microsoft.com/office/officeart/2005/8/layout/radial2"/>
    <dgm:cxn modelId="{DCED2869-6C03-D647-B310-DA87E51A2BB6}" srcId="{5C45E936-0457-DE4C-9804-C7C3C06784AD}" destId="{FD00F095-0917-8540-B53C-9B8FCFEFC5DD}" srcOrd="2" destOrd="0" parTransId="{DAD7F2AF-A666-F844-9DD4-333EC5C32084}" sibTransId="{2280BEC8-D17E-5144-BC51-6B1F8ABD850D}"/>
    <dgm:cxn modelId="{7625CA6B-5CA1-A54C-BB01-AE7E0CA00A84}" type="presOf" srcId="{A5B2802C-75A1-5646-9D2A-66E3136EDF9F}" destId="{BC586623-DE16-2D47-8872-9E5C5AAE5611}" srcOrd="0" destOrd="0" presId="urn:microsoft.com/office/officeart/2005/8/layout/radial2"/>
    <dgm:cxn modelId="{0234776D-882F-774B-BEF1-3BB9899136EF}" srcId="{C7674A87-C62B-BB4C-BDF0-00C9FC0820E6}" destId="{6F5D4D64-3D69-9E4C-88FC-E78538E5E1B3}" srcOrd="0" destOrd="0" parTransId="{3B48E189-5BE1-EB4B-86F0-0E90D1380C09}" sibTransId="{E097CABC-009D-444D-93EB-21933FF55EB2}"/>
    <dgm:cxn modelId="{5B7AB56F-AD67-0547-A42E-600902D3B142}" type="presOf" srcId="{F89E6F44-8D26-DF40-8763-43E07E57D24C}" destId="{C6432F40-72AD-8D4A-B880-D32F64892F6F}" srcOrd="0" destOrd="0" presId="urn:microsoft.com/office/officeart/2005/8/layout/radial2"/>
    <dgm:cxn modelId="{47E9BD71-08B2-0946-936B-0912096D4AF5}" type="presOf" srcId="{9C906CB4-F1EA-CF45-815D-C6164D282830}" destId="{236B99A0-2BB4-EE4D-99CC-C95767E7A36C}" srcOrd="0" destOrd="2" presId="urn:microsoft.com/office/officeart/2005/8/layout/radial2"/>
    <dgm:cxn modelId="{3347DC72-0759-014D-B0EE-A9E331C31E78}" srcId="{5C45E936-0457-DE4C-9804-C7C3C06784AD}" destId="{F18D3C5C-C7EE-AD48-BBA9-F225D4032909}" srcOrd="1" destOrd="0" parTransId="{B23F1EBF-BF94-7B4F-AE9D-2C82FCA8B90C}" sibTransId="{AEE9CF82-E336-5548-8F46-3EE8AD22C1AB}"/>
    <dgm:cxn modelId="{8D08EE73-FB46-4542-888F-F0B7C63E807E}" srcId="{F8F50AA1-6108-4341-9A85-1AFDC6268E64}" destId="{FB4DA896-37C5-E346-A586-E3D752D72100}" srcOrd="3" destOrd="0" parTransId="{30F6F51A-4942-A74F-8FC9-8D3E96288485}" sibTransId="{271D7363-C2B4-FC43-89D1-DC1264EE6793}"/>
    <dgm:cxn modelId="{3562F276-8042-2246-B3A3-6EEB3F97F03A}" srcId="{F8F50AA1-6108-4341-9A85-1AFDC6268E64}" destId="{F66735ED-4E26-A04A-BCB4-CF9839212410}" srcOrd="2" destOrd="0" parTransId="{97441AA6-7FA8-8B40-AFAC-50CC856492DE}" sibTransId="{C257BA41-E08E-684C-9CF5-92EF5F48F5A4}"/>
    <dgm:cxn modelId="{94781E77-20BE-B24B-B487-E1E1D4EEB0DE}" type="presOf" srcId="{FD00F095-0917-8540-B53C-9B8FCFEFC5DD}" destId="{C0D6FB09-4202-2049-8A3B-2D6F5EAB3844}" srcOrd="0" destOrd="0" presId="urn:microsoft.com/office/officeart/2005/8/layout/radial2"/>
    <dgm:cxn modelId="{250F3F7E-1C74-F047-88A6-BC06428B8F9B}" srcId="{F8F50AA1-6108-4341-9A85-1AFDC6268E64}" destId="{AE3E2B21-4B5A-7843-A992-479C6EB7CDA8}" srcOrd="5" destOrd="0" parTransId="{0E2BBF5B-BAA6-5E41-A517-FE3F5CAC9688}" sibTransId="{A4E47E93-6F24-654F-8A05-D39BFDB0619C}"/>
    <dgm:cxn modelId="{DA7AC57E-1B7E-3849-991F-67A81781AA66}" srcId="{F8F50AA1-6108-4341-9A85-1AFDC6268E64}" destId="{87C2C046-0A0B-0D49-AB04-55C54EC5FBC9}" srcOrd="4" destOrd="0" parTransId="{49B3B1C8-186B-1548-95DA-70F0F1326077}" sibTransId="{8B10B159-21A4-AF4D-95A8-3B8AA6CDDFA9}"/>
    <dgm:cxn modelId="{CBFE6B81-92EC-314E-918D-A10B04DAD0C6}" srcId="{C7674A87-C62B-BB4C-BDF0-00C9FC0820E6}" destId="{3147915A-5B86-D24F-A0C7-F222EF54827A}" srcOrd="3" destOrd="0" parTransId="{539A3895-5C51-E048-AAE8-CD3E0A9C8386}" sibTransId="{19EDC6BD-0113-9749-AFA1-992C88019873}"/>
    <dgm:cxn modelId="{B115FC83-18C4-0842-85E4-90579C90C9CD}" srcId="{FD00F095-0917-8540-B53C-9B8FCFEFC5DD}" destId="{F89E6F44-8D26-DF40-8763-43E07E57D24C}" srcOrd="0" destOrd="0" parTransId="{3C197E22-DDDA-8144-975B-4D589E07C123}" sibTransId="{2CAE7CCD-FC3E-0A47-BB1F-1BBDBF3CB138}"/>
    <dgm:cxn modelId="{B15AC886-0C3E-B84E-A421-F6E2B4FB6437}" type="presOf" srcId="{E2946B09-9620-3B47-AB9F-EA3B2C7A927C}" destId="{BC586623-DE16-2D47-8872-9E5C5AAE5611}" srcOrd="0" destOrd="2" presId="urn:microsoft.com/office/officeart/2005/8/layout/radial2"/>
    <dgm:cxn modelId="{11C2F186-42B3-8941-A8C9-6146DE307A22}" srcId="{5C45E936-0457-DE4C-9804-C7C3C06784AD}" destId="{C7674A87-C62B-BB4C-BDF0-00C9FC0820E6}" srcOrd="3" destOrd="0" parTransId="{030C9C79-AD50-2B40-B277-8F0FB2543E2D}" sibTransId="{8ACE756A-3DBA-9E42-99A7-FE7371D9D5C9}"/>
    <dgm:cxn modelId="{AC36368D-F99A-7D4B-90A7-5B6E34460D52}" type="presOf" srcId="{184FB874-BCA7-8B40-A713-8B99176A4C3F}" destId="{FE0958C7-25AB-5D47-8358-03FBA9E3DF3F}" srcOrd="0" destOrd="6" presId="urn:microsoft.com/office/officeart/2005/8/layout/radial2"/>
    <dgm:cxn modelId="{B4A1488D-14F8-A442-BDDB-1D6DCBDA3703}" type="presOf" srcId="{4B4E5E6C-C368-F748-B375-22EA688A1172}" destId="{A41C1619-82BE-9641-A349-644D1E2D94CF}" srcOrd="0" destOrd="0" presId="urn:microsoft.com/office/officeart/2005/8/layout/radial2"/>
    <dgm:cxn modelId="{23EF1694-4EE4-6643-BDCD-A6D82814FD3A}" type="presOf" srcId="{B23F1EBF-BF94-7B4F-AE9D-2C82FCA8B90C}" destId="{835D2295-3AE9-C348-8A27-7793E7482592}" srcOrd="0" destOrd="0" presId="urn:microsoft.com/office/officeart/2005/8/layout/radial2"/>
    <dgm:cxn modelId="{B469A295-363A-3849-8987-44F84060FBEF}" srcId="{F18D3C5C-C7EE-AD48-BBA9-F225D4032909}" destId="{E2946B09-9620-3B47-AB9F-EA3B2C7A927C}" srcOrd="2" destOrd="0" parTransId="{24FB5BD3-F22E-1449-99C2-98E73C7FC854}" sibTransId="{491F87CA-5A3D-7B45-85FD-CFE88677762D}"/>
    <dgm:cxn modelId="{7D27E09B-31DF-D14B-B7C8-15F460899E3E}" type="presOf" srcId="{C7674A87-C62B-BB4C-BDF0-00C9FC0820E6}" destId="{4CCCE3E0-9330-A546-9A3C-A134B4EC5D1A}" srcOrd="0" destOrd="0" presId="urn:microsoft.com/office/officeart/2005/8/layout/radial2"/>
    <dgm:cxn modelId="{F64D7B9E-B4DA-7A4C-A319-C2FE65E90E4D}" type="presOf" srcId="{DAD7F2AF-A666-F844-9DD4-333EC5C32084}" destId="{E8CC6B5B-79CA-BB46-A7C1-1138DB740C35}" srcOrd="0" destOrd="0" presId="urn:microsoft.com/office/officeart/2005/8/layout/radial2"/>
    <dgm:cxn modelId="{1C8E9BAA-9D89-104F-816F-A8C423A80B12}" srcId="{F18D3C5C-C7EE-AD48-BBA9-F225D4032909}" destId="{06B7DD70-8098-7C45-9BAC-852F5E6FFC5E}" srcOrd="1" destOrd="0" parTransId="{1335DC8B-584A-1D4E-A169-50FF0A02B6D7}" sibTransId="{565A87FA-609D-354D-A3E0-C121D8EC2882}"/>
    <dgm:cxn modelId="{E9680DB1-1CCF-DD45-B771-2108EB4A95AF}" type="presOf" srcId="{FB4DA896-37C5-E346-A586-E3D752D72100}" destId="{FE0958C7-25AB-5D47-8358-03FBA9E3DF3F}" srcOrd="0" destOrd="3" presId="urn:microsoft.com/office/officeart/2005/8/layout/radial2"/>
    <dgm:cxn modelId="{B2B31BB4-9236-994F-888C-0F0ED3A9F04A}" type="presOf" srcId="{6F5D4D64-3D69-9E4C-88FC-E78538E5E1B3}" destId="{236B99A0-2BB4-EE4D-99CC-C95767E7A36C}" srcOrd="0" destOrd="0" presId="urn:microsoft.com/office/officeart/2005/8/layout/radial2"/>
    <dgm:cxn modelId="{A80CBEBB-DAB7-2E46-8AA4-1A3175324B83}" type="presOf" srcId="{F18D3C5C-C7EE-AD48-BBA9-F225D4032909}" destId="{EC81B1E6-26CD-7D43-A37D-9F413D4DDA63}" srcOrd="0" destOrd="0" presId="urn:microsoft.com/office/officeart/2005/8/layout/radial2"/>
    <dgm:cxn modelId="{8B7D36BF-32A7-BF48-B70A-07835041A2CD}" type="presOf" srcId="{F8F50AA1-6108-4341-9A85-1AFDC6268E64}" destId="{9C3A115A-3B2D-604E-97DB-83BF10B864B6}" srcOrd="0" destOrd="0" presId="urn:microsoft.com/office/officeart/2005/8/layout/radial2"/>
    <dgm:cxn modelId="{85D392D1-2CB7-7341-8500-E4383E522E18}" srcId="{F8F50AA1-6108-4341-9A85-1AFDC6268E64}" destId="{225DEAB3-0382-A243-B8E6-CFD523F917AB}" srcOrd="1" destOrd="0" parTransId="{1C81C512-07EF-AE4E-B834-9B2121595888}" sibTransId="{4501D4FC-D586-5E40-BB07-34A59D6F5007}"/>
    <dgm:cxn modelId="{C9D101D2-B38A-3A49-8642-3D66EEE4E4DD}" srcId="{F8F50AA1-6108-4341-9A85-1AFDC6268E64}" destId="{BFF3D81D-9086-B44C-B7CB-90D25CB8559D}" srcOrd="0" destOrd="0" parTransId="{A1110B08-BC40-004B-8456-DA30037E9BAF}" sibTransId="{8A41A718-62A9-924C-8EEC-290B4C436D9F}"/>
    <dgm:cxn modelId="{D4F275E2-FF0B-8E43-B9F8-E3140D98A431}" srcId="{FD00F095-0917-8540-B53C-9B8FCFEFC5DD}" destId="{2171A31A-6803-6E4F-92D4-6CB7FB2BD1DE}" srcOrd="2" destOrd="0" parTransId="{CF96DB0E-73BC-C540-A9F7-E3C4D55048F9}" sibTransId="{A483CF55-31F3-1548-AF44-F2753D893192}"/>
    <dgm:cxn modelId="{BAA91CE4-ACD4-7C44-8A87-D8FFE97FD8F7}" type="presOf" srcId="{2171A31A-6803-6E4F-92D4-6CB7FB2BD1DE}" destId="{C6432F40-72AD-8D4A-B880-D32F64892F6F}" srcOrd="0" destOrd="2" presId="urn:microsoft.com/office/officeart/2005/8/layout/radial2"/>
    <dgm:cxn modelId="{662720E9-DF0A-4E4A-9366-4416697E3B9F}" srcId="{F18D3C5C-C7EE-AD48-BBA9-F225D4032909}" destId="{A5B2802C-75A1-5646-9D2A-66E3136EDF9F}" srcOrd="0" destOrd="0" parTransId="{279AC5E4-3EA7-5D49-B999-8C082B5DC72D}" sibTransId="{5F388DE8-C0A4-8347-B236-455BCB4AB826}"/>
    <dgm:cxn modelId="{5627F5FC-7BCB-5D4E-9445-47F8B93BCB0B}" srcId="{C7674A87-C62B-BB4C-BDF0-00C9FC0820E6}" destId="{9C906CB4-F1EA-CF45-815D-C6164D282830}" srcOrd="2" destOrd="0" parTransId="{982E090E-C336-1548-9B19-75B0094E17EA}" sibTransId="{68152DA9-69D8-5D4F-BE5D-93846284CBE5}"/>
    <dgm:cxn modelId="{AF0302FF-6CF1-F741-AAF4-A58593F10463}" srcId="{FD00F095-0917-8540-B53C-9B8FCFEFC5DD}" destId="{11710B93-0B5B-5540-98E3-FFC5D322F95E}" srcOrd="1" destOrd="0" parTransId="{0AF2DB44-8621-5647-8A04-E4ED1D31B691}" sibTransId="{8F989513-7077-8F4B-826F-86AF2318B306}"/>
    <dgm:cxn modelId="{9231949F-B8DF-1B49-A703-0AA29E57FB85}" type="presParOf" srcId="{17A19DF5-F0BE-6F42-8C4A-727B8ACA7B51}" destId="{0C6653C8-57B9-694D-9735-4A3974855DD8}" srcOrd="0" destOrd="0" presId="urn:microsoft.com/office/officeart/2005/8/layout/radial2"/>
    <dgm:cxn modelId="{FF4270D9-B3E1-5A42-ABC8-73D37B8B43BD}" type="presParOf" srcId="{0C6653C8-57B9-694D-9735-4A3974855DD8}" destId="{898F1C76-7B85-BC44-8378-CF652E4F9B57}" srcOrd="0" destOrd="0" presId="urn:microsoft.com/office/officeart/2005/8/layout/radial2"/>
    <dgm:cxn modelId="{CFAC16F1-79E9-204A-88C1-793FC7B82132}" type="presParOf" srcId="{898F1C76-7B85-BC44-8378-CF652E4F9B57}" destId="{903DFDD0-04D6-204F-ABD4-0B23708D114B}" srcOrd="0" destOrd="0" presId="urn:microsoft.com/office/officeart/2005/8/layout/radial2"/>
    <dgm:cxn modelId="{B678E8B7-CE42-084D-A04A-5F943BA4132E}" type="presParOf" srcId="{898F1C76-7B85-BC44-8378-CF652E4F9B57}" destId="{B01C4D24-5E35-FA42-BBA9-039B78C87AE1}" srcOrd="1" destOrd="0" presId="urn:microsoft.com/office/officeart/2005/8/layout/radial2"/>
    <dgm:cxn modelId="{3AF408CD-F7AD-1D42-97D0-3E87375111DD}" type="presParOf" srcId="{0C6653C8-57B9-694D-9735-4A3974855DD8}" destId="{A41C1619-82BE-9641-A349-644D1E2D94CF}" srcOrd="1" destOrd="0" presId="urn:microsoft.com/office/officeart/2005/8/layout/radial2"/>
    <dgm:cxn modelId="{67DC7DB1-ACB4-2B44-AA52-FDCD29882541}" type="presParOf" srcId="{0C6653C8-57B9-694D-9735-4A3974855DD8}" destId="{612A30C5-3DD5-C848-834D-91AD35D9ED42}" srcOrd="2" destOrd="0" presId="urn:microsoft.com/office/officeart/2005/8/layout/radial2"/>
    <dgm:cxn modelId="{5AA95237-EC03-6841-907D-05216F218A96}" type="presParOf" srcId="{612A30C5-3DD5-C848-834D-91AD35D9ED42}" destId="{9C3A115A-3B2D-604E-97DB-83BF10B864B6}" srcOrd="0" destOrd="0" presId="urn:microsoft.com/office/officeart/2005/8/layout/radial2"/>
    <dgm:cxn modelId="{0748CFAF-9DC4-D34D-B787-981D99A524D5}" type="presParOf" srcId="{612A30C5-3DD5-C848-834D-91AD35D9ED42}" destId="{FE0958C7-25AB-5D47-8358-03FBA9E3DF3F}" srcOrd="1" destOrd="0" presId="urn:microsoft.com/office/officeart/2005/8/layout/radial2"/>
    <dgm:cxn modelId="{2D8B33B0-8E94-364D-8CE1-3EBF4388817F}" type="presParOf" srcId="{0C6653C8-57B9-694D-9735-4A3974855DD8}" destId="{835D2295-3AE9-C348-8A27-7793E7482592}" srcOrd="3" destOrd="0" presId="urn:microsoft.com/office/officeart/2005/8/layout/radial2"/>
    <dgm:cxn modelId="{86521E05-A850-F24E-8F46-9CC33F50B7F5}" type="presParOf" srcId="{0C6653C8-57B9-694D-9735-4A3974855DD8}" destId="{8243C433-019B-A84D-A1B4-82299181D6EC}" srcOrd="4" destOrd="0" presId="urn:microsoft.com/office/officeart/2005/8/layout/radial2"/>
    <dgm:cxn modelId="{84C573D7-3877-C243-8A83-914D7500FEF1}" type="presParOf" srcId="{8243C433-019B-A84D-A1B4-82299181D6EC}" destId="{EC81B1E6-26CD-7D43-A37D-9F413D4DDA63}" srcOrd="0" destOrd="0" presId="urn:microsoft.com/office/officeart/2005/8/layout/radial2"/>
    <dgm:cxn modelId="{8C856856-C9A2-6845-B641-15B9A6B858BE}" type="presParOf" srcId="{8243C433-019B-A84D-A1B4-82299181D6EC}" destId="{BC586623-DE16-2D47-8872-9E5C5AAE5611}" srcOrd="1" destOrd="0" presId="urn:microsoft.com/office/officeart/2005/8/layout/radial2"/>
    <dgm:cxn modelId="{C8D10F0A-68D4-5F4D-9940-57C2CD7F6391}" type="presParOf" srcId="{0C6653C8-57B9-694D-9735-4A3974855DD8}" destId="{E8CC6B5B-79CA-BB46-A7C1-1138DB740C35}" srcOrd="5" destOrd="0" presId="urn:microsoft.com/office/officeart/2005/8/layout/radial2"/>
    <dgm:cxn modelId="{9E5C7761-99C8-7644-B4EC-0F3D2C559B13}" type="presParOf" srcId="{0C6653C8-57B9-694D-9735-4A3974855DD8}" destId="{118F6870-AE1F-C342-8548-F2DD0D4E26A3}" srcOrd="6" destOrd="0" presId="urn:microsoft.com/office/officeart/2005/8/layout/radial2"/>
    <dgm:cxn modelId="{8A0969E4-4B03-BE43-BF8F-51E27B6A0B68}" type="presParOf" srcId="{118F6870-AE1F-C342-8548-F2DD0D4E26A3}" destId="{C0D6FB09-4202-2049-8A3B-2D6F5EAB3844}" srcOrd="0" destOrd="0" presId="urn:microsoft.com/office/officeart/2005/8/layout/radial2"/>
    <dgm:cxn modelId="{5FF64779-A314-674C-B29C-1F0A817CE609}" type="presParOf" srcId="{118F6870-AE1F-C342-8548-F2DD0D4E26A3}" destId="{C6432F40-72AD-8D4A-B880-D32F64892F6F}" srcOrd="1" destOrd="0" presId="urn:microsoft.com/office/officeart/2005/8/layout/radial2"/>
    <dgm:cxn modelId="{741AE1DC-0AFF-774A-8C1C-E677DBE10F39}" type="presParOf" srcId="{0C6653C8-57B9-694D-9735-4A3974855DD8}" destId="{E068A994-B401-EC44-BD28-0076BB55F32E}" srcOrd="7" destOrd="0" presId="urn:microsoft.com/office/officeart/2005/8/layout/radial2"/>
    <dgm:cxn modelId="{1A363643-511D-D74E-89C8-B48AC123F94A}" type="presParOf" srcId="{0C6653C8-57B9-694D-9735-4A3974855DD8}" destId="{AB8F40D9-AD8D-2749-8526-6A188121F547}" srcOrd="8" destOrd="0" presId="urn:microsoft.com/office/officeart/2005/8/layout/radial2"/>
    <dgm:cxn modelId="{13323EF1-3275-4B47-8355-D50C525D18DD}" type="presParOf" srcId="{AB8F40D9-AD8D-2749-8526-6A188121F547}" destId="{4CCCE3E0-9330-A546-9A3C-A134B4EC5D1A}" srcOrd="0" destOrd="0" presId="urn:microsoft.com/office/officeart/2005/8/layout/radial2"/>
    <dgm:cxn modelId="{AC574DC6-1380-A24E-A453-5695FC8317D8}" type="presParOf" srcId="{AB8F40D9-AD8D-2749-8526-6A188121F547}" destId="{236B99A0-2BB4-EE4D-99CC-C95767E7A36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1B341-C330-D048-9547-F3A9ABCF767E}" type="doc">
      <dgm:prSet loTypeId="urn:microsoft.com/office/officeart/2005/8/layout/hList1" loCatId="" qsTypeId="urn:microsoft.com/office/officeart/2005/8/quickstyle/simple1" qsCatId="simple" csTypeId="urn:microsoft.com/office/officeart/2005/8/colors/colorful5" csCatId="colorful" phldr="1"/>
      <dgm:spPr/>
      <dgm:t>
        <a:bodyPr/>
        <a:lstStyle/>
        <a:p>
          <a:endParaRPr lang="en-US"/>
        </a:p>
      </dgm:t>
    </dgm:pt>
    <dgm:pt modelId="{967EBB2E-382D-A041-90E5-AC1CC33D532F}">
      <dgm:prSet phldrT="[Text]" custT="1"/>
      <dgm:spPr/>
      <dgm:t>
        <a:bodyPr/>
        <a:lstStyle/>
        <a:p>
          <a:r>
            <a:rPr lang="en-US" sz="2400" dirty="0"/>
            <a:t>Addition</a:t>
          </a:r>
        </a:p>
      </dgm:t>
    </dgm:pt>
    <dgm:pt modelId="{3AF04442-7FCC-954A-8736-62B789BFC850}" type="parTrans" cxnId="{EA998E17-1A0F-354E-B882-051C87AF4EB6}">
      <dgm:prSet/>
      <dgm:spPr/>
      <dgm:t>
        <a:bodyPr/>
        <a:lstStyle/>
        <a:p>
          <a:endParaRPr lang="en-US" sz="4000"/>
        </a:p>
      </dgm:t>
    </dgm:pt>
    <dgm:pt modelId="{3E214815-B3B9-9340-A252-AE1A8A98E7EA}" type="sibTrans" cxnId="{EA998E17-1A0F-354E-B882-051C87AF4EB6}">
      <dgm:prSet/>
      <dgm:spPr/>
      <dgm:t>
        <a:bodyPr/>
        <a:lstStyle/>
        <a:p>
          <a:endParaRPr lang="en-US" sz="4000"/>
        </a:p>
      </dgm:t>
    </dgm:pt>
    <dgm:pt modelId="{911F7A45-4A93-1C40-835D-AF6E6C67DDFE}">
      <dgm:prSet phldrT="[Text]" custT="1"/>
      <dgm:spPr/>
      <dgm:t>
        <a:bodyPr/>
        <a:lstStyle/>
        <a:p>
          <a:pPr>
            <a:buNone/>
          </a:pPr>
          <a:r>
            <a:rPr lang="en-US" sz="2000" dirty="0"/>
            <a:t>10 + 2 + 2</a:t>
          </a:r>
        </a:p>
      </dgm:t>
    </dgm:pt>
    <dgm:pt modelId="{02183141-9614-8B4C-9AD8-5B87963EB19C}" type="parTrans" cxnId="{10BD0D61-4BB4-A943-9B77-E52974248B1D}">
      <dgm:prSet/>
      <dgm:spPr/>
      <dgm:t>
        <a:bodyPr/>
        <a:lstStyle/>
        <a:p>
          <a:endParaRPr lang="en-US" sz="4000"/>
        </a:p>
      </dgm:t>
    </dgm:pt>
    <dgm:pt modelId="{20C66EF5-2F7A-2042-BC8C-8FE9BD8EAAF8}" type="sibTrans" cxnId="{10BD0D61-4BB4-A943-9B77-E52974248B1D}">
      <dgm:prSet/>
      <dgm:spPr/>
      <dgm:t>
        <a:bodyPr/>
        <a:lstStyle/>
        <a:p>
          <a:endParaRPr lang="en-US" sz="4000"/>
        </a:p>
      </dgm:t>
    </dgm:pt>
    <dgm:pt modelId="{63E0FC66-0162-1D4F-966F-B2F16D771DC8}">
      <dgm:prSet phldrT="[Text]" custT="1"/>
      <dgm:spPr/>
      <dgm:t>
        <a:bodyPr/>
        <a:lstStyle/>
        <a:p>
          <a:pPr>
            <a:buNone/>
          </a:pPr>
          <a:r>
            <a:rPr lang="en-US" sz="2000" dirty="0"/>
            <a:t>8 + 6 or 6 + 8</a:t>
          </a:r>
        </a:p>
      </dgm:t>
    </dgm:pt>
    <dgm:pt modelId="{DC07FB76-5355-2042-A8B1-D5C7654F914F}" type="parTrans" cxnId="{F83BD75C-2FE5-A244-8162-804961061AEB}">
      <dgm:prSet/>
      <dgm:spPr/>
      <dgm:t>
        <a:bodyPr/>
        <a:lstStyle/>
        <a:p>
          <a:endParaRPr lang="en-US" sz="4000"/>
        </a:p>
      </dgm:t>
    </dgm:pt>
    <dgm:pt modelId="{0B2A278D-06C2-F744-8797-64D6BF42B992}" type="sibTrans" cxnId="{F83BD75C-2FE5-A244-8162-804961061AEB}">
      <dgm:prSet/>
      <dgm:spPr/>
      <dgm:t>
        <a:bodyPr/>
        <a:lstStyle/>
        <a:p>
          <a:endParaRPr lang="en-US" sz="4000"/>
        </a:p>
      </dgm:t>
    </dgm:pt>
    <dgm:pt modelId="{EF201F23-0932-CC48-B3DB-C10B7D0BF0CD}">
      <dgm:prSet phldrT="[Text]" custT="1"/>
      <dgm:spPr/>
      <dgm:t>
        <a:bodyPr/>
        <a:lstStyle/>
        <a:p>
          <a:r>
            <a:rPr lang="en-US" sz="2400" dirty="0"/>
            <a:t>Subtraction</a:t>
          </a:r>
        </a:p>
      </dgm:t>
    </dgm:pt>
    <dgm:pt modelId="{1ECA97AC-969D-6144-8F9C-A57B255D00F7}" type="parTrans" cxnId="{C6065EF3-D5C1-B746-A6E7-8BA065168099}">
      <dgm:prSet/>
      <dgm:spPr/>
      <dgm:t>
        <a:bodyPr/>
        <a:lstStyle/>
        <a:p>
          <a:endParaRPr lang="en-US" sz="4000"/>
        </a:p>
      </dgm:t>
    </dgm:pt>
    <dgm:pt modelId="{CF4D9AB0-668E-8444-9A16-FA13F71F5EAB}" type="sibTrans" cxnId="{C6065EF3-D5C1-B746-A6E7-8BA065168099}">
      <dgm:prSet/>
      <dgm:spPr/>
      <dgm:t>
        <a:bodyPr/>
        <a:lstStyle/>
        <a:p>
          <a:endParaRPr lang="en-US" sz="4000"/>
        </a:p>
      </dgm:t>
    </dgm:pt>
    <dgm:pt modelId="{C5C836FF-AAF3-9749-AC09-9A3516AB34CB}">
      <dgm:prSet phldrT="[Text]" custT="1"/>
      <dgm:spPr/>
      <dgm:t>
        <a:bodyPr/>
        <a:lstStyle/>
        <a:p>
          <a:pPr>
            <a:buNone/>
          </a:pPr>
          <a:r>
            <a:rPr lang="en-US" sz="2000" dirty="0"/>
            <a:t>24 - 10</a:t>
          </a:r>
        </a:p>
      </dgm:t>
    </dgm:pt>
    <dgm:pt modelId="{2E2F0C18-9585-F342-97AF-A9ACA8F462E2}" type="parTrans" cxnId="{A7C26965-0245-114F-8E8C-C40AF172C6F9}">
      <dgm:prSet/>
      <dgm:spPr/>
      <dgm:t>
        <a:bodyPr/>
        <a:lstStyle/>
        <a:p>
          <a:endParaRPr lang="en-US" sz="4000"/>
        </a:p>
      </dgm:t>
    </dgm:pt>
    <dgm:pt modelId="{F00968BE-242A-B14D-8425-4C876F7F0772}" type="sibTrans" cxnId="{A7C26965-0245-114F-8E8C-C40AF172C6F9}">
      <dgm:prSet/>
      <dgm:spPr/>
      <dgm:t>
        <a:bodyPr/>
        <a:lstStyle/>
        <a:p>
          <a:endParaRPr lang="en-US" sz="4000"/>
        </a:p>
      </dgm:t>
    </dgm:pt>
    <dgm:pt modelId="{8B48CE5D-15ED-B343-9715-8F20505081F6}">
      <dgm:prSet phldrT="[Text]" custT="1"/>
      <dgm:spPr/>
      <dgm:t>
        <a:bodyPr/>
        <a:lstStyle/>
        <a:p>
          <a:pPr>
            <a:buNone/>
          </a:pPr>
          <a:r>
            <a:rPr lang="en-US" sz="2000" dirty="0"/>
            <a:t>16 - 2</a:t>
          </a:r>
        </a:p>
      </dgm:t>
    </dgm:pt>
    <dgm:pt modelId="{AF209C45-56D7-2246-8C98-315D14E35B70}" type="parTrans" cxnId="{ACF3A567-954E-E544-B894-25323A170EE1}">
      <dgm:prSet/>
      <dgm:spPr/>
      <dgm:t>
        <a:bodyPr/>
        <a:lstStyle/>
        <a:p>
          <a:endParaRPr lang="en-US" sz="4000"/>
        </a:p>
      </dgm:t>
    </dgm:pt>
    <dgm:pt modelId="{991E060A-CEAB-FD4D-83A9-5FA11D8B0F46}" type="sibTrans" cxnId="{ACF3A567-954E-E544-B894-25323A170EE1}">
      <dgm:prSet/>
      <dgm:spPr/>
      <dgm:t>
        <a:bodyPr/>
        <a:lstStyle/>
        <a:p>
          <a:endParaRPr lang="en-US" sz="4000"/>
        </a:p>
      </dgm:t>
    </dgm:pt>
    <dgm:pt modelId="{10372C26-A369-EA43-BDE7-243E68A1A4D5}">
      <dgm:prSet phldrT="[Text]" custT="1"/>
      <dgm:spPr/>
      <dgm:t>
        <a:bodyPr/>
        <a:lstStyle/>
        <a:p>
          <a:pPr>
            <a:buNone/>
          </a:pPr>
          <a:r>
            <a:rPr lang="en-US" sz="2000" dirty="0"/>
            <a:t>10 + 4 or 4 + 10</a:t>
          </a:r>
        </a:p>
      </dgm:t>
    </dgm:pt>
    <dgm:pt modelId="{0EEF809C-7F02-B444-A078-30BE85064B9D}" type="parTrans" cxnId="{071354B1-82B6-564F-A4D9-16E761CB2215}">
      <dgm:prSet/>
      <dgm:spPr/>
      <dgm:t>
        <a:bodyPr/>
        <a:lstStyle/>
        <a:p>
          <a:endParaRPr lang="en-US" sz="4000"/>
        </a:p>
      </dgm:t>
    </dgm:pt>
    <dgm:pt modelId="{FED92FA4-37FE-6949-ABB2-2D7418F78470}" type="sibTrans" cxnId="{071354B1-82B6-564F-A4D9-16E761CB2215}">
      <dgm:prSet/>
      <dgm:spPr/>
      <dgm:t>
        <a:bodyPr/>
        <a:lstStyle/>
        <a:p>
          <a:endParaRPr lang="en-US" sz="4000"/>
        </a:p>
      </dgm:t>
    </dgm:pt>
    <dgm:pt modelId="{9D3A4F70-D918-6F44-9AAB-B3DFBFA7DB03}">
      <dgm:prSet phldrT="[Text]" custT="1"/>
      <dgm:spPr/>
      <dgm:t>
        <a:bodyPr/>
        <a:lstStyle/>
        <a:p>
          <a:pPr>
            <a:buNone/>
          </a:pPr>
          <a:r>
            <a:rPr lang="en-US" sz="2000" dirty="0"/>
            <a:t>8 + 3 + 3</a:t>
          </a:r>
        </a:p>
      </dgm:t>
    </dgm:pt>
    <dgm:pt modelId="{D3034805-DCD8-874E-B4E1-A7AAE9F75217}" type="parTrans" cxnId="{B62E939A-F3D0-B943-8DE8-E563BB5AD4F2}">
      <dgm:prSet/>
      <dgm:spPr/>
      <dgm:t>
        <a:bodyPr/>
        <a:lstStyle/>
        <a:p>
          <a:endParaRPr lang="en-US" sz="4000"/>
        </a:p>
      </dgm:t>
    </dgm:pt>
    <dgm:pt modelId="{481D02EA-048E-E942-B8E7-2DBD82862307}" type="sibTrans" cxnId="{B62E939A-F3D0-B943-8DE8-E563BB5AD4F2}">
      <dgm:prSet/>
      <dgm:spPr/>
      <dgm:t>
        <a:bodyPr/>
        <a:lstStyle/>
        <a:p>
          <a:endParaRPr lang="en-US" sz="4000"/>
        </a:p>
      </dgm:t>
    </dgm:pt>
    <dgm:pt modelId="{89564017-92FB-C946-9C22-A8E605A3573F}">
      <dgm:prSet phldrT="[Text]" custT="1"/>
      <dgm:spPr/>
      <dgm:t>
        <a:bodyPr/>
        <a:lstStyle/>
        <a:p>
          <a:pPr>
            <a:buNone/>
          </a:pPr>
          <a:r>
            <a:rPr lang="en-US" sz="2000" dirty="0"/>
            <a:t>4 + 4 + 4 + 2</a:t>
          </a:r>
        </a:p>
      </dgm:t>
    </dgm:pt>
    <dgm:pt modelId="{8F51601B-E3D1-7144-8FAC-B3D9284502D0}" type="parTrans" cxnId="{F43BBC3A-FB0D-C14E-95DB-4EAF8DE17C87}">
      <dgm:prSet/>
      <dgm:spPr/>
      <dgm:t>
        <a:bodyPr/>
        <a:lstStyle/>
        <a:p>
          <a:endParaRPr lang="en-US" sz="4000"/>
        </a:p>
      </dgm:t>
    </dgm:pt>
    <dgm:pt modelId="{FB8332F9-6669-E44A-AFB3-42FF8D0DC70D}" type="sibTrans" cxnId="{F43BBC3A-FB0D-C14E-95DB-4EAF8DE17C87}">
      <dgm:prSet/>
      <dgm:spPr/>
      <dgm:t>
        <a:bodyPr/>
        <a:lstStyle/>
        <a:p>
          <a:endParaRPr lang="en-US" sz="4000"/>
        </a:p>
      </dgm:t>
    </dgm:pt>
    <dgm:pt modelId="{5004FAF4-8938-2A4A-ACD2-DB44E53CD858}">
      <dgm:prSet custT="1"/>
      <dgm:spPr/>
      <dgm:t>
        <a:bodyPr/>
        <a:lstStyle/>
        <a:p>
          <a:pPr>
            <a:buNone/>
          </a:pPr>
          <a:r>
            <a:rPr lang="en-US" sz="2000" dirty="0"/>
            <a:t>7 + 7</a:t>
          </a:r>
        </a:p>
      </dgm:t>
    </dgm:pt>
    <dgm:pt modelId="{6270CA16-541B-764E-A8F1-DA62A36DB828}" type="parTrans" cxnId="{146F35EE-624D-7A44-9F57-3E645F63606F}">
      <dgm:prSet/>
      <dgm:spPr/>
      <dgm:t>
        <a:bodyPr/>
        <a:lstStyle/>
        <a:p>
          <a:endParaRPr lang="en-US" sz="4000"/>
        </a:p>
      </dgm:t>
    </dgm:pt>
    <dgm:pt modelId="{C0F456CC-BD1A-B04A-A630-7B0BFE020BF0}" type="sibTrans" cxnId="{146F35EE-624D-7A44-9F57-3E645F63606F}">
      <dgm:prSet/>
      <dgm:spPr/>
      <dgm:t>
        <a:bodyPr/>
        <a:lstStyle/>
        <a:p>
          <a:endParaRPr lang="en-US" sz="4000"/>
        </a:p>
      </dgm:t>
    </dgm:pt>
    <dgm:pt modelId="{0800E021-ED85-3E4C-8619-B6D0DE4F06B9}">
      <dgm:prSet custT="1"/>
      <dgm:spPr/>
      <dgm:t>
        <a:bodyPr/>
        <a:lstStyle/>
        <a:p>
          <a:pPr>
            <a:buNone/>
          </a:pPr>
          <a:r>
            <a:rPr lang="en-US" sz="2000" dirty="0"/>
            <a:t>13 + 1 or 1 +13</a:t>
          </a:r>
        </a:p>
      </dgm:t>
    </dgm:pt>
    <dgm:pt modelId="{77E759A2-220D-E242-8095-E52C72B60494}" type="parTrans" cxnId="{1947E41E-E0C4-DE42-857B-2F65ED8906D5}">
      <dgm:prSet/>
      <dgm:spPr/>
      <dgm:t>
        <a:bodyPr/>
        <a:lstStyle/>
        <a:p>
          <a:endParaRPr lang="en-US" sz="4000"/>
        </a:p>
      </dgm:t>
    </dgm:pt>
    <dgm:pt modelId="{641DF9D7-28E6-8448-BECA-A52FEE398C18}" type="sibTrans" cxnId="{1947E41E-E0C4-DE42-857B-2F65ED8906D5}">
      <dgm:prSet/>
      <dgm:spPr/>
      <dgm:t>
        <a:bodyPr/>
        <a:lstStyle/>
        <a:p>
          <a:endParaRPr lang="en-US" sz="4000"/>
        </a:p>
      </dgm:t>
    </dgm:pt>
    <dgm:pt modelId="{35D9CA26-BD70-734B-83C8-960052F367E3}">
      <dgm:prSet custT="1"/>
      <dgm:spPr/>
      <dgm:t>
        <a:bodyPr/>
        <a:lstStyle/>
        <a:p>
          <a:pPr>
            <a:buNone/>
          </a:pPr>
          <a:r>
            <a:rPr lang="en-US" sz="2000" dirty="0"/>
            <a:t>12 + 2 or 2 + 12</a:t>
          </a:r>
        </a:p>
      </dgm:t>
    </dgm:pt>
    <dgm:pt modelId="{8C898278-6A12-4449-BE13-53BCDBC46A15}" type="parTrans" cxnId="{062F3752-747F-884D-80B5-9548C85AA0C1}">
      <dgm:prSet/>
      <dgm:spPr/>
      <dgm:t>
        <a:bodyPr/>
        <a:lstStyle/>
        <a:p>
          <a:endParaRPr lang="en-US" sz="4000"/>
        </a:p>
      </dgm:t>
    </dgm:pt>
    <dgm:pt modelId="{4FE55323-0F90-4040-9D09-23ECF26CBF68}" type="sibTrans" cxnId="{062F3752-747F-884D-80B5-9548C85AA0C1}">
      <dgm:prSet/>
      <dgm:spPr/>
      <dgm:t>
        <a:bodyPr/>
        <a:lstStyle/>
        <a:p>
          <a:endParaRPr lang="en-US" sz="4000"/>
        </a:p>
      </dgm:t>
    </dgm:pt>
    <dgm:pt modelId="{7CB0E590-B299-3845-A5AC-BD3878D2638D}">
      <dgm:prSet phldrT="[Text]" custT="1"/>
      <dgm:spPr/>
      <dgm:t>
        <a:bodyPr/>
        <a:lstStyle/>
        <a:p>
          <a:pPr>
            <a:buNone/>
          </a:pPr>
          <a:r>
            <a:rPr lang="en-US" sz="2000" dirty="0"/>
            <a:t>18 - 4</a:t>
          </a:r>
        </a:p>
      </dgm:t>
    </dgm:pt>
    <dgm:pt modelId="{978F9668-1214-0A4C-B48E-B1E067061346}" type="parTrans" cxnId="{A3907CE2-51B0-C448-989E-B68C10EDB038}">
      <dgm:prSet/>
      <dgm:spPr/>
      <dgm:t>
        <a:bodyPr/>
        <a:lstStyle/>
        <a:p>
          <a:endParaRPr lang="en-US" sz="4000"/>
        </a:p>
      </dgm:t>
    </dgm:pt>
    <dgm:pt modelId="{B9138742-9AD5-E441-9EE9-CAF85F35536C}" type="sibTrans" cxnId="{A3907CE2-51B0-C448-989E-B68C10EDB038}">
      <dgm:prSet/>
      <dgm:spPr/>
      <dgm:t>
        <a:bodyPr/>
        <a:lstStyle/>
        <a:p>
          <a:endParaRPr lang="en-US" sz="4000"/>
        </a:p>
      </dgm:t>
    </dgm:pt>
    <dgm:pt modelId="{321CCE5F-6252-D947-85B5-71657B88E9FF}">
      <dgm:prSet phldrT="[Text]" custT="1"/>
      <dgm:spPr/>
      <dgm:t>
        <a:bodyPr/>
        <a:lstStyle/>
        <a:p>
          <a:pPr>
            <a:buNone/>
          </a:pPr>
          <a:r>
            <a:rPr lang="en-US" sz="2000" dirty="0"/>
            <a:t>20 - 6</a:t>
          </a:r>
        </a:p>
      </dgm:t>
    </dgm:pt>
    <dgm:pt modelId="{22270C79-6B27-8D48-BD5E-F80A8C92AF98}" type="parTrans" cxnId="{F8E067F8-C5EF-8E47-B36A-47DD67A341E4}">
      <dgm:prSet/>
      <dgm:spPr/>
      <dgm:t>
        <a:bodyPr/>
        <a:lstStyle/>
        <a:p>
          <a:endParaRPr lang="en-US" sz="4000"/>
        </a:p>
      </dgm:t>
    </dgm:pt>
    <dgm:pt modelId="{389A37B9-AE05-1544-86A7-12D2C93D8B42}" type="sibTrans" cxnId="{F8E067F8-C5EF-8E47-B36A-47DD67A341E4}">
      <dgm:prSet/>
      <dgm:spPr/>
      <dgm:t>
        <a:bodyPr/>
        <a:lstStyle/>
        <a:p>
          <a:endParaRPr lang="en-US" sz="4000"/>
        </a:p>
      </dgm:t>
    </dgm:pt>
    <dgm:pt modelId="{B9648626-152D-6849-9EAD-992B4750979A}">
      <dgm:prSet phldrT="[Text]" custT="1"/>
      <dgm:spPr/>
      <dgm:t>
        <a:bodyPr/>
        <a:lstStyle/>
        <a:p>
          <a:pPr>
            <a:buNone/>
          </a:pPr>
          <a:r>
            <a:rPr lang="en-US" sz="2000" dirty="0"/>
            <a:t>34 - 20</a:t>
          </a:r>
        </a:p>
      </dgm:t>
    </dgm:pt>
    <dgm:pt modelId="{DD834C56-2813-AE44-AF14-812CFB1AFAAE}" type="parTrans" cxnId="{C9EF4755-D231-9048-8BEB-78CCC268D12B}">
      <dgm:prSet/>
      <dgm:spPr/>
      <dgm:t>
        <a:bodyPr/>
        <a:lstStyle/>
        <a:p>
          <a:endParaRPr lang="en-US" sz="4000"/>
        </a:p>
      </dgm:t>
    </dgm:pt>
    <dgm:pt modelId="{CCAFB16A-E157-654E-974C-94EB9DF7FC2A}" type="sibTrans" cxnId="{C9EF4755-D231-9048-8BEB-78CCC268D12B}">
      <dgm:prSet/>
      <dgm:spPr/>
      <dgm:t>
        <a:bodyPr/>
        <a:lstStyle/>
        <a:p>
          <a:endParaRPr lang="en-US" sz="4000"/>
        </a:p>
      </dgm:t>
    </dgm:pt>
    <dgm:pt modelId="{E93A237C-58BB-FD4C-A64F-1ED94BCF35CD}" type="pres">
      <dgm:prSet presAssocID="{2E31B341-C330-D048-9547-F3A9ABCF767E}" presName="Name0" presStyleCnt="0">
        <dgm:presLayoutVars>
          <dgm:dir/>
          <dgm:animLvl val="lvl"/>
          <dgm:resizeHandles val="exact"/>
        </dgm:presLayoutVars>
      </dgm:prSet>
      <dgm:spPr/>
    </dgm:pt>
    <dgm:pt modelId="{5A56223E-7C89-6943-8585-36A69A1C21DE}" type="pres">
      <dgm:prSet presAssocID="{967EBB2E-382D-A041-90E5-AC1CC33D532F}" presName="composite" presStyleCnt="0"/>
      <dgm:spPr/>
    </dgm:pt>
    <dgm:pt modelId="{E0359831-94CD-C646-80C7-AF74DDFD8A73}" type="pres">
      <dgm:prSet presAssocID="{967EBB2E-382D-A041-90E5-AC1CC33D532F}" presName="parTx" presStyleLbl="alignNode1" presStyleIdx="0" presStyleCnt="2">
        <dgm:presLayoutVars>
          <dgm:chMax val="0"/>
          <dgm:chPref val="0"/>
          <dgm:bulletEnabled val="1"/>
        </dgm:presLayoutVars>
      </dgm:prSet>
      <dgm:spPr/>
    </dgm:pt>
    <dgm:pt modelId="{55AF842C-4810-D24E-80CF-A20FE57C12AE}" type="pres">
      <dgm:prSet presAssocID="{967EBB2E-382D-A041-90E5-AC1CC33D532F}" presName="desTx" presStyleLbl="alignAccFollowNode1" presStyleIdx="0" presStyleCnt="2">
        <dgm:presLayoutVars>
          <dgm:bulletEnabled val="1"/>
        </dgm:presLayoutVars>
      </dgm:prSet>
      <dgm:spPr/>
    </dgm:pt>
    <dgm:pt modelId="{0B1C2673-9A24-3B4B-8D57-FCB8334D8C4A}" type="pres">
      <dgm:prSet presAssocID="{3E214815-B3B9-9340-A252-AE1A8A98E7EA}" presName="space" presStyleCnt="0"/>
      <dgm:spPr/>
    </dgm:pt>
    <dgm:pt modelId="{6C522348-D05D-B94C-B2A7-0B3B57BC379A}" type="pres">
      <dgm:prSet presAssocID="{EF201F23-0932-CC48-B3DB-C10B7D0BF0CD}" presName="composite" presStyleCnt="0"/>
      <dgm:spPr/>
    </dgm:pt>
    <dgm:pt modelId="{3B38FC43-2162-1048-A561-FF0959AE0DFA}" type="pres">
      <dgm:prSet presAssocID="{EF201F23-0932-CC48-B3DB-C10B7D0BF0CD}" presName="parTx" presStyleLbl="alignNode1" presStyleIdx="1" presStyleCnt="2">
        <dgm:presLayoutVars>
          <dgm:chMax val="0"/>
          <dgm:chPref val="0"/>
          <dgm:bulletEnabled val="1"/>
        </dgm:presLayoutVars>
      </dgm:prSet>
      <dgm:spPr/>
    </dgm:pt>
    <dgm:pt modelId="{0DECA07F-E94D-4C44-8789-DDE52C7AE2CC}" type="pres">
      <dgm:prSet presAssocID="{EF201F23-0932-CC48-B3DB-C10B7D0BF0CD}" presName="desTx" presStyleLbl="alignAccFollowNode1" presStyleIdx="1" presStyleCnt="2">
        <dgm:presLayoutVars>
          <dgm:bulletEnabled val="1"/>
        </dgm:presLayoutVars>
      </dgm:prSet>
      <dgm:spPr/>
    </dgm:pt>
  </dgm:ptLst>
  <dgm:cxnLst>
    <dgm:cxn modelId="{10BC8B01-1D0C-9E43-AE60-E3957F92F98A}" type="presOf" srcId="{9D3A4F70-D918-6F44-9AAB-B3DFBFA7DB03}" destId="{55AF842C-4810-D24E-80CF-A20FE57C12AE}" srcOrd="0" destOrd="1" presId="urn:microsoft.com/office/officeart/2005/8/layout/hList1"/>
    <dgm:cxn modelId="{83530B09-708C-D54E-B105-32E72D5BD248}" type="presOf" srcId="{63E0FC66-0162-1D4F-966F-B2F16D771DC8}" destId="{55AF842C-4810-D24E-80CF-A20FE57C12AE}" srcOrd="0" destOrd="4" presId="urn:microsoft.com/office/officeart/2005/8/layout/hList1"/>
    <dgm:cxn modelId="{FE93950C-3C0D-734B-95F1-255DD35B008B}" type="presOf" srcId="{35D9CA26-BD70-734B-83C8-960052F367E3}" destId="{55AF842C-4810-D24E-80CF-A20FE57C12AE}" srcOrd="0" destOrd="7" presId="urn:microsoft.com/office/officeart/2005/8/layout/hList1"/>
    <dgm:cxn modelId="{EA998E17-1A0F-354E-B882-051C87AF4EB6}" srcId="{2E31B341-C330-D048-9547-F3A9ABCF767E}" destId="{967EBB2E-382D-A041-90E5-AC1CC33D532F}" srcOrd="0" destOrd="0" parTransId="{3AF04442-7FCC-954A-8736-62B789BFC850}" sibTransId="{3E214815-B3B9-9340-A252-AE1A8A98E7EA}"/>
    <dgm:cxn modelId="{1947E41E-E0C4-DE42-857B-2F65ED8906D5}" srcId="{967EBB2E-382D-A041-90E5-AC1CC33D532F}" destId="{0800E021-ED85-3E4C-8619-B6D0DE4F06B9}" srcOrd="6" destOrd="0" parTransId="{77E759A2-220D-E242-8095-E52C72B60494}" sibTransId="{641DF9D7-28E6-8448-BECA-A52FEE398C18}"/>
    <dgm:cxn modelId="{0E680224-BDDB-0E44-A009-358AC48F99C8}" type="presOf" srcId="{7CB0E590-B299-3845-A5AC-BD3878D2638D}" destId="{0DECA07F-E94D-4C44-8789-DDE52C7AE2CC}" srcOrd="0" destOrd="2" presId="urn:microsoft.com/office/officeart/2005/8/layout/hList1"/>
    <dgm:cxn modelId="{817EBB39-385A-2A40-A056-C5B38F720773}" type="presOf" srcId="{967EBB2E-382D-A041-90E5-AC1CC33D532F}" destId="{E0359831-94CD-C646-80C7-AF74DDFD8A73}" srcOrd="0" destOrd="0" presId="urn:microsoft.com/office/officeart/2005/8/layout/hList1"/>
    <dgm:cxn modelId="{F43BBC3A-FB0D-C14E-95DB-4EAF8DE17C87}" srcId="{967EBB2E-382D-A041-90E5-AC1CC33D532F}" destId="{89564017-92FB-C946-9C22-A8E605A3573F}" srcOrd="2" destOrd="0" parTransId="{8F51601B-E3D1-7144-8FAC-B3D9284502D0}" sibTransId="{FB8332F9-6669-E44A-AFB3-42FF8D0DC70D}"/>
    <dgm:cxn modelId="{062F3752-747F-884D-80B5-9548C85AA0C1}" srcId="{967EBB2E-382D-A041-90E5-AC1CC33D532F}" destId="{35D9CA26-BD70-734B-83C8-960052F367E3}" srcOrd="7" destOrd="0" parTransId="{8C898278-6A12-4449-BE13-53BCDBC46A15}" sibTransId="{4FE55323-0F90-4040-9D09-23ECF26CBF68}"/>
    <dgm:cxn modelId="{C9EF4755-D231-9048-8BEB-78CCC268D12B}" srcId="{EF201F23-0932-CC48-B3DB-C10B7D0BF0CD}" destId="{B9648626-152D-6849-9EAD-992B4750979A}" srcOrd="4" destOrd="0" parTransId="{DD834C56-2813-AE44-AF14-812CFB1AFAAE}" sibTransId="{CCAFB16A-E157-654E-974C-94EB9DF7FC2A}"/>
    <dgm:cxn modelId="{AB81235A-C9CA-704D-AA24-5EB0AC86681E}" type="presOf" srcId="{2E31B341-C330-D048-9547-F3A9ABCF767E}" destId="{E93A237C-58BB-FD4C-A64F-1ED94BCF35CD}" srcOrd="0" destOrd="0" presId="urn:microsoft.com/office/officeart/2005/8/layout/hList1"/>
    <dgm:cxn modelId="{F83BD75C-2FE5-A244-8162-804961061AEB}" srcId="{967EBB2E-382D-A041-90E5-AC1CC33D532F}" destId="{63E0FC66-0162-1D4F-966F-B2F16D771DC8}" srcOrd="4" destOrd="0" parTransId="{DC07FB76-5355-2042-A8B1-D5C7654F914F}" sibTransId="{0B2A278D-06C2-F744-8797-64D6BF42B992}"/>
    <dgm:cxn modelId="{C9CCAC5E-EBA5-6E42-A87B-DF480E201B7D}" type="presOf" srcId="{5004FAF4-8938-2A4A-ACD2-DB44E53CD858}" destId="{55AF842C-4810-D24E-80CF-A20FE57C12AE}" srcOrd="0" destOrd="5" presId="urn:microsoft.com/office/officeart/2005/8/layout/hList1"/>
    <dgm:cxn modelId="{10BD0D61-4BB4-A943-9B77-E52974248B1D}" srcId="{967EBB2E-382D-A041-90E5-AC1CC33D532F}" destId="{911F7A45-4A93-1C40-835D-AF6E6C67DDFE}" srcOrd="3" destOrd="0" parTransId="{02183141-9614-8B4C-9AD8-5B87963EB19C}" sibTransId="{20C66EF5-2F7A-2042-BC8C-8FE9BD8EAAF8}"/>
    <dgm:cxn modelId="{A7C26965-0245-114F-8E8C-C40AF172C6F9}" srcId="{EF201F23-0932-CC48-B3DB-C10B7D0BF0CD}" destId="{C5C836FF-AAF3-9749-AC09-9A3516AB34CB}" srcOrd="0" destOrd="0" parTransId="{2E2F0C18-9585-F342-97AF-A9ACA8F462E2}" sibTransId="{F00968BE-242A-B14D-8425-4C876F7F0772}"/>
    <dgm:cxn modelId="{ACF3A567-954E-E544-B894-25323A170EE1}" srcId="{EF201F23-0932-CC48-B3DB-C10B7D0BF0CD}" destId="{8B48CE5D-15ED-B343-9715-8F20505081F6}" srcOrd="1" destOrd="0" parTransId="{AF209C45-56D7-2246-8C98-315D14E35B70}" sibTransId="{991E060A-CEAB-FD4D-83A9-5FA11D8B0F46}"/>
    <dgm:cxn modelId="{42F0A480-B359-454A-B398-43AC10093415}" type="presOf" srcId="{8B48CE5D-15ED-B343-9715-8F20505081F6}" destId="{0DECA07F-E94D-4C44-8789-DDE52C7AE2CC}" srcOrd="0" destOrd="1" presId="urn:microsoft.com/office/officeart/2005/8/layout/hList1"/>
    <dgm:cxn modelId="{7DB7958B-D1A5-2243-9800-5A46E7D409E3}" type="presOf" srcId="{B9648626-152D-6849-9EAD-992B4750979A}" destId="{0DECA07F-E94D-4C44-8789-DDE52C7AE2CC}" srcOrd="0" destOrd="4" presId="urn:microsoft.com/office/officeart/2005/8/layout/hList1"/>
    <dgm:cxn modelId="{F2337697-CA2D-5945-9FCF-AEFE81469DBE}" type="presOf" srcId="{321CCE5F-6252-D947-85B5-71657B88E9FF}" destId="{0DECA07F-E94D-4C44-8789-DDE52C7AE2CC}" srcOrd="0" destOrd="3" presId="urn:microsoft.com/office/officeart/2005/8/layout/hList1"/>
    <dgm:cxn modelId="{B62E939A-F3D0-B943-8DE8-E563BB5AD4F2}" srcId="{967EBB2E-382D-A041-90E5-AC1CC33D532F}" destId="{9D3A4F70-D918-6F44-9AAB-B3DFBFA7DB03}" srcOrd="1" destOrd="0" parTransId="{D3034805-DCD8-874E-B4E1-A7AAE9F75217}" sibTransId="{481D02EA-048E-E942-B8E7-2DBD82862307}"/>
    <dgm:cxn modelId="{86B9B59B-FA85-6C40-97AA-7BA21A4B7345}" type="presOf" srcId="{C5C836FF-AAF3-9749-AC09-9A3516AB34CB}" destId="{0DECA07F-E94D-4C44-8789-DDE52C7AE2CC}" srcOrd="0" destOrd="0" presId="urn:microsoft.com/office/officeart/2005/8/layout/hList1"/>
    <dgm:cxn modelId="{30F4379D-567B-EB42-9602-316FE6E04FDB}" type="presOf" srcId="{10372C26-A369-EA43-BDE7-243E68A1A4D5}" destId="{55AF842C-4810-D24E-80CF-A20FE57C12AE}" srcOrd="0" destOrd="0" presId="urn:microsoft.com/office/officeart/2005/8/layout/hList1"/>
    <dgm:cxn modelId="{071354B1-82B6-564F-A4D9-16E761CB2215}" srcId="{967EBB2E-382D-A041-90E5-AC1CC33D532F}" destId="{10372C26-A369-EA43-BDE7-243E68A1A4D5}" srcOrd="0" destOrd="0" parTransId="{0EEF809C-7F02-B444-A078-30BE85064B9D}" sibTransId="{FED92FA4-37FE-6949-ABB2-2D7418F78470}"/>
    <dgm:cxn modelId="{8A5F14BA-258F-AF4F-A206-C4A6E67CE73D}" type="presOf" srcId="{911F7A45-4A93-1C40-835D-AF6E6C67DDFE}" destId="{55AF842C-4810-D24E-80CF-A20FE57C12AE}" srcOrd="0" destOrd="3" presId="urn:microsoft.com/office/officeart/2005/8/layout/hList1"/>
    <dgm:cxn modelId="{A3907CE2-51B0-C448-989E-B68C10EDB038}" srcId="{EF201F23-0932-CC48-B3DB-C10B7D0BF0CD}" destId="{7CB0E590-B299-3845-A5AC-BD3878D2638D}" srcOrd="2" destOrd="0" parTransId="{978F9668-1214-0A4C-B48E-B1E067061346}" sibTransId="{B9138742-9AD5-E441-9EE9-CAF85F35536C}"/>
    <dgm:cxn modelId="{AD07B5E5-F78F-6E46-80A9-FD3682E063C7}" type="presOf" srcId="{EF201F23-0932-CC48-B3DB-C10B7D0BF0CD}" destId="{3B38FC43-2162-1048-A561-FF0959AE0DFA}" srcOrd="0" destOrd="0" presId="urn:microsoft.com/office/officeart/2005/8/layout/hList1"/>
    <dgm:cxn modelId="{146F35EE-624D-7A44-9F57-3E645F63606F}" srcId="{967EBB2E-382D-A041-90E5-AC1CC33D532F}" destId="{5004FAF4-8938-2A4A-ACD2-DB44E53CD858}" srcOrd="5" destOrd="0" parTransId="{6270CA16-541B-764E-A8F1-DA62A36DB828}" sibTransId="{C0F456CC-BD1A-B04A-A630-7B0BFE020BF0}"/>
    <dgm:cxn modelId="{C6065EF3-D5C1-B746-A6E7-8BA065168099}" srcId="{2E31B341-C330-D048-9547-F3A9ABCF767E}" destId="{EF201F23-0932-CC48-B3DB-C10B7D0BF0CD}" srcOrd="1" destOrd="0" parTransId="{1ECA97AC-969D-6144-8F9C-A57B255D00F7}" sibTransId="{CF4D9AB0-668E-8444-9A16-FA13F71F5EAB}"/>
    <dgm:cxn modelId="{D98BB3F4-72C1-4E44-810C-35427371EB42}" type="presOf" srcId="{89564017-92FB-C946-9C22-A8E605A3573F}" destId="{55AF842C-4810-D24E-80CF-A20FE57C12AE}" srcOrd="0" destOrd="2" presId="urn:microsoft.com/office/officeart/2005/8/layout/hList1"/>
    <dgm:cxn modelId="{F7AFD2F6-184D-894B-AEEA-7FAEF2CF9F95}" type="presOf" srcId="{0800E021-ED85-3E4C-8619-B6D0DE4F06B9}" destId="{55AF842C-4810-D24E-80CF-A20FE57C12AE}" srcOrd="0" destOrd="6" presId="urn:microsoft.com/office/officeart/2005/8/layout/hList1"/>
    <dgm:cxn modelId="{F8E067F8-C5EF-8E47-B36A-47DD67A341E4}" srcId="{EF201F23-0932-CC48-B3DB-C10B7D0BF0CD}" destId="{321CCE5F-6252-D947-85B5-71657B88E9FF}" srcOrd="3" destOrd="0" parTransId="{22270C79-6B27-8D48-BD5E-F80A8C92AF98}" sibTransId="{389A37B9-AE05-1544-86A7-12D2C93D8B42}"/>
    <dgm:cxn modelId="{83A61A09-9523-E249-AA60-C3A230E26846}" type="presParOf" srcId="{E93A237C-58BB-FD4C-A64F-1ED94BCF35CD}" destId="{5A56223E-7C89-6943-8585-36A69A1C21DE}" srcOrd="0" destOrd="0" presId="urn:microsoft.com/office/officeart/2005/8/layout/hList1"/>
    <dgm:cxn modelId="{099C2F71-E968-7B4A-9A9F-F868CB2E7B14}" type="presParOf" srcId="{5A56223E-7C89-6943-8585-36A69A1C21DE}" destId="{E0359831-94CD-C646-80C7-AF74DDFD8A73}" srcOrd="0" destOrd="0" presId="urn:microsoft.com/office/officeart/2005/8/layout/hList1"/>
    <dgm:cxn modelId="{6508CFFF-A400-714A-9F40-A8C759D9AE32}" type="presParOf" srcId="{5A56223E-7C89-6943-8585-36A69A1C21DE}" destId="{55AF842C-4810-D24E-80CF-A20FE57C12AE}" srcOrd="1" destOrd="0" presId="urn:microsoft.com/office/officeart/2005/8/layout/hList1"/>
    <dgm:cxn modelId="{7F5F0364-29C0-0941-8313-61B3CCDB353E}" type="presParOf" srcId="{E93A237C-58BB-FD4C-A64F-1ED94BCF35CD}" destId="{0B1C2673-9A24-3B4B-8D57-FCB8334D8C4A}" srcOrd="1" destOrd="0" presId="urn:microsoft.com/office/officeart/2005/8/layout/hList1"/>
    <dgm:cxn modelId="{DC2B0537-D102-6B42-B569-0D5536857609}" type="presParOf" srcId="{E93A237C-58BB-FD4C-A64F-1ED94BCF35CD}" destId="{6C522348-D05D-B94C-B2A7-0B3B57BC379A}" srcOrd="2" destOrd="0" presId="urn:microsoft.com/office/officeart/2005/8/layout/hList1"/>
    <dgm:cxn modelId="{F63B5824-5D12-3247-BE63-CBBF57528FC6}" type="presParOf" srcId="{6C522348-D05D-B94C-B2A7-0B3B57BC379A}" destId="{3B38FC43-2162-1048-A561-FF0959AE0DFA}" srcOrd="0" destOrd="0" presId="urn:microsoft.com/office/officeart/2005/8/layout/hList1"/>
    <dgm:cxn modelId="{8A5B1D38-577C-BF43-ACBE-2E9C3DEC5205}" type="presParOf" srcId="{6C522348-D05D-B94C-B2A7-0B3B57BC379A}" destId="{0DECA07F-E94D-4C44-8789-DDE52C7AE2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A994-B401-EC44-BD28-0076BB55F32E}">
      <dsp:nvSpPr>
        <dsp:cNvPr id="0" name=""/>
        <dsp:cNvSpPr/>
      </dsp:nvSpPr>
      <dsp:spPr>
        <a:xfrm rot="2905995">
          <a:off x="2434824" y="4558099"/>
          <a:ext cx="1165731" cy="55107"/>
        </a:xfrm>
        <a:custGeom>
          <a:avLst/>
          <a:gdLst/>
          <a:ahLst/>
          <a:cxnLst/>
          <a:rect l="0" t="0" r="0" b="0"/>
          <a:pathLst>
            <a:path>
              <a:moveTo>
                <a:pt x="0" y="27553"/>
              </a:moveTo>
              <a:lnTo>
                <a:pt x="1165731" y="2755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C6B5B-79CA-BB46-A7C1-1138DB740C35}">
      <dsp:nvSpPr>
        <dsp:cNvPr id="0" name=""/>
        <dsp:cNvSpPr/>
      </dsp:nvSpPr>
      <dsp:spPr>
        <a:xfrm rot="617933">
          <a:off x="2709243" y="3625881"/>
          <a:ext cx="2238959" cy="55107"/>
        </a:xfrm>
        <a:custGeom>
          <a:avLst/>
          <a:gdLst/>
          <a:ahLst/>
          <a:cxnLst/>
          <a:rect l="0" t="0" r="0" b="0"/>
          <a:pathLst>
            <a:path>
              <a:moveTo>
                <a:pt x="0" y="27553"/>
              </a:moveTo>
              <a:lnTo>
                <a:pt x="2238959" y="2755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D2295-3AE9-C348-8A27-7793E7482592}">
      <dsp:nvSpPr>
        <dsp:cNvPr id="0" name=""/>
        <dsp:cNvSpPr/>
      </dsp:nvSpPr>
      <dsp:spPr>
        <a:xfrm rot="20330191">
          <a:off x="2649446" y="2525076"/>
          <a:ext cx="2308020" cy="55107"/>
        </a:xfrm>
        <a:custGeom>
          <a:avLst/>
          <a:gdLst/>
          <a:ahLst/>
          <a:cxnLst/>
          <a:rect l="0" t="0" r="0" b="0"/>
          <a:pathLst>
            <a:path>
              <a:moveTo>
                <a:pt x="0" y="27553"/>
              </a:moveTo>
              <a:lnTo>
                <a:pt x="2308020" y="2755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1C1619-82BE-9641-A349-644D1E2D94CF}">
      <dsp:nvSpPr>
        <dsp:cNvPr id="0" name=""/>
        <dsp:cNvSpPr/>
      </dsp:nvSpPr>
      <dsp:spPr>
        <a:xfrm rot="17271786">
          <a:off x="1777588" y="1908092"/>
          <a:ext cx="1076166" cy="55107"/>
        </a:xfrm>
        <a:custGeom>
          <a:avLst/>
          <a:gdLst/>
          <a:ahLst/>
          <a:cxnLst/>
          <a:rect l="0" t="0" r="0" b="0"/>
          <a:pathLst>
            <a:path>
              <a:moveTo>
                <a:pt x="0" y="27553"/>
              </a:moveTo>
              <a:lnTo>
                <a:pt x="1076166" y="2755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C4D24-5E35-FA42-BBA9-039B78C87AE1}">
      <dsp:nvSpPr>
        <dsp:cNvPr id="0" name=""/>
        <dsp:cNvSpPr/>
      </dsp:nvSpPr>
      <dsp:spPr>
        <a:xfrm>
          <a:off x="660841" y="2083123"/>
          <a:ext cx="2431104" cy="24311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A115A-3B2D-604E-97DB-83BF10B864B6}">
      <dsp:nvSpPr>
        <dsp:cNvPr id="0" name=""/>
        <dsp:cNvSpPr/>
      </dsp:nvSpPr>
      <dsp:spPr>
        <a:xfrm>
          <a:off x="1975111" y="0"/>
          <a:ext cx="1458662" cy="145866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Addition</a:t>
          </a:r>
          <a:endParaRPr lang="en-US" sz="1400" kern="1200" dirty="0">
            <a:solidFill>
              <a:schemeClr val="tx1"/>
            </a:solidFill>
          </a:endParaRPr>
        </a:p>
      </dsp:txBody>
      <dsp:txXfrm>
        <a:off x="2188727" y="213616"/>
        <a:ext cx="1031430" cy="1031430"/>
      </dsp:txXfrm>
    </dsp:sp>
    <dsp:sp modelId="{FE0958C7-25AB-5D47-8358-03FBA9E3DF3F}">
      <dsp:nvSpPr>
        <dsp:cNvPr id="0" name=""/>
        <dsp:cNvSpPr/>
      </dsp:nvSpPr>
      <dsp:spPr>
        <a:xfrm>
          <a:off x="3579640" y="0"/>
          <a:ext cx="2187993" cy="145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None/>
          </a:pPr>
          <a:r>
            <a:rPr lang="en-US" sz="1600" kern="1200" dirty="0"/>
            <a:t>10 + 14</a:t>
          </a:r>
        </a:p>
        <a:p>
          <a:pPr marL="171450" lvl="1" indent="-171450" algn="l" defTabSz="711200">
            <a:lnSpc>
              <a:spcPct val="90000"/>
            </a:lnSpc>
            <a:spcBef>
              <a:spcPct val="0"/>
            </a:spcBef>
            <a:spcAft>
              <a:spcPct val="15000"/>
            </a:spcAft>
            <a:buNone/>
          </a:pPr>
          <a:r>
            <a:rPr lang="en-US" sz="1600" kern="1200" dirty="0"/>
            <a:t>10 + 12 +2</a:t>
          </a:r>
        </a:p>
        <a:p>
          <a:pPr marL="171450" lvl="1" indent="-171450" algn="l" defTabSz="711200">
            <a:lnSpc>
              <a:spcPct val="90000"/>
            </a:lnSpc>
            <a:spcBef>
              <a:spcPct val="0"/>
            </a:spcBef>
            <a:spcAft>
              <a:spcPct val="15000"/>
            </a:spcAft>
            <a:buNone/>
          </a:pPr>
          <a:r>
            <a:rPr lang="en-US" sz="1600" kern="1200" dirty="0"/>
            <a:t>8 + 8 + 8</a:t>
          </a:r>
        </a:p>
        <a:p>
          <a:pPr marL="171450" lvl="1" indent="-171450" algn="l" defTabSz="711200">
            <a:lnSpc>
              <a:spcPct val="90000"/>
            </a:lnSpc>
            <a:spcBef>
              <a:spcPct val="0"/>
            </a:spcBef>
            <a:spcAft>
              <a:spcPct val="15000"/>
            </a:spcAft>
            <a:buNone/>
          </a:pPr>
          <a:r>
            <a:rPr lang="en-US" sz="1600" kern="1200" dirty="0"/>
            <a:t>20 + 4</a:t>
          </a:r>
        </a:p>
        <a:p>
          <a:pPr marL="171450" lvl="1" indent="-171450" algn="l" defTabSz="711200">
            <a:lnSpc>
              <a:spcPct val="90000"/>
            </a:lnSpc>
            <a:spcBef>
              <a:spcPct val="0"/>
            </a:spcBef>
            <a:spcAft>
              <a:spcPct val="15000"/>
            </a:spcAft>
            <a:buNone/>
          </a:pPr>
          <a:r>
            <a:rPr lang="en-US" sz="1600" kern="1200" dirty="0"/>
            <a:t>10 + 10 + 4</a:t>
          </a:r>
        </a:p>
        <a:p>
          <a:pPr marL="171450" lvl="1" indent="-171450" algn="l" defTabSz="711200">
            <a:lnSpc>
              <a:spcPct val="90000"/>
            </a:lnSpc>
            <a:spcBef>
              <a:spcPct val="0"/>
            </a:spcBef>
            <a:spcAft>
              <a:spcPct val="15000"/>
            </a:spcAft>
            <a:buNone/>
          </a:pPr>
          <a:r>
            <a:rPr lang="en-US" sz="1600" kern="1200" dirty="0"/>
            <a:t>12 + 12</a:t>
          </a:r>
        </a:p>
        <a:p>
          <a:pPr marL="171450" lvl="1" indent="-171450" algn="l" defTabSz="711200">
            <a:lnSpc>
              <a:spcPct val="90000"/>
            </a:lnSpc>
            <a:spcBef>
              <a:spcPct val="0"/>
            </a:spcBef>
            <a:spcAft>
              <a:spcPct val="15000"/>
            </a:spcAft>
            <a:buNone/>
          </a:pPr>
          <a:r>
            <a:rPr lang="en-US" sz="1600" kern="1200" dirty="0" err="1"/>
            <a:t>etc</a:t>
          </a:r>
          <a:endParaRPr lang="en-US" sz="1600" kern="1200" dirty="0"/>
        </a:p>
      </dsp:txBody>
      <dsp:txXfrm>
        <a:off x="3579640" y="0"/>
        <a:ext cx="2187993" cy="1458662"/>
      </dsp:txXfrm>
    </dsp:sp>
    <dsp:sp modelId="{EC81B1E6-26CD-7D43-A37D-9F413D4DDA63}">
      <dsp:nvSpPr>
        <dsp:cNvPr id="0" name=""/>
        <dsp:cNvSpPr/>
      </dsp:nvSpPr>
      <dsp:spPr>
        <a:xfrm>
          <a:off x="4830443" y="1143355"/>
          <a:ext cx="1458662" cy="145866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Subtraction</a:t>
          </a:r>
          <a:endParaRPr lang="en-US" sz="1400" kern="1200" dirty="0">
            <a:solidFill>
              <a:schemeClr val="tx1"/>
            </a:solidFill>
          </a:endParaRPr>
        </a:p>
      </dsp:txBody>
      <dsp:txXfrm>
        <a:off x="5044059" y="1356971"/>
        <a:ext cx="1031430" cy="1031430"/>
      </dsp:txXfrm>
    </dsp:sp>
    <dsp:sp modelId="{BC586623-DE16-2D47-8872-9E5C5AAE5611}">
      <dsp:nvSpPr>
        <dsp:cNvPr id="0" name=""/>
        <dsp:cNvSpPr/>
      </dsp:nvSpPr>
      <dsp:spPr>
        <a:xfrm>
          <a:off x="6434972" y="1143355"/>
          <a:ext cx="2187993" cy="145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None/>
          </a:pPr>
          <a:r>
            <a:rPr lang="en-US" sz="1600" kern="1200" dirty="0"/>
            <a:t>34 – 10</a:t>
          </a:r>
        </a:p>
        <a:p>
          <a:pPr marL="171450" lvl="1" indent="-171450" algn="l" defTabSz="711200">
            <a:lnSpc>
              <a:spcPct val="90000"/>
            </a:lnSpc>
            <a:spcBef>
              <a:spcPct val="0"/>
            </a:spcBef>
            <a:spcAft>
              <a:spcPct val="15000"/>
            </a:spcAft>
            <a:buNone/>
          </a:pPr>
          <a:r>
            <a:rPr lang="en-US" sz="1600" kern="1200" dirty="0"/>
            <a:t>26 – 2</a:t>
          </a:r>
        </a:p>
        <a:p>
          <a:pPr marL="171450" lvl="1" indent="-171450" algn="l" defTabSz="711200">
            <a:lnSpc>
              <a:spcPct val="90000"/>
            </a:lnSpc>
            <a:spcBef>
              <a:spcPct val="0"/>
            </a:spcBef>
            <a:spcAft>
              <a:spcPct val="15000"/>
            </a:spcAft>
            <a:buNone/>
          </a:pPr>
          <a:r>
            <a:rPr lang="en-US" sz="1600" kern="1200" dirty="0" err="1"/>
            <a:t>etc</a:t>
          </a:r>
          <a:endParaRPr lang="en-US" sz="1600" kern="1200" dirty="0"/>
        </a:p>
      </dsp:txBody>
      <dsp:txXfrm>
        <a:off x="6434972" y="1143355"/>
        <a:ext cx="2187993" cy="1458662"/>
      </dsp:txXfrm>
    </dsp:sp>
    <dsp:sp modelId="{C0D6FB09-4202-2049-8A3B-2D6F5EAB3844}">
      <dsp:nvSpPr>
        <dsp:cNvPr id="0" name=""/>
        <dsp:cNvSpPr/>
      </dsp:nvSpPr>
      <dsp:spPr>
        <a:xfrm>
          <a:off x="4918415" y="3254639"/>
          <a:ext cx="1458662" cy="1458662"/>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Multiplication</a:t>
          </a:r>
          <a:endParaRPr lang="en-US" sz="1400" kern="1200" dirty="0">
            <a:solidFill>
              <a:schemeClr val="tx1"/>
            </a:solidFill>
          </a:endParaRPr>
        </a:p>
      </dsp:txBody>
      <dsp:txXfrm>
        <a:off x="5132031" y="3468255"/>
        <a:ext cx="1031430" cy="1031430"/>
      </dsp:txXfrm>
    </dsp:sp>
    <dsp:sp modelId="{C6432F40-72AD-8D4A-B880-D32F64892F6F}">
      <dsp:nvSpPr>
        <dsp:cNvPr id="0" name=""/>
        <dsp:cNvSpPr/>
      </dsp:nvSpPr>
      <dsp:spPr>
        <a:xfrm>
          <a:off x="6522944" y="3254639"/>
          <a:ext cx="2187993" cy="145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None/>
          </a:pPr>
          <a:r>
            <a:rPr lang="en-US" sz="1600" kern="1200" dirty="0"/>
            <a:t>12 x 2</a:t>
          </a:r>
        </a:p>
        <a:p>
          <a:pPr marL="171450" lvl="1" indent="-171450" algn="l" defTabSz="711200">
            <a:lnSpc>
              <a:spcPct val="90000"/>
            </a:lnSpc>
            <a:spcBef>
              <a:spcPct val="0"/>
            </a:spcBef>
            <a:spcAft>
              <a:spcPct val="15000"/>
            </a:spcAft>
            <a:buNone/>
          </a:pPr>
          <a:r>
            <a:rPr lang="en-US" sz="1600" kern="1200" dirty="0"/>
            <a:t>8 x 3</a:t>
          </a:r>
        </a:p>
        <a:p>
          <a:pPr marL="171450" lvl="1" indent="-171450" algn="l" defTabSz="711200">
            <a:lnSpc>
              <a:spcPct val="90000"/>
            </a:lnSpc>
            <a:spcBef>
              <a:spcPct val="0"/>
            </a:spcBef>
            <a:spcAft>
              <a:spcPct val="15000"/>
            </a:spcAft>
            <a:buNone/>
          </a:pPr>
          <a:r>
            <a:rPr lang="en-US" sz="1600" kern="1200" dirty="0" err="1"/>
            <a:t>etc</a:t>
          </a:r>
          <a:endParaRPr lang="en-US" sz="1600" kern="1200" dirty="0"/>
        </a:p>
      </dsp:txBody>
      <dsp:txXfrm>
        <a:off x="6522944" y="3254639"/>
        <a:ext cx="2187993" cy="1458662"/>
      </dsp:txXfrm>
    </dsp:sp>
    <dsp:sp modelId="{4CCCE3E0-9330-A546-9A3C-A134B4EC5D1A}">
      <dsp:nvSpPr>
        <dsp:cNvPr id="0" name=""/>
        <dsp:cNvSpPr/>
      </dsp:nvSpPr>
      <dsp:spPr>
        <a:xfrm>
          <a:off x="3158991" y="4838085"/>
          <a:ext cx="1458662" cy="1458662"/>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Combinations</a:t>
          </a:r>
          <a:endParaRPr lang="en-US" sz="1400" kern="1200" dirty="0">
            <a:solidFill>
              <a:schemeClr val="tx1"/>
            </a:solidFill>
          </a:endParaRPr>
        </a:p>
      </dsp:txBody>
      <dsp:txXfrm>
        <a:off x="3372607" y="5051701"/>
        <a:ext cx="1031430" cy="1031430"/>
      </dsp:txXfrm>
    </dsp:sp>
    <dsp:sp modelId="{236B99A0-2BB4-EE4D-99CC-C95767E7A36C}">
      <dsp:nvSpPr>
        <dsp:cNvPr id="0" name=""/>
        <dsp:cNvSpPr/>
      </dsp:nvSpPr>
      <dsp:spPr>
        <a:xfrm>
          <a:off x="4763519" y="4838085"/>
          <a:ext cx="2187993" cy="145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None/>
          </a:pPr>
          <a:r>
            <a:rPr lang="en-US" sz="1600" kern="1200" dirty="0"/>
            <a:t>(10 x 2) + 4</a:t>
          </a:r>
        </a:p>
        <a:p>
          <a:pPr marL="171450" lvl="1" indent="-171450" algn="l" defTabSz="711200">
            <a:lnSpc>
              <a:spcPct val="90000"/>
            </a:lnSpc>
            <a:spcBef>
              <a:spcPct val="0"/>
            </a:spcBef>
            <a:spcAft>
              <a:spcPct val="15000"/>
            </a:spcAft>
            <a:buNone/>
          </a:pPr>
          <a:r>
            <a:rPr lang="en-US" sz="1600" kern="1200" dirty="0"/>
            <a:t>(20 - 8) + 12</a:t>
          </a:r>
        </a:p>
        <a:p>
          <a:pPr marL="171450" lvl="1" indent="-171450" algn="l" defTabSz="711200">
            <a:lnSpc>
              <a:spcPct val="90000"/>
            </a:lnSpc>
            <a:spcBef>
              <a:spcPct val="0"/>
            </a:spcBef>
            <a:spcAft>
              <a:spcPct val="15000"/>
            </a:spcAft>
            <a:buNone/>
          </a:pPr>
          <a:r>
            <a:rPr lang="en-US" sz="1600" kern="1200" dirty="0"/>
            <a:t>(14 x 2) – 4</a:t>
          </a:r>
        </a:p>
        <a:p>
          <a:pPr marL="171450" lvl="1" indent="-171450" algn="l" defTabSz="711200">
            <a:lnSpc>
              <a:spcPct val="90000"/>
            </a:lnSpc>
            <a:spcBef>
              <a:spcPct val="0"/>
            </a:spcBef>
            <a:spcAft>
              <a:spcPct val="15000"/>
            </a:spcAft>
            <a:buNone/>
          </a:pPr>
          <a:r>
            <a:rPr lang="en-US" sz="1600" kern="1200" dirty="0" err="1"/>
            <a:t>etc</a:t>
          </a:r>
          <a:endParaRPr lang="en-US" sz="1600" kern="1200" dirty="0"/>
        </a:p>
      </dsp:txBody>
      <dsp:txXfrm>
        <a:off x="4763519" y="4838085"/>
        <a:ext cx="2187993" cy="1458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59831-94CD-C646-80C7-AF74DDFD8A73}">
      <dsp:nvSpPr>
        <dsp:cNvPr id="0" name=""/>
        <dsp:cNvSpPr/>
      </dsp:nvSpPr>
      <dsp:spPr>
        <a:xfrm>
          <a:off x="29" y="34885"/>
          <a:ext cx="2848570" cy="1139428"/>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Addition</a:t>
          </a:r>
        </a:p>
      </dsp:txBody>
      <dsp:txXfrm>
        <a:off x="29" y="34885"/>
        <a:ext cx="2848570" cy="1139428"/>
      </dsp:txXfrm>
    </dsp:sp>
    <dsp:sp modelId="{55AF842C-4810-D24E-80CF-A20FE57C12AE}">
      <dsp:nvSpPr>
        <dsp:cNvPr id="0" name=""/>
        <dsp:cNvSpPr/>
      </dsp:nvSpPr>
      <dsp:spPr>
        <a:xfrm>
          <a:off x="29" y="1174314"/>
          <a:ext cx="2848570" cy="285480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en-US" sz="2000" kern="1200" dirty="0"/>
            <a:t>10 + 4 or 4 + 10</a:t>
          </a:r>
        </a:p>
        <a:p>
          <a:pPr marL="228600" lvl="1" indent="-228600" algn="l" defTabSz="889000">
            <a:lnSpc>
              <a:spcPct val="90000"/>
            </a:lnSpc>
            <a:spcBef>
              <a:spcPct val="0"/>
            </a:spcBef>
            <a:spcAft>
              <a:spcPct val="15000"/>
            </a:spcAft>
            <a:buNone/>
          </a:pPr>
          <a:r>
            <a:rPr lang="en-US" sz="2000" kern="1200" dirty="0"/>
            <a:t>8 + 3 + 3</a:t>
          </a:r>
        </a:p>
        <a:p>
          <a:pPr marL="228600" lvl="1" indent="-228600" algn="l" defTabSz="889000">
            <a:lnSpc>
              <a:spcPct val="90000"/>
            </a:lnSpc>
            <a:spcBef>
              <a:spcPct val="0"/>
            </a:spcBef>
            <a:spcAft>
              <a:spcPct val="15000"/>
            </a:spcAft>
            <a:buNone/>
          </a:pPr>
          <a:r>
            <a:rPr lang="en-US" sz="2000" kern="1200" dirty="0"/>
            <a:t>4 + 4 + 4 + 2</a:t>
          </a:r>
        </a:p>
        <a:p>
          <a:pPr marL="228600" lvl="1" indent="-228600" algn="l" defTabSz="889000">
            <a:lnSpc>
              <a:spcPct val="90000"/>
            </a:lnSpc>
            <a:spcBef>
              <a:spcPct val="0"/>
            </a:spcBef>
            <a:spcAft>
              <a:spcPct val="15000"/>
            </a:spcAft>
            <a:buNone/>
          </a:pPr>
          <a:r>
            <a:rPr lang="en-US" sz="2000" kern="1200" dirty="0"/>
            <a:t>10 + 2 + 2</a:t>
          </a:r>
        </a:p>
        <a:p>
          <a:pPr marL="228600" lvl="1" indent="-228600" algn="l" defTabSz="889000">
            <a:lnSpc>
              <a:spcPct val="90000"/>
            </a:lnSpc>
            <a:spcBef>
              <a:spcPct val="0"/>
            </a:spcBef>
            <a:spcAft>
              <a:spcPct val="15000"/>
            </a:spcAft>
            <a:buNone/>
          </a:pPr>
          <a:r>
            <a:rPr lang="en-US" sz="2000" kern="1200" dirty="0"/>
            <a:t>8 + 6 or 6 + 8</a:t>
          </a:r>
        </a:p>
        <a:p>
          <a:pPr marL="228600" lvl="1" indent="-228600" algn="l" defTabSz="889000">
            <a:lnSpc>
              <a:spcPct val="90000"/>
            </a:lnSpc>
            <a:spcBef>
              <a:spcPct val="0"/>
            </a:spcBef>
            <a:spcAft>
              <a:spcPct val="15000"/>
            </a:spcAft>
            <a:buNone/>
          </a:pPr>
          <a:r>
            <a:rPr lang="en-US" sz="2000" kern="1200" dirty="0"/>
            <a:t>7 + 7</a:t>
          </a:r>
        </a:p>
        <a:p>
          <a:pPr marL="228600" lvl="1" indent="-228600" algn="l" defTabSz="889000">
            <a:lnSpc>
              <a:spcPct val="90000"/>
            </a:lnSpc>
            <a:spcBef>
              <a:spcPct val="0"/>
            </a:spcBef>
            <a:spcAft>
              <a:spcPct val="15000"/>
            </a:spcAft>
            <a:buNone/>
          </a:pPr>
          <a:r>
            <a:rPr lang="en-US" sz="2000" kern="1200" dirty="0"/>
            <a:t>13 + 1 or 1 +13</a:t>
          </a:r>
        </a:p>
        <a:p>
          <a:pPr marL="228600" lvl="1" indent="-228600" algn="l" defTabSz="889000">
            <a:lnSpc>
              <a:spcPct val="90000"/>
            </a:lnSpc>
            <a:spcBef>
              <a:spcPct val="0"/>
            </a:spcBef>
            <a:spcAft>
              <a:spcPct val="15000"/>
            </a:spcAft>
            <a:buNone/>
          </a:pPr>
          <a:r>
            <a:rPr lang="en-US" sz="2000" kern="1200" dirty="0"/>
            <a:t>12 + 2 or 2 + 12</a:t>
          </a:r>
        </a:p>
      </dsp:txBody>
      <dsp:txXfrm>
        <a:off x="29" y="1174314"/>
        <a:ext cx="2848570" cy="2854800"/>
      </dsp:txXfrm>
    </dsp:sp>
    <dsp:sp modelId="{3B38FC43-2162-1048-A561-FF0959AE0DFA}">
      <dsp:nvSpPr>
        <dsp:cNvPr id="0" name=""/>
        <dsp:cNvSpPr/>
      </dsp:nvSpPr>
      <dsp:spPr>
        <a:xfrm>
          <a:off x="3247399" y="34885"/>
          <a:ext cx="2848570" cy="1139428"/>
        </a:xfrm>
        <a:prstGeom prst="rect">
          <a:avLst/>
        </a:prstGeom>
        <a:solidFill>
          <a:schemeClr val="accent5">
            <a:hueOff val="-1031223"/>
            <a:satOff val="-12017"/>
            <a:lumOff val="-2158"/>
            <a:alphaOff val="0"/>
          </a:schemeClr>
        </a:solidFill>
        <a:ln w="15875" cap="flat" cmpd="sng" algn="ctr">
          <a:solidFill>
            <a:schemeClr val="accent5">
              <a:hueOff val="-1031223"/>
              <a:satOff val="-12017"/>
              <a:lumOff val="-21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Subtraction</a:t>
          </a:r>
        </a:p>
      </dsp:txBody>
      <dsp:txXfrm>
        <a:off x="3247399" y="34885"/>
        <a:ext cx="2848570" cy="1139428"/>
      </dsp:txXfrm>
    </dsp:sp>
    <dsp:sp modelId="{0DECA07F-E94D-4C44-8789-DDE52C7AE2CC}">
      <dsp:nvSpPr>
        <dsp:cNvPr id="0" name=""/>
        <dsp:cNvSpPr/>
      </dsp:nvSpPr>
      <dsp:spPr>
        <a:xfrm>
          <a:off x="3247399" y="1174314"/>
          <a:ext cx="2848570" cy="2854800"/>
        </a:xfrm>
        <a:prstGeom prst="rect">
          <a:avLst/>
        </a:prstGeom>
        <a:solidFill>
          <a:schemeClr val="accent5">
            <a:tint val="40000"/>
            <a:alpha val="90000"/>
            <a:hueOff val="-657576"/>
            <a:satOff val="-19558"/>
            <a:lumOff val="-1044"/>
            <a:alphaOff val="0"/>
          </a:schemeClr>
        </a:solidFill>
        <a:ln w="15875" cap="flat" cmpd="sng" algn="ctr">
          <a:solidFill>
            <a:schemeClr val="accent5">
              <a:tint val="40000"/>
              <a:alpha val="90000"/>
              <a:hueOff val="-657576"/>
              <a:satOff val="-19558"/>
              <a:lumOff val="-10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en-US" sz="2000" kern="1200" dirty="0"/>
            <a:t>24 - 10</a:t>
          </a:r>
        </a:p>
        <a:p>
          <a:pPr marL="228600" lvl="1" indent="-228600" algn="l" defTabSz="889000">
            <a:lnSpc>
              <a:spcPct val="90000"/>
            </a:lnSpc>
            <a:spcBef>
              <a:spcPct val="0"/>
            </a:spcBef>
            <a:spcAft>
              <a:spcPct val="15000"/>
            </a:spcAft>
            <a:buNone/>
          </a:pPr>
          <a:r>
            <a:rPr lang="en-US" sz="2000" kern="1200" dirty="0"/>
            <a:t>16 - 2</a:t>
          </a:r>
        </a:p>
        <a:p>
          <a:pPr marL="228600" lvl="1" indent="-228600" algn="l" defTabSz="889000">
            <a:lnSpc>
              <a:spcPct val="90000"/>
            </a:lnSpc>
            <a:spcBef>
              <a:spcPct val="0"/>
            </a:spcBef>
            <a:spcAft>
              <a:spcPct val="15000"/>
            </a:spcAft>
            <a:buNone/>
          </a:pPr>
          <a:r>
            <a:rPr lang="en-US" sz="2000" kern="1200" dirty="0"/>
            <a:t>18 - 4</a:t>
          </a:r>
        </a:p>
        <a:p>
          <a:pPr marL="228600" lvl="1" indent="-228600" algn="l" defTabSz="889000">
            <a:lnSpc>
              <a:spcPct val="90000"/>
            </a:lnSpc>
            <a:spcBef>
              <a:spcPct val="0"/>
            </a:spcBef>
            <a:spcAft>
              <a:spcPct val="15000"/>
            </a:spcAft>
            <a:buNone/>
          </a:pPr>
          <a:r>
            <a:rPr lang="en-US" sz="2000" kern="1200" dirty="0"/>
            <a:t>20 - 6</a:t>
          </a:r>
        </a:p>
        <a:p>
          <a:pPr marL="228600" lvl="1" indent="-228600" algn="l" defTabSz="889000">
            <a:lnSpc>
              <a:spcPct val="90000"/>
            </a:lnSpc>
            <a:spcBef>
              <a:spcPct val="0"/>
            </a:spcBef>
            <a:spcAft>
              <a:spcPct val="15000"/>
            </a:spcAft>
            <a:buNone/>
          </a:pPr>
          <a:r>
            <a:rPr lang="en-US" sz="2000" kern="1200" dirty="0"/>
            <a:t>34 - 20</a:t>
          </a:r>
        </a:p>
      </dsp:txBody>
      <dsp:txXfrm>
        <a:off x="3247399" y="1174314"/>
        <a:ext cx="284857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BA68C39C-3178-4D0C-931F-5E2553A3EC8F}" type="datetimeFigureOut">
              <a:rPr lang="en-US" smtClean="0"/>
              <a:t>5/29/18</a:t>
            </a:fld>
            <a:endParaRPr lang="en-US"/>
          </a:p>
        </p:txBody>
      </p:sp>
      <p:sp>
        <p:nvSpPr>
          <p:cNvPr id="4" name="Footer Placeholder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F52EACFB-053F-4053-BA47-77E3374A3309}" type="slidenum">
              <a:rPr lang="en-US" smtClean="0"/>
              <a:t>‹#›</a:t>
            </a:fld>
            <a:endParaRPr lang="en-US"/>
          </a:p>
        </p:txBody>
      </p:sp>
    </p:spTree>
    <p:extLst>
      <p:ext uri="{BB962C8B-B14F-4D97-AF65-F5344CB8AC3E}">
        <p14:creationId xmlns:p14="http://schemas.microsoft.com/office/powerpoint/2010/main" val="3966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594" y="0"/>
            <a:ext cx="4303313" cy="340210"/>
          </a:xfrm>
          <a:prstGeom prst="rect">
            <a:avLst/>
          </a:prstGeom>
        </p:spPr>
        <p:txBody>
          <a:bodyPr vert="horz" lIns="91440" tIns="45720" rIns="91440" bIns="45720" rtlCol="0"/>
          <a:lstStyle>
            <a:lvl1pPr algn="r">
              <a:defRPr sz="1200"/>
            </a:lvl1pPr>
          </a:lstStyle>
          <a:p>
            <a:fld id="{15960743-97CB-4F6D-BD56-F920467721F2}" type="datetimeFigureOut">
              <a:rPr lang="en-GB" smtClean="0"/>
              <a:t>29/05/2018</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360" y="3229277"/>
            <a:ext cx="7943507" cy="30586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78"/>
            <a:ext cx="4303313" cy="3402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594" y="6456378"/>
            <a:ext cx="4303313" cy="340210"/>
          </a:xfrm>
          <a:prstGeom prst="rect">
            <a:avLst/>
          </a:prstGeom>
        </p:spPr>
        <p:txBody>
          <a:bodyPr vert="horz" lIns="91440" tIns="45720" rIns="91440" bIns="45720" rtlCol="0" anchor="b"/>
          <a:lstStyle>
            <a:lvl1pPr algn="r">
              <a:defRPr sz="1200"/>
            </a:lvl1pPr>
          </a:lstStyle>
          <a:p>
            <a:fld id="{BA7FA06B-B4EA-4159-9303-65CD38B1026E}" type="slidenum">
              <a:rPr lang="en-GB" smtClean="0"/>
              <a:t>‹#›</a:t>
            </a:fld>
            <a:endParaRPr lang="en-GB"/>
          </a:p>
        </p:txBody>
      </p:sp>
    </p:spTree>
    <p:extLst>
      <p:ext uri="{BB962C8B-B14F-4D97-AF65-F5344CB8AC3E}">
        <p14:creationId xmlns:p14="http://schemas.microsoft.com/office/powerpoint/2010/main" val="32107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FA06B-B4EA-4159-9303-65CD38B1026E}" type="slidenum">
              <a:rPr lang="en-GB" smtClean="0"/>
              <a:t>26</a:t>
            </a:fld>
            <a:endParaRPr lang="en-GB"/>
          </a:p>
        </p:txBody>
      </p:sp>
    </p:spTree>
    <p:extLst>
      <p:ext uri="{BB962C8B-B14F-4D97-AF65-F5344CB8AC3E}">
        <p14:creationId xmlns:p14="http://schemas.microsoft.com/office/powerpoint/2010/main" val="246588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7FA06B-B4EA-4159-9303-65CD38B1026E}" type="slidenum">
              <a:rPr lang="en-GB" smtClean="0"/>
              <a:t>41</a:t>
            </a:fld>
            <a:endParaRPr lang="en-GB"/>
          </a:p>
        </p:txBody>
      </p:sp>
    </p:spTree>
    <p:extLst>
      <p:ext uri="{BB962C8B-B14F-4D97-AF65-F5344CB8AC3E}">
        <p14:creationId xmlns:p14="http://schemas.microsoft.com/office/powerpoint/2010/main" val="396548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5/29/18</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F190-DA4A-C141-88FC-E6385051CDEE}"/>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a:extLst>
              <a:ext uri="{FF2B5EF4-FFF2-40B4-BE49-F238E27FC236}">
                <a16:creationId xmlns:a16="http://schemas.microsoft.com/office/drawing/2014/main" id="{0F654C3E-8F39-564B-92CC-B618FD67F2CD}"/>
              </a:ext>
            </a:extLst>
          </p:cNvPr>
          <p:cNvSpPr>
            <a:spLocks noGrp="1"/>
          </p:cNvSpPr>
          <p:nvPr>
            <p:ph type="tbl" idx="1"/>
          </p:nvPr>
        </p:nvSpPr>
        <p:spPr>
          <a:xfrm>
            <a:off x="457200" y="1600200"/>
            <a:ext cx="8229600" cy="4525963"/>
          </a:xfrm>
        </p:spPr>
        <p:txBody>
          <a:bodyPr/>
          <a:lstStyle/>
          <a:p>
            <a:endParaRPr lang="en-GB"/>
          </a:p>
        </p:txBody>
      </p:sp>
    </p:spTree>
    <p:extLst>
      <p:ext uri="{BB962C8B-B14F-4D97-AF65-F5344CB8AC3E}">
        <p14:creationId xmlns:p14="http://schemas.microsoft.com/office/powerpoint/2010/main" val="138437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332656"/>
            <a:ext cx="7773338" cy="1152128"/>
          </a:xfrm>
        </p:spPr>
        <p:txBody>
          <a:bodyPr/>
          <a:lstStyle>
            <a:lvl1pPr>
              <a:defRPr>
                <a:solidFill>
                  <a:schemeClr val="tx1"/>
                </a:solidFill>
              </a:defRPr>
            </a:lvl1pPr>
          </a:lstStyle>
          <a:p>
            <a:r>
              <a:rPr lang="en-US" dirty="0"/>
              <a:t>Click to edit Master title style</a:t>
            </a:r>
          </a:p>
        </p:txBody>
      </p:sp>
      <p:sp>
        <p:nvSpPr>
          <p:cNvPr id="12" name="Content Placeholder 2"/>
          <p:cNvSpPr>
            <a:spLocks noGrp="1"/>
          </p:cNvSpPr>
          <p:nvPr>
            <p:ph sz="quarter" idx="13"/>
          </p:nvPr>
        </p:nvSpPr>
        <p:spPr>
          <a:xfrm>
            <a:off x="685330" y="1817441"/>
            <a:ext cx="7772870" cy="4275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419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043608" y="260648"/>
            <a:ext cx="7848872" cy="1252728"/>
          </a:xfrm>
        </p:spPr>
        <p:txBody>
          <a:bodyPr/>
          <a:lstStyle/>
          <a:p>
            <a:r>
              <a:rPr lang="en-US" dirty="0"/>
              <a:t>Click to edit Master title style</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5/29/18</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1772816"/>
            <a:ext cx="3822192"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1772816"/>
            <a:ext cx="3822192"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1781126"/>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7332" y="2564904"/>
            <a:ext cx="3820055"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781125"/>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64904"/>
            <a:ext cx="3822192"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7" name="Group 16"/>
          <p:cNvGrpSpPr/>
          <p:nvPr userDrawn="1"/>
        </p:nvGrpSpPr>
        <p:grpSpPr>
          <a:xfrm>
            <a:off x="180776" y="188640"/>
            <a:ext cx="8783712" cy="1944217"/>
            <a:chOff x="180776" y="188640"/>
            <a:chExt cx="8783712" cy="1944217"/>
          </a:xfrm>
        </p:grpSpPr>
        <p:sp>
          <p:nvSpPr>
            <p:cNvPr id="5" name="Rounded Rectangle 4"/>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ounded Rectangle 11"/>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p:nvPr userDrawn="1"/>
        </p:nvPicPr>
        <p:blipFill>
          <a:blip r:embed="rId2" cstate="email">
            <a:extLst>
              <a:ext uri="{28A0092B-C50C-407E-A947-70E740481C1C}">
                <a14:useLocalDpi xmlns:a14="http://schemas.microsoft.com/office/drawing/2010/main"/>
              </a:ext>
            </a:extLst>
          </a:blip>
          <a:stretch>
            <a:fillRect/>
          </a:stretch>
        </p:blipFill>
        <p:spPr>
          <a:xfrm>
            <a:off x="323528" y="260648"/>
            <a:ext cx="543824" cy="955929"/>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userDrawn="1"/>
        </p:nvGrpSpPr>
        <p:grpSpPr>
          <a:xfrm>
            <a:off x="180776" y="188640"/>
            <a:ext cx="8783712" cy="1944217"/>
            <a:chOff x="180776" y="188640"/>
            <a:chExt cx="8783712" cy="1944217"/>
          </a:xfrm>
        </p:grpSpPr>
        <p:sp>
          <p:nvSpPr>
            <p:cNvPr id="17" name="Rounded Rectangle 16"/>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Rounded Rectangle 17"/>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4" name="Freeform 23"/>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1" name="Picture 30"/>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2014" y="270601"/>
              <a:ext cx="671594" cy="926151"/>
            </a:xfrm>
            <a:prstGeom prst="rect">
              <a:avLst/>
            </a:prstGeom>
            <a:noFill/>
            <a:ln>
              <a:noFill/>
            </a:ln>
          </p:spPr>
        </p:pic>
      </p:grpSp>
      <p:sp>
        <p:nvSpPr>
          <p:cNvPr id="22" name="Title 21"/>
          <p:cNvSpPr>
            <a:spLocks noGrp="1"/>
          </p:cNvSpPr>
          <p:nvPr>
            <p:ph type="title"/>
          </p:nvPr>
        </p:nvSpPr>
        <p:spPr>
          <a:xfrm>
            <a:off x="914400" y="1556792"/>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574356"/>
            <a:ext cx="3904076" cy="4064444"/>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chemeClr val="tx2"/>
                </a:solidFill>
              </a:defRPr>
            </a:lvl1pPr>
          </a:lstStyle>
          <a:p>
            <a:r>
              <a:rPr lang="en-US" dirty="0"/>
              <a:t>Click to edit Master title style</a:t>
            </a:r>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2"/>
          <p:cNvSpPr>
            <a:spLocks noGrp="1"/>
          </p:cNvSpPr>
          <p:nvPr>
            <p:ph type="pic" idx="1"/>
          </p:nvPr>
        </p:nvSpPr>
        <p:spPr>
          <a:xfrm>
            <a:off x="395536" y="1124744"/>
            <a:ext cx="4320480" cy="3528392"/>
          </a:xfrm>
          <a:prstGeom prst="roundRect">
            <a:avLst>
              <a:gd name="adj" fmla="val 3924"/>
            </a:avLst>
          </a:prstGeom>
          <a:solidFill>
            <a:schemeClr val="accent5"/>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251520" y="188640"/>
            <a:ext cx="8783712" cy="1830761"/>
            <a:chOff x="251520" y="188640"/>
            <a:chExt cx="8783712" cy="1830761"/>
          </a:xfrm>
        </p:grpSpPr>
        <p:sp>
          <p:nvSpPr>
            <p:cNvPr id="16" name="Rounded Rectangle 15"/>
            <p:cNvSpPr/>
            <p:nvPr userDrawn="1"/>
          </p:nvSpPr>
          <p:spPr>
            <a:xfrm>
              <a:off x="268544" y="404664"/>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ounded Rectangle 21"/>
            <p:cNvSpPr/>
            <p:nvPr/>
          </p:nvSpPr>
          <p:spPr>
            <a:xfrm>
              <a:off x="268544" y="188640"/>
              <a:ext cx="8695944" cy="71323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
            <p:cNvSpPr>
              <a:spLocks/>
            </p:cNvSpPr>
            <p:nvPr/>
          </p:nvSpPr>
          <p:spPr bwMode="hidden">
            <a:xfrm>
              <a:off x="4355976" y="316943"/>
              <a:ext cx="4590922" cy="106156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hidden">
            <a:xfrm>
              <a:off x="268545" y="188640"/>
              <a:ext cx="4955896"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hidden">
            <a:xfrm>
              <a:off x="1043608" y="260648"/>
              <a:ext cx="3864381" cy="1360288"/>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7" name="Freeform 26"/>
            <p:cNvSpPr>
              <a:spLocks/>
            </p:cNvSpPr>
            <p:nvPr/>
          </p:nvSpPr>
          <p:spPr bwMode="hidden">
            <a:xfrm>
              <a:off x="251520" y="1124744"/>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hidden">
            <a:xfrm rot="11251488">
              <a:off x="5512472" y="908721"/>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userDrawn="1">
            <p:ph type="title"/>
          </p:nvPr>
        </p:nvSpPr>
        <p:spPr>
          <a:xfrm>
            <a:off x="1298730" y="304064"/>
            <a:ext cx="7643192" cy="1252728"/>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userDrawn="1">
            <p:ph type="body" idx="1"/>
          </p:nvPr>
        </p:nvSpPr>
        <p:spPr>
          <a:xfrm>
            <a:off x="352596" y="1774065"/>
            <a:ext cx="8611892" cy="48354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NEW_SANC_LOGO_HIGH_QUAL.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51520" y="188640"/>
            <a:ext cx="720080" cy="1258039"/>
          </a:xfrm>
          <a:prstGeom prst="rect">
            <a:avLst/>
          </a:prstGeom>
          <a:noFill/>
          <a:ln w="28575">
            <a:solidFill>
              <a:schemeClr val="accent1"/>
            </a:solidFill>
          </a:ln>
          <a:effectLst>
            <a:outerShdw blurRad="50800" dist="38100" dir="10800000" algn="r" rotWithShape="0">
              <a:prstClr val="black">
                <a:alpha val="40000"/>
              </a:prstClr>
            </a:outerShdw>
          </a:effectLst>
        </p:spPr>
      </p:pic>
      <p:pic>
        <p:nvPicPr>
          <p:cNvPr id="14" name="Picture 13"/>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r" defTabSz="914400" rtl="0" eaLnBrk="1" latinLnBrk="0" hangingPunct="1">
        <a:spcBef>
          <a:spcPct val="0"/>
        </a:spcBef>
        <a:buNone/>
        <a:defRPr sz="3200" kern="1200" normalizeH="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emf"/><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2.tiff"/><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7544" y="404664"/>
            <a:ext cx="5832648" cy="4732436"/>
          </a:xfrm>
        </p:spPr>
        <p:txBody>
          <a:bodyPr anchor="ctr" anchorCtr="1">
            <a:normAutofit/>
          </a:bodyPr>
          <a:lstStyle/>
          <a:p>
            <a:pPr algn="ctr">
              <a:spcAft>
                <a:spcPts val="0"/>
              </a:spcAft>
            </a:pPr>
            <a:r>
              <a:rPr lang="en-GB" sz="3600" dirty="0">
                <a:solidFill>
                  <a:schemeClr val="bg1"/>
                </a:solidFill>
                <a:effectLst>
                  <a:outerShdw blurRad="50800" dist="38100" dir="2700000" algn="tl" rotWithShape="0">
                    <a:srgbClr val="000000">
                      <a:alpha val="43000"/>
                    </a:srgbClr>
                  </a:outerShdw>
                </a:effectLst>
              </a:rPr>
              <a:t>eNICLE</a:t>
            </a:r>
            <a:br>
              <a:rPr lang="en-GB" sz="3600" dirty="0">
                <a:solidFill>
                  <a:schemeClr val="bg1"/>
                </a:solidFill>
                <a:effectLst>
                  <a:outerShdw blurRad="50800" dist="38100" dir="2700000" algn="tl" rotWithShape="0">
                    <a:srgbClr val="000000">
                      <a:alpha val="43000"/>
                    </a:srgbClr>
                  </a:outerShdw>
                </a:effectLst>
              </a:rPr>
            </a:br>
            <a:r>
              <a:rPr lang="en-GB" sz="3600" dirty="0">
                <a:solidFill>
                  <a:schemeClr val="bg1"/>
                </a:solidFill>
                <a:effectLst>
                  <a:outerShdw blurRad="50800" dist="38100" dir="2700000" algn="tl" rotWithShape="0">
                    <a:srgbClr val="000000">
                      <a:alpha val="43000"/>
                    </a:srgbClr>
                  </a:outerShdw>
                </a:effectLst>
              </a:rPr>
              <a:t>Grade 1 &amp; 2 programme</a:t>
            </a:r>
            <a:br>
              <a:rPr lang="en-GB" sz="3600" dirty="0">
                <a:solidFill>
                  <a:schemeClr val="bg1"/>
                </a:solidFill>
                <a:effectLst>
                  <a:outerShdw blurRad="50800" dist="38100" dir="2700000" algn="tl" rotWithShape="0">
                    <a:srgbClr val="000000">
                      <a:alpha val="43000"/>
                    </a:srgbClr>
                  </a:outerShdw>
                </a:effectLst>
              </a:rPr>
            </a:br>
            <a:r>
              <a:rPr lang="en-GB" sz="3600" dirty="0">
                <a:solidFill>
                  <a:schemeClr val="bg1"/>
                </a:solidFill>
                <a:effectLst>
                  <a:outerShdw blurRad="50800" dist="38100" dir="2700000" algn="tl" rotWithShape="0">
                    <a:srgbClr val="000000">
                      <a:alpha val="43000"/>
                    </a:srgbClr>
                  </a:outerShdw>
                </a:effectLst>
              </a:rPr>
              <a:t>Session 7</a:t>
            </a:r>
            <a:br>
              <a:rPr lang="en-GB" sz="3600" dirty="0">
                <a:solidFill>
                  <a:schemeClr val="bg1"/>
                </a:solidFill>
                <a:effectLst>
                  <a:outerShdw blurRad="50800" dist="38100" dir="2700000" algn="tl" rotWithShape="0">
                    <a:srgbClr val="000000">
                      <a:alpha val="43000"/>
                    </a:srgbClr>
                  </a:outerShdw>
                </a:effectLst>
              </a:rPr>
            </a:br>
            <a:r>
              <a:rPr lang="en-GB" sz="3600" dirty="0">
                <a:solidFill>
                  <a:schemeClr val="bg1"/>
                </a:solidFill>
                <a:effectLst>
                  <a:outerShdw blurRad="50800" dist="38100" dir="2700000" algn="tl" rotWithShape="0">
                    <a:srgbClr val="000000">
                      <a:alpha val="43000"/>
                    </a:srgbClr>
                  </a:outerShdw>
                </a:effectLst>
              </a:rPr>
              <a:t>29</a:t>
            </a:r>
            <a:r>
              <a:rPr lang="en-GB" sz="3600" baseline="30000" dirty="0">
                <a:solidFill>
                  <a:schemeClr val="bg1"/>
                </a:solidFill>
                <a:effectLst>
                  <a:outerShdw blurRad="50800" dist="38100" dir="2700000" algn="tl" rotWithShape="0">
                    <a:srgbClr val="000000">
                      <a:alpha val="43000"/>
                    </a:srgbClr>
                  </a:outerShdw>
                </a:effectLst>
              </a:rPr>
              <a:t>th</a:t>
            </a:r>
            <a:r>
              <a:rPr lang="en-GB" sz="3600" dirty="0">
                <a:solidFill>
                  <a:schemeClr val="bg1"/>
                </a:solidFill>
                <a:effectLst>
                  <a:outerShdw blurRad="50800" dist="38100" dir="2700000" algn="tl" rotWithShape="0">
                    <a:srgbClr val="000000">
                      <a:alpha val="43000"/>
                    </a:srgbClr>
                  </a:outerShdw>
                </a:effectLst>
              </a:rPr>
              <a:t> May 2018</a:t>
            </a:r>
          </a:p>
        </p:txBody>
      </p:sp>
      <p:sp>
        <p:nvSpPr>
          <p:cNvPr id="8" name="Subtitle 7"/>
          <p:cNvSpPr>
            <a:spLocks noGrp="1"/>
          </p:cNvSpPr>
          <p:nvPr>
            <p:ph type="subTitle" idx="1"/>
          </p:nvPr>
        </p:nvSpPr>
        <p:spPr>
          <a:xfrm>
            <a:off x="323528" y="5661248"/>
            <a:ext cx="8597030" cy="1008112"/>
          </a:xfrm>
        </p:spPr>
        <p:txBody>
          <a:bodyPr>
            <a:noAutofit/>
          </a:bodyPr>
          <a:lstStyle/>
          <a:p>
            <a:pPr algn="l"/>
            <a:r>
              <a:rPr lang="en-US" b="1" dirty="0">
                <a:solidFill>
                  <a:srgbClr val="D85C00"/>
                </a:solidFill>
                <a:ea typeface="Calibri"/>
                <a:cs typeface="Times New Roman"/>
              </a:rPr>
              <a:t>Prof Mellony Graven, </a:t>
            </a:r>
            <a:r>
              <a:rPr lang="en-US" b="1" dirty="0" err="1">
                <a:solidFill>
                  <a:srgbClr val="D85C00"/>
                </a:solidFill>
                <a:ea typeface="Calibri"/>
                <a:cs typeface="Times New Roman"/>
              </a:rPr>
              <a:t>Dr</a:t>
            </a:r>
            <a:r>
              <a:rPr lang="en-US" b="1" dirty="0">
                <a:solidFill>
                  <a:srgbClr val="D85C00"/>
                </a:solidFill>
                <a:ea typeface="Calibri"/>
                <a:cs typeface="Times New Roman"/>
              </a:rPr>
              <a:t> Debbie Stott, </a:t>
            </a:r>
            <a:r>
              <a:rPr lang="en-US" b="1" dirty="0" err="1">
                <a:solidFill>
                  <a:srgbClr val="D85C00"/>
                </a:solidFill>
                <a:ea typeface="Calibri"/>
                <a:cs typeface="Times New Roman"/>
              </a:rPr>
              <a:t>Dr</a:t>
            </a:r>
            <a:r>
              <a:rPr lang="en-US" b="1" dirty="0">
                <a:solidFill>
                  <a:srgbClr val="D85C00"/>
                </a:solidFill>
                <a:ea typeface="Calibri"/>
                <a:cs typeface="Times New Roman"/>
              </a:rPr>
              <a:t> Pam Vale, </a:t>
            </a:r>
            <a:r>
              <a:rPr lang="en-US" b="1" dirty="0" err="1">
                <a:solidFill>
                  <a:srgbClr val="D85C00"/>
                </a:solidFill>
                <a:ea typeface="Calibri"/>
                <a:cs typeface="Times New Roman"/>
              </a:rPr>
              <a:t>Ms</a:t>
            </a:r>
            <a:r>
              <a:rPr lang="en-US" b="1" dirty="0">
                <a:solidFill>
                  <a:srgbClr val="D85C00"/>
                </a:solidFill>
                <a:ea typeface="Calibri"/>
                <a:cs typeface="Times New Roman"/>
              </a:rPr>
              <a:t> Carolyn Stevenson-</a:t>
            </a:r>
            <a:r>
              <a:rPr lang="en-US" b="1" dirty="0" err="1">
                <a:solidFill>
                  <a:srgbClr val="D85C00"/>
                </a:solidFill>
                <a:ea typeface="Calibri"/>
                <a:cs typeface="Times New Roman"/>
              </a:rPr>
              <a:t>Milln</a:t>
            </a:r>
            <a:r>
              <a:rPr lang="en-US" b="1" dirty="0">
                <a:solidFill>
                  <a:srgbClr val="D85C00"/>
                </a:solidFill>
                <a:ea typeface="Calibri"/>
                <a:cs typeface="Times New Roman"/>
              </a:rPr>
              <a:t>, </a:t>
            </a:r>
            <a:r>
              <a:rPr lang="en-US" b="1" dirty="0" err="1">
                <a:solidFill>
                  <a:srgbClr val="D85C00"/>
                </a:solidFill>
                <a:ea typeface="Calibri"/>
                <a:cs typeface="Times New Roman"/>
              </a:rPr>
              <a:t>Ms</a:t>
            </a:r>
            <a:r>
              <a:rPr lang="en-US" b="1" dirty="0">
                <a:solidFill>
                  <a:srgbClr val="D85C00"/>
                </a:solidFill>
                <a:ea typeface="Calibri"/>
                <a:cs typeface="Times New Roman"/>
              </a:rPr>
              <a:t> </a:t>
            </a:r>
            <a:r>
              <a:rPr lang="en-US" b="1">
                <a:solidFill>
                  <a:srgbClr val="D85C00"/>
                </a:solidFill>
                <a:ea typeface="Calibri"/>
                <a:cs typeface="Times New Roman"/>
              </a:rPr>
              <a:t>Roxanne Long, </a:t>
            </a:r>
            <a:r>
              <a:rPr lang="en-US" b="1" dirty="0" err="1">
                <a:solidFill>
                  <a:srgbClr val="D85C00"/>
                </a:solidFill>
                <a:ea typeface="Calibri"/>
                <a:cs typeface="Times New Roman"/>
              </a:rPr>
              <a:t>Ms</a:t>
            </a:r>
            <a:r>
              <a:rPr lang="en-US" b="1" dirty="0">
                <a:solidFill>
                  <a:srgbClr val="D85C00"/>
                </a:solidFill>
                <a:ea typeface="Calibri"/>
                <a:cs typeface="Times New Roman"/>
              </a:rPr>
              <a:t> </a:t>
            </a:r>
            <a:r>
              <a:rPr lang="en-US" b="1" dirty="0" err="1">
                <a:solidFill>
                  <a:srgbClr val="D85C00"/>
                </a:solidFill>
                <a:ea typeface="Calibri"/>
                <a:cs typeface="Times New Roman"/>
              </a:rPr>
              <a:t>Samu</a:t>
            </a:r>
            <a:r>
              <a:rPr lang="en-US" b="1" dirty="0">
                <a:solidFill>
                  <a:srgbClr val="D85C00"/>
                </a:solidFill>
                <a:ea typeface="Calibri"/>
                <a:cs typeface="Times New Roman"/>
              </a:rPr>
              <a:t> </a:t>
            </a:r>
            <a:r>
              <a:rPr lang="en-US" b="1" dirty="0" err="1">
                <a:solidFill>
                  <a:srgbClr val="D85C00"/>
                </a:solidFill>
                <a:ea typeface="Calibri"/>
                <a:cs typeface="Times New Roman"/>
              </a:rPr>
              <a:t>Chikiwa</a:t>
            </a:r>
            <a:endParaRPr lang="en-GB" dirty="0">
              <a:solidFill>
                <a:srgbClr val="D85C00"/>
              </a:solidFill>
            </a:endParaRPr>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69508" y="3573016"/>
            <a:ext cx="1878956" cy="477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descr="NEW_SANC_LOGO_HIGH_QU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9508" y="322007"/>
            <a:ext cx="1878956" cy="3251009"/>
          </a:xfrm>
          <a:prstGeom prst="rect">
            <a:avLst/>
          </a:prstGeom>
        </p:spPr>
      </p:pic>
      <p:pic>
        <p:nvPicPr>
          <p:cNvPr id="6" name="Picture 5"/>
          <p:cNvPicPr/>
          <p:nvPr/>
        </p:nvPicPr>
        <p:blipFill>
          <a:blip r:embed="rId4">
            <a:extLst>
              <a:ext uri="{28A0092B-C50C-407E-A947-70E740481C1C}">
                <a14:useLocalDpi xmlns:a14="http://schemas.microsoft.com/office/drawing/2010/main"/>
              </a:ext>
            </a:extLst>
          </a:blip>
          <a:stretch>
            <a:fillRect/>
          </a:stretch>
        </p:blipFill>
        <p:spPr>
          <a:xfrm>
            <a:off x="7187956" y="4234609"/>
            <a:ext cx="1242060" cy="1242060"/>
          </a:xfrm>
          <a:prstGeom prst="rect">
            <a:avLst/>
          </a:prstGeom>
        </p:spPr>
      </p:pic>
    </p:spTree>
    <p:extLst>
      <p:ext uri="{BB962C8B-B14F-4D97-AF65-F5344CB8AC3E}">
        <p14:creationId xmlns:p14="http://schemas.microsoft.com/office/powerpoint/2010/main" val="336542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3811A06-D96A-C940-B8C2-B97A94345315}"/>
              </a:ext>
            </a:extLst>
          </p:cNvPr>
          <p:cNvSpPr>
            <a:spLocks noGrp="1" noChangeArrowheads="1"/>
          </p:cNvSpPr>
          <p:nvPr>
            <p:ph type="title"/>
          </p:nvPr>
        </p:nvSpPr>
        <p:spPr>
          <a:xfrm>
            <a:off x="638583" y="3068960"/>
            <a:ext cx="7773338" cy="3118052"/>
          </a:xfrm>
          <a:ln>
            <a:solidFill>
              <a:schemeClr val="accent1">
                <a:lumMod val="75000"/>
              </a:schemeClr>
            </a:solidFill>
          </a:ln>
        </p:spPr>
        <p:txBody>
          <a:bodyPr>
            <a:normAutofit/>
          </a:bodyPr>
          <a:lstStyle/>
          <a:p>
            <a:pPr algn="ctr"/>
            <a:r>
              <a:rPr lang="en-ZA" dirty="0"/>
              <a:t>Five- to fifteen-minute</a:t>
            </a:r>
            <a:br>
              <a:rPr lang="en-ZA" dirty="0"/>
            </a:br>
            <a:r>
              <a:rPr lang="en-ZA" dirty="0"/>
              <a:t>conversations around problems that learners solve mentally. Useful tools to include in your lessons to help learners to </a:t>
            </a:r>
            <a:r>
              <a:rPr lang="en-ZA" u="sng" dirty="0"/>
              <a:t>make sense </a:t>
            </a:r>
            <a:r>
              <a:rPr lang="en-ZA" dirty="0"/>
              <a:t>of mathematics.</a:t>
            </a:r>
          </a:p>
        </p:txBody>
      </p:sp>
      <p:sp>
        <p:nvSpPr>
          <p:cNvPr id="2" name="Content Placeholder 1">
            <a:extLst>
              <a:ext uri="{FF2B5EF4-FFF2-40B4-BE49-F238E27FC236}">
                <a16:creationId xmlns:a16="http://schemas.microsoft.com/office/drawing/2014/main" id="{CE293444-2E8E-4F46-B085-B8F2F3646F45}"/>
              </a:ext>
            </a:extLst>
          </p:cNvPr>
          <p:cNvSpPr>
            <a:spLocks noGrp="1"/>
          </p:cNvSpPr>
          <p:nvPr>
            <p:ph sz="quarter" idx="13"/>
          </p:nvPr>
        </p:nvSpPr>
        <p:spPr>
          <a:xfrm>
            <a:off x="612028" y="2060848"/>
            <a:ext cx="7772870" cy="864096"/>
          </a:xfrm>
          <a:ln>
            <a:noFill/>
          </a:ln>
        </p:spPr>
        <p:style>
          <a:lnRef idx="2">
            <a:schemeClr val="accent4"/>
          </a:lnRef>
          <a:fillRef idx="1">
            <a:schemeClr val="lt1"/>
          </a:fillRef>
          <a:effectRef idx="0">
            <a:schemeClr val="accent4"/>
          </a:effectRef>
          <a:fontRef idx="minor">
            <a:schemeClr val="dk1"/>
          </a:fontRef>
        </p:style>
        <p:txBody>
          <a:bodyPr>
            <a:normAutofit fontScale="92500"/>
          </a:bodyPr>
          <a:lstStyle/>
          <a:p>
            <a:pPr marL="0" indent="0" algn="ctr">
              <a:buNone/>
            </a:pPr>
            <a:r>
              <a:rPr lang="en-GB" sz="3200" dirty="0"/>
              <a:t>This is a definition of: ________  _________</a:t>
            </a:r>
          </a:p>
        </p:txBody>
      </p:sp>
      <p:sp>
        <p:nvSpPr>
          <p:cNvPr id="4" name="Diamond 3">
            <a:extLst>
              <a:ext uri="{FF2B5EF4-FFF2-40B4-BE49-F238E27FC236}">
                <a16:creationId xmlns:a16="http://schemas.microsoft.com/office/drawing/2014/main" id="{D9733D7D-0391-0447-837F-14F29DE71B2A}"/>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74296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a:extLst>
              <a:ext uri="{FF2B5EF4-FFF2-40B4-BE49-F238E27FC236}">
                <a16:creationId xmlns:a16="http://schemas.microsoft.com/office/drawing/2014/main" id="{355AD56F-8F9A-B541-8A93-D6734D361295}"/>
              </a:ext>
            </a:extLst>
          </p:cNvPr>
          <p:cNvSpPr>
            <a:spLocks noGrp="1" noChangeArrowheads="1"/>
          </p:cNvSpPr>
          <p:nvPr>
            <p:ph type="title"/>
          </p:nvPr>
        </p:nvSpPr>
        <p:spPr>
          <a:xfrm>
            <a:off x="1043103" y="1700808"/>
            <a:ext cx="7643192" cy="1972808"/>
          </a:xfrm>
        </p:spPr>
        <p:txBody>
          <a:bodyPr>
            <a:normAutofit/>
          </a:bodyPr>
          <a:lstStyle/>
          <a:p>
            <a:pPr algn="ctr"/>
            <a:r>
              <a:rPr lang="en-US" altLang="en-US" sz="4000" dirty="0"/>
              <a:t>Part-part-whole model</a:t>
            </a:r>
            <a:br>
              <a:rPr lang="en-US" altLang="en-US" sz="4000" dirty="0"/>
            </a:br>
            <a:r>
              <a:rPr lang="en-US" altLang="en-US" sz="4000" dirty="0"/>
              <a:t>OR</a:t>
            </a:r>
            <a:br>
              <a:rPr lang="en-US" altLang="en-US" sz="4000" dirty="0"/>
            </a:br>
            <a:r>
              <a:rPr lang="en-US" altLang="en-US" sz="4000" dirty="0"/>
              <a:t>10-frame?</a:t>
            </a:r>
          </a:p>
        </p:txBody>
      </p:sp>
      <p:pic>
        <p:nvPicPr>
          <p:cNvPr id="5" name="Picture 4">
            <a:extLst>
              <a:ext uri="{FF2B5EF4-FFF2-40B4-BE49-F238E27FC236}">
                <a16:creationId xmlns:a16="http://schemas.microsoft.com/office/drawing/2014/main" id="{9C3878D1-DAB4-7645-B188-2AA33C5BDC31}"/>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2490064" y="4221088"/>
            <a:ext cx="4749270" cy="1944216"/>
          </a:xfrm>
          <a:prstGeom prst="rect">
            <a:avLst/>
          </a:prstGeom>
        </p:spPr>
      </p:pic>
      <p:sp>
        <p:nvSpPr>
          <p:cNvPr id="6" name="Diamond 5">
            <a:extLst>
              <a:ext uri="{FF2B5EF4-FFF2-40B4-BE49-F238E27FC236}">
                <a16:creationId xmlns:a16="http://schemas.microsoft.com/office/drawing/2014/main" id="{510AB5DA-D880-9145-B7CF-DAAE7C28898B}"/>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182004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5C069-7B23-BF46-896E-F89A41BC8EA0}"/>
              </a:ext>
            </a:extLst>
          </p:cNvPr>
          <p:cNvSpPr>
            <a:spLocks noGrp="1"/>
          </p:cNvSpPr>
          <p:nvPr>
            <p:ph idx="1"/>
          </p:nvPr>
        </p:nvSpPr>
        <p:spPr>
          <a:xfrm>
            <a:off x="352596" y="3429000"/>
            <a:ext cx="8611892" cy="3180504"/>
          </a:xfrm>
        </p:spPr>
        <p:txBody>
          <a:bodyPr>
            <a:normAutofit/>
          </a:bodyPr>
          <a:lstStyle/>
          <a:p>
            <a:pPr marL="0" indent="0" algn="ctr">
              <a:buNone/>
            </a:pPr>
            <a:r>
              <a:rPr lang="en-ZA" sz="4000" dirty="0"/>
              <a:t>that qualities like </a:t>
            </a:r>
            <a:r>
              <a:rPr lang="en-ZA" sz="4000" b="1" dirty="0"/>
              <a:t>intelligence</a:t>
            </a:r>
            <a:r>
              <a:rPr lang="en-ZA" sz="4000" dirty="0"/>
              <a:t> and </a:t>
            </a:r>
            <a:r>
              <a:rPr lang="en-ZA" sz="4000" b="1" dirty="0"/>
              <a:t>ability</a:t>
            </a:r>
            <a:r>
              <a:rPr lang="en-ZA" sz="4000" dirty="0"/>
              <a:t> are </a:t>
            </a:r>
            <a:r>
              <a:rPr lang="en-ZA" sz="4000" dirty="0">
                <a:solidFill>
                  <a:schemeClr val="accent6">
                    <a:lumMod val="75000"/>
                  </a:schemeClr>
                </a:solidFill>
              </a:rPr>
              <a:t>growable</a:t>
            </a:r>
            <a:r>
              <a:rPr lang="en-ZA" sz="4000" dirty="0"/>
              <a:t>: they can change and flourish or wither depending on how one engages with learning opportunities</a:t>
            </a:r>
          </a:p>
          <a:p>
            <a:pPr marL="0" indent="0" algn="ctr">
              <a:buNone/>
            </a:pPr>
            <a:endParaRPr lang="en-GB" sz="4000" dirty="0"/>
          </a:p>
        </p:txBody>
      </p:sp>
      <p:sp>
        <p:nvSpPr>
          <p:cNvPr id="38914" name="Rectangle 2">
            <a:extLst>
              <a:ext uri="{FF2B5EF4-FFF2-40B4-BE49-F238E27FC236}">
                <a16:creationId xmlns:a16="http://schemas.microsoft.com/office/drawing/2014/main" id="{6B1A4A2C-EBA2-3243-BCC8-2BDE3A49F0E1}"/>
              </a:ext>
            </a:extLst>
          </p:cNvPr>
          <p:cNvSpPr>
            <a:spLocks noGrp="1" noChangeArrowheads="1"/>
          </p:cNvSpPr>
          <p:nvPr>
            <p:ph type="title"/>
          </p:nvPr>
        </p:nvSpPr>
        <p:spPr>
          <a:xfrm>
            <a:off x="734106" y="1877386"/>
            <a:ext cx="7848872" cy="1252728"/>
          </a:xfrm>
        </p:spPr>
        <p:txBody>
          <a:bodyPr/>
          <a:lstStyle/>
          <a:p>
            <a:pPr algn="ctr"/>
            <a:r>
              <a:rPr lang="en-ZA" sz="3600" dirty="0"/>
              <a:t>People with a </a:t>
            </a:r>
            <a:br>
              <a:rPr lang="en-ZA" sz="3600" dirty="0"/>
            </a:br>
            <a:r>
              <a:rPr lang="en-ZA" sz="4000" dirty="0">
                <a:latin typeface="Courier" pitchFamily="2" charset="0"/>
              </a:rPr>
              <a:t>------ ------- </a:t>
            </a:r>
            <a:r>
              <a:rPr lang="en-ZA" sz="3600" dirty="0"/>
              <a:t>believe </a:t>
            </a:r>
            <a:endParaRPr lang="en-US" altLang="en-US" sz="3600" dirty="0"/>
          </a:p>
        </p:txBody>
      </p:sp>
      <p:sp>
        <p:nvSpPr>
          <p:cNvPr id="5" name="Diamond 4">
            <a:extLst>
              <a:ext uri="{FF2B5EF4-FFF2-40B4-BE49-F238E27FC236}">
                <a16:creationId xmlns:a16="http://schemas.microsoft.com/office/drawing/2014/main" id="{1C38ED6E-DC47-D54E-961A-24DD6B6A161E}"/>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42584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D22E0F9-6111-1D48-BDD4-20F794B9DC68}"/>
              </a:ext>
            </a:extLst>
          </p:cNvPr>
          <p:cNvSpPr>
            <a:spLocks noGrp="1" noChangeArrowheads="1"/>
          </p:cNvSpPr>
          <p:nvPr>
            <p:ph type="title"/>
          </p:nvPr>
        </p:nvSpPr>
        <p:spPr>
          <a:xfrm>
            <a:off x="685330" y="1772816"/>
            <a:ext cx="7773338" cy="1152128"/>
          </a:xfrm>
        </p:spPr>
        <p:txBody>
          <a:bodyPr>
            <a:normAutofit/>
          </a:bodyPr>
          <a:lstStyle/>
          <a:p>
            <a:pPr algn="ctr"/>
            <a:r>
              <a:rPr lang="en-US" altLang="en-US" sz="4000" dirty="0"/>
              <a:t>This is a definition of …?</a:t>
            </a:r>
            <a:endParaRPr lang="en-US" altLang="en-US" sz="4000" dirty="0">
              <a:solidFill>
                <a:srgbClr val="FF0000"/>
              </a:solidFill>
            </a:endParaRPr>
          </a:p>
        </p:txBody>
      </p:sp>
      <p:sp>
        <p:nvSpPr>
          <p:cNvPr id="2" name="Content Placeholder 1">
            <a:extLst>
              <a:ext uri="{FF2B5EF4-FFF2-40B4-BE49-F238E27FC236}">
                <a16:creationId xmlns:a16="http://schemas.microsoft.com/office/drawing/2014/main" id="{3FAF58F0-6DC3-4A43-94C0-35E9C2FD5E5A}"/>
              </a:ext>
            </a:extLst>
          </p:cNvPr>
          <p:cNvSpPr>
            <a:spLocks noGrp="1"/>
          </p:cNvSpPr>
          <p:nvPr>
            <p:ph sz="quarter" idx="13"/>
          </p:nvPr>
        </p:nvSpPr>
        <p:spPr>
          <a:xfrm>
            <a:off x="685330" y="3356991"/>
            <a:ext cx="7772870" cy="2736305"/>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en-ZA" sz="3600" dirty="0"/>
              <a:t>the ability to recognise </a:t>
            </a:r>
            <a:r>
              <a:rPr lang="en-ZA" sz="3600" dirty="0">
                <a:solidFill>
                  <a:schemeClr val="accent6">
                    <a:lumMod val="75000"/>
                  </a:schemeClr>
                </a:solidFill>
              </a:rPr>
              <a:t>dot</a:t>
            </a:r>
            <a:r>
              <a:rPr lang="en-ZA" sz="3600" dirty="0"/>
              <a:t> arrangements in </a:t>
            </a:r>
            <a:r>
              <a:rPr lang="en-ZA" sz="3600" dirty="0">
                <a:solidFill>
                  <a:schemeClr val="accent6">
                    <a:lumMod val="75000"/>
                  </a:schemeClr>
                </a:solidFill>
              </a:rPr>
              <a:t>different patterns</a:t>
            </a:r>
          </a:p>
        </p:txBody>
      </p:sp>
      <p:sp>
        <p:nvSpPr>
          <p:cNvPr id="4" name="Diamond 3">
            <a:extLst>
              <a:ext uri="{FF2B5EF4-FFF2-40B4-BE49-F238E27FC236}">
                <a16:creationId xmlns:a16="http://schemas.microsoft.com/office/drawing/2014/main" id="{DFAFD1FE-A333-6D44-8C7E-4F5DCB4E83FC}"/>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243318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61DA1D82-8FEC-5140-9E71-23ED47FE5717}"/>
              </a:ext>
            </a:extLst>
          </p:cNvPr>
          <p:cNvSpPr>
            <a:spLocks noGrp="1" noChangeArrowheads="1"/>
          </p:cNvSpPr>
          <p:nvPr>
            <p:ph type="title"/>
          </p:nvPr>
        </p:nvSpPr>
        <p:spPr>
          <a:xfrm>
            <a:off x="611560" y="2021402"/>
            <a:ext cx="7643192" cy="1252728"/>
          </a:xfrm>
        </p:spPr>
        <p:txBody>
          <a:bodyPr/>
          <a:lstStyle/>
          <a:p>
            <a:pPr algn="ctr"/>
            <a:r>
              <a:rPr lang="en-US" altLang="en-US" sz="3600" dirty="0"/>
              <a:t>Name this model…</a:t>
            </a:r>
          </a:p>
        </p:txBody>
      </p:sp>
      <p:sp>
        <p:nvSpPr>
          <p:cNvPr id="7" name="Diamond 6">
            <a:extLst>
              <a:ext uri="{FF2B5EF4-FFF2-40B4-BE49-F238E27FC236}">
                <a16:creationId xmlns:a16="http://schemas.microsoft.com/office/drawing/2014/main" id="{5E2097DC-E13B-1B42-87BB-EAD3F84DC64A}"/>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graphicFrame>
        <p:nvGraphicFramePr>
          <p:cNvPr id="2" name="Table 1">
            <a:extLst>
              <a:ext uri="{FF2B5EF4-FFF2-40B4-BE49-F238E27FC236}">
                <a16:creationId xmlns:a16="http://schemas.microsoft.com/office/drawing/2014/main" id="{049A41E3-4715-1841-8966-6669CEF20A21}"/>
              </a:ext>
            </a:extLst>
          </p:cNvPr>
          <p:cNvGraphicFramePr>
            <a:graphicFrameLocks noGrp="1"/>
          </p:cNvGraphicFramePr>
          <p:nvPr>
            <p:extLst>
              <p:ext uri="{D42A27DB-BD31-4B8C-83A1-F6EECF244321}">
                <p14:modId xmlns:p14="http://schemas.microsoft.com/office/powerpoint/2010/main" val="1816181635"/>
              </p:ext>
            </p:extLst>
          </p:nvPr>
        </p:nvGraphicFramePr>
        <p:xfrm>
          <a:off x="2483768" y="3735828"/>
          <a:ext cx="4032448" cy="1645920"/>
        </p:xfrm>
        <a:graphic>
          <a:graphicData uri="http://schemas.openxmlformats.org/drawingml/2006/table">
            <a:tbl>
              <a:tblPr>
                <a:tableStyleId>{D7AC3CCA-C797-4891-BE02-D94E43425B78}</a:tableStyleId>
              </a:tblPr>
              <a:tblGrid>
                <a:gridCol w="2952328">
                  <a:extLst>
                    <a:ext uri="{9D8B030D-6E8A-4147-A177-3AD203B41FA5}">
                      <a16:colId xmlns:a16="http://schemas.microsoft.com/office/drawing/2014/main" val="716759478"/>
                    </a:ext>
                  </a:extLst>
                </a:gridCol>
                <a:gridCol w="1080120">
                  <a:extLst>
                    <a:ext uri="{9D8B030D-6E8A-4147-A177-3AD203B41FA5}">
                      <a16:colId xmlns:a16="http://schemas.microsoft.com/office/drawing/2014/main" val="1963279787"/>
                    </a:ext>
                  </a:extLst>
                </a:gridCol>
              </a:tblGrid>
              <a:tr h="370840">
                <a:tc gridSpan="2">
                  <a:txBody>
                    <a:bodyPr/>
                    <a:lstStyle/>
                    <a:p>
                      <a:pPr algn="ctr"/>
                      <a:r>
                        <a:rPr lang="en-US" sz="4800" dirty="0"/>
                        <a:t>8</a:t>
                      </a:r>
                    </a:p>
                  </a:txBody>
                  <a:tcPr/>
                </a:tc>
                <a:tc hMerge="1">
                  <a:txBody>
                    <a:bodyPr/>
                    <a:lstStyle/>
                    <a:p>
                      <a:endParaRPr lang="en-US" dirty="0"/>
                    </a:p>
                  </a:txBody>
                  <a:tcPr/>
                </a:tc>
                <a:extLst>
                  <a:ext uri="{0D108BD9-81ED-4DB2-BD59-A6C34878D82A}">
                    <a16:rowId xmlns:a16="http://schemas.microsoft.com/office/drawing/2014/main" val="2321058770"/>
                  </a:ext>
                </a:extLst>
              </a:tr>
              <a:tr h="370840">
                <a:tc>
                  <a:txBody>
                    <a:bodyPr/>
                    <a:lstStyle/>
                    <a:p>
                      <a:pPr algn="ctr"/>
                      <a:r>
                        <a:rPr lang="en-US" sz="4800" dirty="0"/>
                        <a:t>6</a:t>
                      </a:r>
                    </a:p>
                  </a:txBody>
                  <a:tcPr/>
                </a:tc>
                <a:tc>
                  <a:txBody>
                    <a:bodyPr/>
                    <a:lstStyle/>
                    <a:p>
                      <a:pPr algn="ctr"/>
                      <a:r>
                        <a:rPr lang="en-US" sz="4800" dirty="0"/>
                        <a:t>2</a:t>
                      </a:r>
                    </a:p>
                  </a:txBody>
                  <a:tcPr/>
                </a:tc>
                <a:extLst>
                  <a:ext uri="{0D108BD9-81ED-4DB2-BD59-A6C34878D82A}">
                    <a16:rowId xmlns:a16="http://schemas.microsoft.com/office/drawing/2014/main" val="3980265749"/>
                  </a:ext>
                </a:extLst>
              </a:tr>
            </a:tbl>
          </a:graphicData>
        </a:graphic>
      </p:graphicFrame>
    </p:spTree>
    <p:extLst>
      <p:ext uri="{BB962C8B-B14F-4D97-AF65-F5344CB8AC3E}">
        <p14:creationId xmlns:p14="http://schemas.microsoft.com/office/powerpoint/2010/main" val="137879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317B1EE-EE09-114B-AD35-B94779E5EB82}"/>
              </a:ext>
            </a:extLst>
          </p:cNvPr>
          <p:cNvSpPr>
            <a:spLocks noGrp="1" noChangeArrowheads="1"/>
          </p:cNvSpPr>
          <p:nvPr>
            <p:ph type="title"/>
          </p:nvPr>
        </p:nvSpPr>
        <p:spPr>
          <a:xfrm>
            <a:off x="685330" y="1556792"/>
            <a:ext cx="7773338" cy="1152128"/>
          </a:xfrm>
        </p:spPr>
        <p:txBody>
          <a:bodyPr/>
          <a:lstStyle/>
          <a:p>
            <a:pPr algn="l"/>
            <a:r>
              <a:rPr lang="en-US" altLang="en-US" sz="4000" dirty="0"/>
              <a:t>Regular or alternate?</a:t>
            </a:r>
          </a:p>
        </p:txBody>
      </p:sp>
      <p:sp>
        <p:nvSpPr>
          <p:cNvPr id="2" name="Content Placeholder 1">
            <a:extLst>
              <a:ext uri="{FF2B5EF4-FFF2-40B4-BE49-F238E27FC236}">
                <a16:creationId xmlns:a16="http://schemas.microsoft.com/office/drawing/2014/main" id="{06E1DEA7-3E04-7846-A798-F4BDC03446B4}"/>
              </a:ext>
            </a:extLst>
          </p:cNvPr>
          <p:cNvSpPr>
            <a:spLocks noGrp="1"/>
          </p:cNvSpPr>
          <p:nvPr>
            <p:ph sz="quarter" idx="13"/>
          </p:nvPr>
        </p:nvSpPr>
        <p:spPr>
          <a:xfrm>
            <a:off x="685330" y="2780927"/>
            <a:ext cx="7772870" cy="3312369"/>
          </a:xfrm>
          <a:ln>
            <a:solidFill>
              <a:schemeClr val="accent1">
                <a:lumMod val="75000"/>
              </a:schemeClr>
            </a:solidFill>
          </a:ln>
        </p:spPr>
        <p:txBody>
          <a:bodyPr>
            <a:normAutofit/>
          </a:bodyPr>
          <a:lstStyle/>
          <a:p>
            <a:pPr marL="0" indent="0">
              <a:buNone/>
            </a:pPr>
            <a:r>
              <a:rPr lang="en-ZA" sz="3600" dirty="0"/>
              <a:t>The dot patterns from 1 to 6 are the easiest to recognise. </a:t>
            </a:r>
          </a:p>
          <a:p>
            <a:pPr marL="0" indent="0">
              <a:buNone/>
            </a:pPr>
            <a:r>
              <a:rPr lang="en-ZA" sz="3600" dirty="0"/>
              <a:t>Commonly seen on dice, dominoes and playing cards</a:t>
            </a:r>
          </a:p>
        </p:txBody>
      </p:sp>
      <p:pic>
        <p:nvPicPr>
          <p:cNvPr id="3" name="Picture 2">
            <a:extLst>
              <a:ext uri="{FF2B5EF4-FFF2-40B4-BE49-F238E27FC236}">
                <a16:creationId xmlns:a16="http://schemas.microsoft.com/office/drawing/2014/main" id="{E497EA6F-6738-EB47-A6DF-B797C834E429}"/>
              </a:ext>
            </a:extLst>
          </p:cNvPr>
          <p:cNvPicPr>
            <a:picLocks noChangeAspect="1"/>
          </p:cNvPicPr>
          <p:nvPr/>
        </p:nvPicPr>
        <p:blipFill>
          <a:blip r:embed="rId2"/>
          <a:stretch>
            <a:fillRect/>
          </a:stretch>
        </p:blipFill>
        <p:spPr>
          <a:xfrm>
            <a:off x="5859009" y="4581128"/>
            <a:ext cx="3312368" cy="2363171"/>
          </a:xfrm>
          <a:prstGeom prst="rect">
            <a:avLst/>
          </a:prstGeom>
        </p:spPr>
      </p:pic>
      <p:sp>
        <p:nvSpPr>
          <p:cNvPr id="5" name="Diamond 4">
            <a:extLst>
              <a:ext uri="{FF2B5EF4-FFF2-40B4-BE49-F238E27FC236}">
                <a16:creationId xmlns:a16="http://schemas.microsoft.com/office/drawing/2014/main" id="{A79B8A9C-4C75-AB44-8020-EECD0C4B7466}"/>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423073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B65828F3-565F-B446-9ABE-0752A21B1F6E}"/>
              </a:ext>
            </a:extLst>
          </p:cNvPr>
          <p:cNvSpPr>
            <a:spLocks noGrp="1"/>
          </p:cNvSpPr>
          <p:nvPr>
            <p:ph idx="1"/>
          </p:nvPr>
        </p:nvSpPr>
        <p:spPr>
          <a:xfrm>
            <a:off x="352596" y="2780928"/>
            <a:ext cx="8611892" cy="3828576"/>
          </a:xfrm>
          <a:ln>
            <a:solidFill>
              <a:schemeClr val="accent1">
                <a:lumMod val="75000"/>
              </a:schemeClr>
            </a:solidFill>
          </a:ln>
        </p:spPr>
        <p:txBody>
          <a:bodyPr>
            <a:normAutofit/>
          </a:bodyPr>
          <a:lstStyle/>
          <a:p>
            <a:pPr marL="0" indent="0" algn="ctr">
              <a:buNone/>
            </a:pPr>
            <a:r>
              <a:rPr lang="en-ZA" sz="4000" dirty="0"/>
              <a:t>The ability to work flexibly with numbers, observe patterns and relationships and make connections to what they already know, to make generalisations about patterns and processes</a:t>
            </a:r>
          </a:p>
          <a:p>
            <a:pPr marL="0" indent="0" algn="ctr">
              <a:buNone/>
            </a:pPr>
            <a:endParaRPr lang="en-GB" sz="4000" dirty="0"/>
          </a:p>
        </p:txBody>
      </p:sp>
      <p:sp>
        <p:nvSpPr>
          <p:cNvPr id="25" name="Title 24">
            <a:extLst>
              <a:ext uri="{FF2B5EF4-FFF2-40B4-BE49-F238E27FC236}">
                <a16:creationId xmlns:a16="http://schemas.microsoft.com/office/drawing/2014/main" id="{20A976A6-7F41-6545-A7CC-F5EAEDA6A69A}"/>
              </a:ext>
            </a:extLst>
          </p:cNvPr>
          <p:cNvSpPr>
            <a:spLocks noGrp="1"/>
          </p:cNvSpPr>
          <p:nvPr>
            <p:ph type="title"/>
          </p:nvPr>
        </p:nvSpPr>
        <p:spPr>
          <a:xfrm>
            <a:off x="734106" y="1525098"/>
            <a:ext cx="7848872" cy="1252728"/>
          </a:xfrm>
        </p:spPr>
        <p:txBody>
          <a:bodyPr/>
          <a:lstStyle/>
          <a:p>
            <a:pPr algn="ctr"/>
            <a:r>
              <a:rPr lang="en-GB" sz="4000" dirty="0"/>
              <a:t>This is a definition of…</a:t>
            </a:r>
          </a:p>
        </p:txBody>
      </p:sp>
      <p:sp>
        <p:nvSpPr>
          <p:cNvPr id="29" name="Diamond 28">
            <a:extLst>
              <a:ext uri="{FF2B5EF4-FFF2-40B4-BE49-F238E27FC236}">
                <a16:creationId xmlns:a16="http://schemas.microsoft.com/office/drawing/2014/main" id="{EB6175F8-CE7C-2145-925E-89475A33D64F}"/>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378523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DAD2B3F7-92D9-C74C-8ECB-85C06BC72830}"/>
              </a:ext>
            </a:extLst>
          </p:cNvPr>
          <p:cNvSpPr>
            <a:spLocks noGrp="1" noChangeArrowheads="1"/>
          </p:cNvSpPr>
          <p:nvPr>
            <p:ph type="title"/>
          </p:nvPr>
        </p:nvSpPr>
        <p:spPr>
          <a:xfrm>
            <a:off x="395536" y="1988840"/>
            <a:ext cx="8229600" cy="1614264"/>
          </a:xfrm>
        </p:spPr>
        <p:txBody>
          <a:bodyPr/>
          <a:lstStyle/>
          <a:p>
            <a:pPr algn="ctr"/>
            <a:r>
              <a:rPr lang="en-US" altLang="en-US" sz="4000" dirty="0"/>
              <a:t>Scattered or linear dot arrangement?</a:t>
            </a:r>
            <a:endParaRPr lang="en-US" altLang="en-US" sz="4000" dirty="0">
              <a:solidFill>
                <a:srgbClr val="FF0000"/>
              </a:solidFill>
            </a:endParaRPr>
          </a:p>
        </p:txBody>
      </p:sp>
      <p:pic>
        <p:nvPicPr>
          <p:cNvPr id="3" name="Picture 2">
            <a:extLst>
              <a:ext uri="{FF2B5EF4-FFF2-40B4-BE49-F238E27FC236}">
                <a16:creationId xmlns:a16="http://schemas.microsoft.com/office/drawing/2014/main" id="{4ACD98C9-24E1-7140-B74C-BF80BE3899DB}"/>
              </a:ext>
            </a:extLst>
          </p:cNvPr>
          <p:cNvPicPr>
            <a:picLocks noChangeAspect="1"/>
          </p:cNvPicPr>
          <p:nvPr/>
        </p:nvPicPr>
        <p:blipFill>
          <a:blip r:embed="rId2"/>
          <a:stretch>
            <a:fillRect/>
          </a:stretch>
        </p:blipFill>
        <p:spPr>
          <a:xfrm>
            <a:off x="3642095" y="3717032"/>
            <a:ext cx="1859810" cy="2214736"/>
          </a:xfrm>
          <a:prstGeom prst="rect">
            <a:avLst/>
          </a:prstGeom>
        </p:spPr>
      </p:pic>
      <p:sp>
        <p:nvSpPr>
          <p:cNvPr id="5" name="Diamond 4">
            <a:extLst>
              <a:ext uri="{FF2B5EF4-FFF2-40B4-BE49-F238E27FC236}">
                <a16:creationId xmlns:a16="http://schemas.microsoft.com/office/drawing/2014/main" id="{A7FB3070-FA8B-5546-81D0-C38071EAD2BE}"/>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78023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54C2F-9997-9443-9DD1-E9833B596D69}"/>
              </a:ext>
            </a:extLst>
          </p:cNvPr>
          <p:cNvSpPr>
            <a:spLocks noGrp="1"/>
          </p:cNvSpPr>
          <p:nvPr>
            <p:ph idx="1"/>
          </p:nvPr>
        </p:nvSpPr>
        <p:spPr>
          <a:xfrm>
            <a:off x="352596" y="3356992"/>
            <a:ext cx="8611892" cy="3252512"/>
          </a:xfrm>
        </p:spPr>
        <p:txBody>
          <a:bodyPr>
            <a:normAutofit/>
          </a:bodyPr>
          <a:lstStyle/>
          <a:p>
            <a:pPr marL="0" indent="0" algn="ctr">
              <a:buNone/>
            </a:pPr>
            <a:r>
              <a:rPr lang="en-ZA" sz="4000" dirty="0"/>
              <a:t>When you add two numbers and you begin counting from the </a:t>
            </a:r>
            <a:r>
              <a:rPr lang="en-ZA" sz="4000" u="sng" dirty="0"/>
              <a:t>largest</a:t>
            </a:r>
            <a:r>
              <a:rPr lang="en-ZA" sz="4000" dirty="0"/>
              <a:t> number and add the second number to it.</a:t>
            </a:r>
          </a:p>
          <a:p>
            <a:pPr marL="0" indent="0" algn="ctr">
              <a:buNone/>
            </a:pPr>
            <a:endParaRPr lang="en-GB" sz="4000" dirty="0"/>
          </a:p>
        </p:txBody>
      </p:sp>
      <p:sp>
        <p:nvSpPr>
          <p:cNvPr id="57348" name="Rectangle 4">
            <a:extLst>
              <a:ext uri="{FF2B5EF4-FFF2-40B4-BE49-F238E27FC236}">
                <a16:creationId xmlns:a16="http://schemas.microsoft.com/office/drawing/2014/main" id="{9CEDCDBD-8AC5-5044-917E-97DCD40B0DC9}"/>
              </a:ext>
            </a:extLst>
          </p:cNvPr>
          <p:cNvSpPr>
            <a:spLocks noGrp="1" noChangeArrowheads="1"/>
          </p:cNvSpPr>
          <p:nvPr>
            <p:ph type="title"/>
          </p:nvPr>
        </p:nvSpPr>
        <p:spPr>
          <a:xfrm>
            <a:off x="734106" y="1772816"/>
            <a:ext cx="7848872" cy="1252728"/>
          </a:xfrm>
        </p:spPr>
        <p:txBody>
          <a:bodyPr/>
          <a:lstStyle/>
          <a:p>
            <a:pPr algn="ctr"/>
            <a:r>
              <a:rPr lang="en-US" altLang="en-US" sz="4000" dirty="0"/>
              <a:t>What TYPE of COUNTING is this?</a:t>
            </a:r>
          </a:p>
        </p:txBody>
      </p:sp>
      <p:sp>
        <p:nvSpPr>
          <p:cNvPr id="6" name="Diamond 5">
            <a:extLst>
              <a:ext uri="{FF2B5EF4-FFF2-40B4-BE49-F238E27FC236}">
                <a16:creationId xmlns:a16="http://schemas.microsoft.com/office/drawing/2014/main" id="{7D13E3D4-E3B6-EE49-A8D9-393168466F7E}"/>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236197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6BF1C7C-5C61-1C41-A4BB-50753032293E}"/>
              </a:ext>
            </a:extLst>
          </p:cNvPr>
          <p:cNvSpPr>
            <a:spLocks noGrp="1" noChangeArrowheads="1"/>
          </p:cNvSpPr>
          <p:nvPr>
            <p:ph type="title"/>
          </p:nvPr>
        </p:nvSpPr>
        <p:spPr>
          <a:xfrm>
            <a:off x="663733" y="1464130"/>
            <a:ext cx="7643192" cy="1252728"/>
          </a:xfrm>
        </p:spPr>
        <p:txBody>
          <a:bodyPr/>
          <a:lstStyle/>
          <a:p>
            <a:pPr algn="ctr"/>
            <a:r>
              <a:rPr lang="en-US" altLang="en-US" sz="3600" dirty="0"/>
              <a:t>Together, these are known as: </a:t>
            </a:r>
            <a:br>
              <a:rPr lang="en-US" altLang="en-US" sz="3600" dirty="0"/>
            </a:br>
            <a:r>
              <a:rPr lang="en-US" altLang="en-US" sz="3600" dirty="0"/>
              <a:t>________   _______ skills</a:t>
            </a:r>
          </a:p>
        </p:txBody>
      </p:sp>
      <p:sp>
        <p:nvSpPr>
          <p:cNvPr id="2" name="Folded Corner 1">
            <a:extLst>
              <a:ext uri="{FF2B5EF4-FFF2-40B4-BE49-F238E27FC236}">
                <a16:creationId xmlns:a16="http://schemas.microsoft.com/office/drawing/2014/main" id="{EED13AC5-8653-3244-93D7-755CAE0F58EC}"/>
              </a:ext>
            </a:extLst>
          </p:cNvPr>
          <p:cNvSpPr/>
          <p:nvPr/>
        </p:nvSpPr>
        <p:spPr>
          <a:xfrm>
            <a:off x="1115616" y="2932882"/>
            <a:ext cx="1944216" cy="185584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SHIFTING ATTENTION</a:t>
            </a:r>
          </a:p>
        </p:txBody>
      </p:sp>
      <p:sp>
        <p:nvSpPr>
          <p:cNvPr id="5" name="Folded Corner 4">
            <a:extLst>
              <a:ext uri="{FF2B5EF4-FFF2-40B4-BE49-F238E27FC236}">
                <a16:creationId xmlns:a16="http://schemas.microsoft.com/office/drawing/2014/main" id="{4074F023-4497-BC47-91E3-60C6E3FAE540}"/>
              </a:ext>
            </a:extLst>
          </p:cNvPr>
          <p:cNvSpPr/>
          <p:nvPr/>
        </p:nvSpPr>
        <p:spPr>
          <a:xfrm>
            <a:off x="3591320" y="4871890"/>
            <a:ext cx="1961361" cy="187220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INHIBITION / SELF CONTROL</a:t>
            </a:r>
          </a:p>
        </p:txBody>
      </p:sp>
      <p:sp>
        <p:nvSpPr>
          <p:cNvPr id="6" name="Folded Corner 5">
            <a:extLst>
              <a:ext uri="{FF2B5EF4-FFF2-40B4-BE49-F238E27FC236}">
                <a16:creationId xmlns:a16="http://schemas.microsoft.com/office/drawing/2014/main" id="{E9E839E0-8198-8046-8B5A-32752D9E37D0}"/>
              </a:ext>
            </a:extLst>
          </p:cNvPr>
          <p:cNvSpPr/>
          <p:nvPr/>
        </p:nvSpPr>
        <p:spPr>
          <a:xfrm>
            <a:off x="5940152" y="3068960"/>
            <a:ext cx="1872208" cy="1787108"/>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WORKING MEMORY</a:t>
            </a:r>
          </a:p>
        </p:txBody>
      </p:sp>
      <p:pic>
        <p:nvPicPr>
          <p:cNvPr id="3" name="Picture 2">
            <a:extLst>
              <a:ext uri="{FF2B5EF4-FFF2-40B4-BE49-F238E27FC236}">
                <a16:creationId xmlns:a16="http://schemas.microsoft.com/office/drawing/2014/main" id="{A7522C15-E3A6-3345-8800-02C2361789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5856" y="2716858"/>
            <a:ext cx="2418946" cy="1955315"/>
          </a:xfrm>
          <a:prstGeom prst="rect">
            <a:avLst/>
          </a:prstGeom>
        </p:spPr>
      </p:pic>
      <p:sp>
        <p:nvSpPr>
          <p:cNvPr id="7" name="Diamond 6">
            <a:extLst>
              <a:ext uri="{FF2B5EF4-FFF2-40B4-BE49-F238E27FC236}">
                <a16:creationId xmlns:a16="http://schemas.microsoft.com/office/drawing/2014/main" id="{3C1759DD-9A01-C946-A864-C14C78D864B9}"/>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14368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CB8E-0A87-C24B-B243-9E2EB4B08029}"/>
              </a:ext>
            </a:extLst>
          </p:cNvPr>
          <p:cNvSpPr>
            <a:spLocks noGrp="1"/>
          </p:cNvSpPr>
          <p:nvPr>
            <p:ph type="title"/>
          </p:nvPr>
        </p:nvSpPr>
        <p:spPr/>
        <p:txBody>
          <a:bodyPr/>
          <a:lstStyle/>
          <a:p>
            <a:r>
              <a:rPr lang="en-GB" dirty="0"/>
              <a:t>Unscramble these words</a:t>
            </a:r>
          </a:p>
        </p:txBody>
      </p:sp>
      <p:sp>
        <p:nvSpPr>
          <p:cNvPr id="5" name="Content Placeholder 4">
            <a:extLst>
              <a:ext uri="{FF2B5EF4-FFF2-40B4-BE49-F238E27FC236}">
                <a16:creationId xmlns:a16="http://schemas.microsoft.com/office/drawing/2014/main" id="{6970A2D0-05B1-6D48-92FB-C810588AA206}"/>
              </a:ext>
            </a:extLst>
          </p:cNvPr>
          <p:cNvSpPr>
            <a:spLocks noGrp="1"/>
          </p:cNvSpPr>
          <p:nvPr>
            <p:ph sz="quarter" idx="13"/>
          </p:nvPr>
        </p:nvSpPr>
        <p:spPr>
          <a:xfrm>
            <a:off x="323528" y="1571146"/>
            <a:ext cx="4103311" cy="4608512"/>
          </a:xfrm>
          <a:ln>
            <a:solidFill>
              <a:schemeClr val="bg2">
                <a:lumMod val="50000"/>
              </a:schemeClr>
            </a:solidFill>
          </a:ln>
        </p:spPr>
        <p:txBody>
          <a:bodyPr>
            <a:normAutofit fontScale="77500" lnSpcReduction="20000"/>
          </a:bodyPr>
          <a:lstStyle/>
          <a:p>
            <a:pPr marL="0" indent="0">
              <a:buNone/>
            </a:pPr>
            <a:r>
              <a:rPr lang="en-ZA" dirty="0"/>
              <a:t>SIUITBNISG</a:t>
            </a:r>
          </a:p>
          <a:p>
            <a:pPr marL="0" indent="0">
              <a:buNone/>
            </a:pPr>
            <a:r>
              <a:rPr lang="en-ZA" sz="3000" dirty="0">
                <a:solidFill>
                  <a:schemeClr val="accent1">
                    <a:lumMod val="50000"/>
                  </a:schemeClr>
                </a:solidFill>
                <a:latin typeface="Courier" pitchFamily="2" charset="0"/>
              </a:rPr>
              <a:t>------I--</a:t>
            </a:r>
          </a:p>
          <a:p>
            <a:pPr marL="0" indent="0">
              <a:buNone/>
            </a:pPr>
            <a:r>
              <a:rPr lang="en-ZA" dirty="0"/>
              <a:t>PATT PAHR RWOLE</a:t>
            </a:r>
          </a:p>
          <a:p>
            <a:pPr marL="0" indent="0">
              <a:buNone/>
            </a:pPr>
            <a:r>
              <a:rPr lang="en-ZA" sz="3000" dirty="0">
                <a:solidFill>
                  <a:schemeClr val="accent1">
                    <a:lumMod val="50000"/>
                  </a:schemeClr>
                </a:solidFill>
                <a:latin typeface="Courier" pitchFamily="2" charset="0"/>
              </a:rPr>
              <a:t>-A-- ---- ---L-</a:t>
            </a:r>
          </a:p>
          <a:p>
            <a:pPr marL="0" indent="0">
              <a:buNone/>
            </a:pPr>
            <a:r>
              <a:rPr lang="en-ZA" dirty="0"/>
              <a:t>NUNSER SEEBM</a:t>
            </a:r>
          </a:p>
          <a:p>
            <a:pPr marL="0" indent="0">
              <a:lnSpc>
                <a:spcPct val="110000"/>
              </a:lnSpc>
              <a:buNone/>
            </a:pPr>
            <a:r>
              <a:rPr lang="en-ZA" sz="3000" dirty="0">
                <a:solidFill>
                  <a:schemeClr val="accent1">
                    <a:lumMod val="50000"/>
                  </a:schemeClr>
                </a:solidFill>
                <a:latin typeface="Courier" pitchFamily="2" charset="0"/>
              </a:rPr>
              <a:t>------ ----E</a:t>
            </a:r>
          </a:p>
          <a:p>
            <a:pPr marL="0" indent="0">
              <a:buNone/>
            </a:pPr>
            <a:r>
              <a:rPr lang="en-ZA" dirty="0"/>
              <a:t>MRAZY RXIEDUSPUN MCEB</a:t>
            </a:r>
          </a:p>
          <a:p>
            <a:pPr marL="0" indent="0">
              <a:lnSpc>
                <a:spcPct val="110000"/>
              </a:lnSpc>
              <a:buNone/>
            </a:pPr>
            <a:r>
              <a:rPr lang="en-ZA" sz="3000" dirty="0">
                <a:solidFill>
                  <a:schemeClr val="accent1">
                    <a:lumMod val="50000"/>
                  </a:schemeClr>
                </a:solidFill>
                <a:latin typeface="Courier" pitchFamily="2" charset="0"/>
              </a:rPr>
              <a:t>----- --X-- -- -------</a:t>
            </a:r>
          </a:p>
          <a:p>
            <a:pPr marL="0" indent="0">
              <a:buNone/>
            </a:pPr>
            <a:r>
              <a:rPr lang="en-ZA" dirty="0"/>
              <a:t>AUNBERKTML</a:t>
            </a:r>
          </a:p>
          <a:p>
            <a:pPr marL="0" indent="0">
              <a:lnSpc>
                <a:spcPct val="110000"/>
              </a:lnSpc>
              <a:buNone/>
            </a:pPr>
            <a:r>
              <a:rPr lang="en-ZA" sz="3300" dirty="0">
                <a:solidFill>
                  <a:schemeClr val="accent1">
                    <a:lumMod val="50000"/>
                  </a:schemeClr>
                </a:solidFill>
                <a:latin typeface="Courier" pitchFamily="2" charset="0"/>
              </a:rPr>
              <a:t>----E- ----</a:t>
            </a:r>
          </a:p>
          <a:p>
            <a:pPr marL="0" indent="0">
              <a:buNone/>
            </a:pPr>
            <a:r>
              <a:rPr lang="en-ZA" dirty="0"/>
              <a:t>ORUST TET CHUNT</a:t>
            </a:r>
          </a:p>
          <a:p>
            <a:pPr marL="0" indent="0">
              <a:lnSpc>
                <a:spcPct val="110000"/>
              </a:lnSpc>
              <a:buNone/>
            </a:pPr>
            <a:r>
              <a:rPr lang="en-ZA" sz="3600" dirty="0">
                <a:solidFill>
                  <a:schemeClr val="accent1">
                    <a:lumMod val="50000"/>
                  </a:schemeClr>
                </a:solidFill>
                <a:latin typeface="Courier" pitchFamily="2" charset="0"/>
              </a:rPr>
              <a:t>-R--- --- -----</a:t>
            </a:r>
          </a:p>
        </p:txBody>
      </p:sp>
      <p:sp>
        <p:nvSpPr>
          <p:cNvPr id="7" name="Content Placeholder 6">
            <a:extLst>
              <a:ext uri="{FF2B5EF4-FFF2-40B4-BE49-F238E27FC236}">
                <a16:creationId xmlns:a16="http://schemas.microsoft.com/office/drawing/2014/main" id="{C039CA3B-E595-F04F-A063-AAE31798C0CA}"/>
              </a:ext>
            </a:extLst>
          </p:cNvPr>
          <p:cNvSpPr>
            <a:spLocks noGrp="1"/>
          </p:cNvSpPr>
          <p:nvPr>
            <p:ph sz="quarter" idx="14"/>
          </p:nvPr>
        </p:nvSpPr>
        <p:spPr>
          <a:xfrm>
            <a:off x="4788024" y="1571146"/>
            <a:ext cx="4032448" cy="4608512"/>
          </a:xfrm>
          <a:ln>
            <a:solidFill>
              <a:schemeClr val="accent6">
                <a:lumMod val="75000"/>
              </a:schemeClr>
            </a:solidFill>
          </a:ln>
        </p:spPr>
        <p:txBody>
          <a:bodyPr>
            <a:normAutofit/>
          </a:bodyPr>
          <a:lstStyle/>
          <a:p>
            <a:pPr marL="0" indent="0">
              <a:buNone/>
            </a:pPr>
            <a:r>
              <a:rPr lang="en-ZA" dirty="0"/>
              <a:t>ENUIVQLEECA</a:t>
            </a:r>
          </a:p>
          <a:p>
            <a:pPr marL="0" indent="0">
              <a:lnSpc>
                <a:spcPct val="90000"/>
              </a:lnSpc>
              <a:buNone/>
            </a:pPr>
            <a:r>
              <a:rPr lang="en-ZA" sz="2800" dirty="0">
                <a:solidFill>
                  <a:schemeClr val="accent1">
                    <a:lumMod val="50000"/>
                  </a:schemeClr>
                </a:solidFill>
                <a:latin typeface="Courier" pitchFamily="2" charset="0"/>
              </a:rPr>
              <a:t>-Q--------E</a:t>
            </a:r>
          </a:p>
          <a:p>
            <a:pPr marL="0" indent="0">
              <a:buNone/>
            </a:pPr>
            <a:r>
              <a:rPr lang="en-ZA" dirty="0"/>
              <a:t>TMN FERAE</a:t>
            </a:r>
          </a:p>
          <a:p>
            <a:pPr marL="0" indent="0">
              <a:lnSpc>
                <a:spcPct val="90000"/>
              </a:lnSpc>
              <a:buNone/>
            </a:pPr>
            <a:r>
              <a:rPr lang="en-ZA" sz="2800" dirty="0">
                <a:solidFill>
                  <a:schemeClr val="accent1">
                    <a:lumMod val="50000"/>
                  </a:schemeClr>
                </a:solidFill>
                <a:latin typeface="Courier" pitchFamily="2" charset="0"/>
              </a:rPr>
              <a:t>--- --A--</a:t>
            </a:r>
          </a:p>
          <a:p>
            <a:pPr marL="0" indent="0">
              <a:buNone/>
            </a:pPr>
            <a:r>
              <a:rPr lang="en-ZA" dirty="0"/>
              <a:t>NOUITCNG</a:t>
            </a:r>
          </a:p>
          <a:p>
            <a:pPr marL="0" indent="0">
              <a:lnSpc>
                <a:spcPct val="90000"/>
              </a:lnSpc>
              <a:buNone/>
            </a:pPr>
            <a:r>
              <a:rPr lang="en-ZA" sz="2800" dirty="0">
                <a:solidFill>
                  <a:schemeClr val="accent1">
                    <a:lumMod val="50000"/>
                  </a:schemeClr>
                </a:solidFill>
                <a:latin typeface="Courier" pitchFamily="2" charset="0"/>
              </a:rPr>
              <a:t>------N-</a:t>
            </a:r>
          </a:p>
          <a:p>
            <a:pPr marL="0" indent="0">
              <a:buNone/>
            </a:pPr>
            <a:r>
              <a:rPr lang="en-ZA" dirty="0"/>
              <a:t>TAT ORTDEPNS</a:t>
            </a:r>
          </a:p>
          <a:p>
            <a:pPr marL="0" indent="0">
              <a:lnSpc>
                <a:spcPct val="90000"/>
              </a:lnSpc>
              <a:buNone/>
            </a:pPr>
            <a:r>
              <a:rPr lang="en-ZA" sz="2800" dirty="0">
                <a:solidFill>
                  <a:schemeClr val="accent1">
                    <a:lumMod val="50000"/>
                  </a:schemeClr>
                </a:solidFill>
                <a:latin typeface="Courier" pitchFamily="2" charset="0"/>
              </a:rPr>
              <a:t>-O- --------</a:t>
            </a:r>
          </a:p>
          <a:p>
            <a:pPr marL="0" indent="0">
              <a:buNone/>
            </a:pPr>
            <a:r>
              <a:rPr lang="en-ZA" dirty="0"/>
              <a:t>ENIFT OTH UKSNHWN</a:t>
            </a:r>
          </a:p>
          <a:p>
            <a:pPr marL="0" indent="0">
              <a:lnSpc>
                <a:spcPct val="90000"/>
              </a:lnSpc>
              <a:buNone/>
            </a:pPr>
            <a:r>
              <a:rPr lang="en-ZA" sz="2800" dirty="0">
                <a:solidFill>
                  <a:schemeClr val="accent1">
                    <a:lumMod val="50000"/>
                  </a:schemeClr>
                </a:solidFill>
                <a:latin typeface="Courier" pitchFamily="2" charset="0"/>
              </a:rPr>
              <a:t>S---- --- --K----</a:t>
            </a:r>
          </a:p>
          <a:p>
            <a:pPr marL="0" indent="0">
              <a:buNone/>
            </a:pPr>
            <a:endParaRPr lang="en-GB" dirty="0"/>
          </a:p>
        </p:txBody>
      </p:sp>
    </p:spTree>
    <p:extLst>
      <p:ext uri="{BB962C8B-B14F-4D97-AF65-F5344CB8AC3E}">
        <p14:creationId xmlns:p14="http://schemas.microsoft.com/office/powerpoint/2010/main" val="386334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a:extLst>
              <a:ext uri="{FF2B5EF4-FFF2-40B4-BE49-F238E27FC236}">
                <a16:creationId xmlns:a16="http://schemas.microsoft.com/office/drawing/2014/main" id="{BCB838E7-A8E7-4447-B905-671F21D26079}"/>
              </a:ext>
            </a:extLst>
          </p:cNvPr>
          <p:cNvSpPr>
            <a:spLocks noGrp="1" noChangeArrowheads="1"/>
          </p:cNvSpPr>
          <p:nvPr>
            <p:ph type="title"/>
          </p:nvPr>
        </p:nvSpPr>
        <p:spPr>
          <a:xfrm>
            <a:off x="684862" y="1340768"/>
            <a:ext cx="7773338" cy="1152128"/>
          </a:xfrm>
        </p:spPr>
        <p:txBody>
          <a:bodyPr>
            <a:normAutofit/>
          </a:bodyPr>
          <a:lstStyle/>
          <a:p>
            <a:pPr algn="ctr"/>
            <a:r>
              <a:rPr lang="en-US" sz="4000" dirty="0"/>
              <a:t>These problems are known as…</a:t>
            </a:r>
            <a:endParaRPr lang="en-GB" sz="4000" dirty="0"/>
          </a:p>
        </p:txBody>
      </p:sp>
      <p:sp>
        <p:nvSpPr>
          <p:cNvPr id="2" name="Content Placeholder 1">
            <a:extLst>
              <a:ext uri="{FF2B5EF4-FFF2-40B4-BE49-F238E27FC236}">
                <a16:creationId xmlns:a16="http://schemas.microsoft.com/office/drawing/2014/main" id="{95FE2374-8E57-FA44-9628-8D9076DD14C1}"/>
              </a:ext>
            </a:extLst>
          </p:cNvPr>
          <p:cNvSpPr>
            <a:spLocks noGrp="1"/>
          </p:cNvSpPr>
          <p:nvPr>
            <p:ph sz="quarter" idx="13"/>
          </p:nvPr>
        </p:nvSpPr>
        <p:spPr>
          <a:xfrm>
            <a:off x="685330" y="2708919"/>
            <a:ext cx="7772870" cy="3384377"/>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GB" sz="4400" dirty="0"/>
              <a:t>☐ + 2 = 8</a:t>
            </a:r>
          </a:p>
          <a:p>
            <a:pPr marL="0" indent="0" algn="ctr">
              <a:buNone/>
            </a:pPr>
            <a:r>
              <a:rPr lang="en-GB" sz="4400" dirty="0"/>
              <a:t>6 + ☐ = 8</a:t>
            </a:r>
          </a:p>
          <a:p>
            <a:pPr marL="0" indent="0" algn="ctr">
              <a:buNone/>
            </a:pPr>
            <a:r>
              <a:rPr lang="en-GB" sz="4400" dirty="0"/>
              <a:t>☐ + 10 = 80</a:t>
            </a:r>
          </a:p>
          <a:p>
            <a:pPr marL="0" indent="0" algn="ctr">
              <a:buNone/>
            </a:pPr>
            <a:r>
              <a:rPr lang="en-GB" sz="4400" dirty="0"/>
              <a:t>70 + ☐ = 85</a:t>
            </a:r>
          </a:p>
        </p:txBody>
      </p:sp>
      <p:sp>
        <p:nvSpPr>
          <p:cNvPr id="4" name="Diamond 3">
            <a:extLst>
              <a:ext uri="{FF2B5EF4-FFF2-40B4-BE49-F238E27FC236}">
                <a16:creationId xmlns:a16="http://schemas.microsoft.com/office/drawing/2014/main" id="{030C7B3F-8DA8-EA45-99F0-7DF90334A305}"/>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149186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50FF68-74A3-F545-B79B-160BCB7C4443}"/>
              </a:ext>
            </a:extLst>
          </p:cNvPr>
          <p:cNvSpPr>
            <a:spLocks noGrp="1"/>
          </p:cNvSpPr>
          <p:nvPr>
            <p:ph idx="1"/>
          </p:nvPr>
        </p:nvSpPr>
        <p:spPr/>
        <p:txBody>
          <a:bodyPr>
            <a:normAutofit/>
          </a:bodyPr>
          <a:lstStyle/>
          <a:p>
            <a:pPr marL="0" indent="0" algn="ctr">
              <a:buNone/>
            </a:pPr>
            <a:r>
              <a:rPr lang="en-ZA" sz="3600" dirty="0"/>
              <a:t>When presented with 5 + 3, some children may count from one – “one, two, three, four, five – six, seven, eight!” </a:t>
            </a:r>
          </a:p>
          <a:p>
            <a:pPr marL="0" indent="0" algn="ctr">
              <a:buNone/>
            </a:pPr>
            <a:endParaRPr lang="en-ZA" sz="3600" dirty="0"/>
          </a:p>
          <a:p>
            <a:pPr marL="0" indent="0" algn="ctr">
              <a:buNone/>
            </a:pPr>
            <a:r>
              <a:rPr lang="en-ZA" sz="3600" dirty="0"/>
              <a:t>This is referred to as: </a:t>
            </a:r>
            <a:r>
              <a:rPr lang="en-ZA" sz="4800" dirty="0">
                <a:latin typeface="Courier" pitchFamily="2" charset="0"/>
              </a:rPr>
              <a:t>----- ---</a:t>
            </a:r>
            <a:endParaRPr lang="en-GB" sz="3600" dirty="0">
              <a:latin typeface="Courier" pitchFamily="2" charset="0"/>
            </a:endParaRPr>
          </a:p>
        </p:txBody>
      </p:sp>
      <p:sp>
        <p:nvSpPr>
          <p:cNvPr id="3" name="Title 2">
            <a:extLst>
              <a:ext uri="{FF2B5EF4-FFF2-40B4-BE49-F238E27FC236}">
                <a16:creationId xmlns:a16="http://schemas.microsoft.com/office/drawing/2014/main" id="{E9654451-6662-1845-87E1-E26FD19338C3}"/>
              </a:ext>
            </a:extLst>
          </p:cNvPr>
          <p:cNvSpPr>
            <a:spLocks noGrp="1"/>
          </p:cNvSpPr>
          <p:nvPr>
            <p:ph type="title"/>
          </p:nvPr>
        </p:nvSpPr>
        <p:spPr/>
        <p:txBody>
          <a:bodyPr/>
          <a:lstStyle/>
          <a:p>
            <a:endParaRPr lang="en-GB"/>
          </a:p>
        </p:txBody>
      </p:sp>
      <p:sp>
        <p:nvSpPr>
          <p:cNvPr id="4" name="Diamond 3">
            <a:extLst>
              <a:ext uri="{FF2B5EF4-FFF2-40B4-BE49-F238E27FC236}">
                <a16:creationId xmlns:a16="http://schemas.microsoft.com/office/drawing/2014/main" id="{050D5F86-9ECE-D346-9EFD-CEBD6E644507}"/>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411970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23FB1730-08EE-5E43-86C1-FB40EAB88028}"/>
              </a:ext>
            </a:extLst>
          </p:cNvPr>
          <p:cNvSpPr>
            <a:spLocks noGrp="1" noChangeArrowheads="1"/>
          </p:cNvSpPr>
          <p:nvPr>
            <p:ph type="title"/>
          </p:nvPr>
        </p:nvSpPr>
        <p:spPr>
          <a:xfrm>
            <a:off x="685332" y="1988840"/>
            <a:ext cx="7773338" cy="2736304"/>
          </a:xfrm>
        </p:spPr>
        <p:txBody>
          <a:bodyPr>
            <a:normAutofit/>
          </a:bodyPr>
          <a:lstStyle/>
          <a:p>
            <a:pPr algn="ctr"/>
            <a:r>
              <a:rPr lang="en-ZA" dirty="0"/>
              <a:t>Always fill the top row first, starting on the left, the same way you read.</a:t>
            </a:r>
            <a:br>
              <a:rPr lang="en-ZA" dirty="0"/>
            </a:br>
            <a:r>
              <a:rPr lang="en-ZA" dirty="0"/>
              <a:t>When the top row is full, place counters on the bottom row, also from the left.</a:t>
            </a:r>
          </a:p>
        </p:txBody>
      </p:sp>
      <p:sp>
        <p:nvSpPr>
          <p:cNvPr id="3" name="Diamond 2">
            <a:extLst>
              <a:ext uri="{FF2B5EF4-FFF2-40B4-BE49-F238E27FC236}">
                <a16:creationId xmlns:a16="http://schemas.microsoft.com/office/drawing/2014/main" id="{5E3D7585-AFBD-4343-8AFA-BE4F1D26492C}"/>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1217750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B6670C63-80A1-5841-A579-B09B3732AB5B}"/>
              </a:ext>
            </a:extLst>
          </p:cNvPr>
          <p:cNvSpPr>
            <a:spLocks noGrp="1" noChangeArrowheads="1"/>
          </p:cNvSpPr>
          <p:nvPr>
            <p:ph type="title"/>
          </p:nvPr>
        </p:nvSpPr>
        <p:spPr>
          <a:xfrm>
            <a:off x="1332287" y="1912591"/>
            <a:ext cx="6478956" cy="1152128"/>
          </a:xfrm>
        </p:spPr>
        <p:txBody>
          <a:bodyPr>
            <a:normAutofit fontScale="90000"/>
          </a:bodyPr>
          <a:lstStyle/>
          <a:p>
            <a:pPr algn="ctr"/>
            <a:r>
              <a:rPr lang="en-GB" sz="3600" dirty="0"/>
              <a:t>Relational or Operational</a:t>
            </a:r>
            <a:br>
              <a:rPr lang="en-GB" sz="3600" dirty="0"/>
            </a:br>
            <a:r>
              <a:rPr lang="en-GB" sz="3600" dirty="0"/>
              <a:t>understanding?</a:t>
            </a:r>
          </a:p>
        </p:txBody>
      </p:sp>
      <p:sp>
        <p:nvSpPr>
          <p:cNvPr id="2" name="Content Placeholder 1">
            <a:extLst>
              <a:ext uri="{FF2B5EF4-FFF2-40B4-BE49-F238E27FC236}">
                <a16:creationId xmlns:a16="http://schemas.microsoft.com/office/drawing/2014/main" id="{99AEAAF5-8C4C-974C-A585-526E5E43F77F}"/>
              </a:ext>
            </a:extLst>
          </p:cNvPr>
          <p:cNvSpPr>
            <a:spLocks noGrp="1"/>
          </p:cNvSpPr>
          <p:nvPr>
            <p:ph sz="quarter" idx="13"/>
          </p:nvPr>
        </p:nvSpPr>
        <p:spPr>
          <a:xfrm>
            <a:off x="685330" y="3429000"/>
            <a:ext cx="7772870" cy="2664296"/>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en-ZA" sz="4400" dirty="0"/>
              <a:t>Knowing what to do (how) and being able to explain why</a:t>
            </a:r>
          </a:p>
          <a:p>
            <a:pPr algn="ctr"/>
            <a:endParaRPr lang="en-GB" sz="4800" dirty="0"/>
          </a:p>
        </p:txBody>
      </p:sp>
      <p:sp>
        <p:nvSpPr>
          <p:cNvPr id="5" name="Diamond 4">
            <a:extLst>
              <a:ext uri="{FF2B5EF4-FFF2-40B4-BE49-F238E27FC236}">
                <a16:creationId xmlns:a16="http://schemas.microsoft.com/office/drawing/2014/main" id="{92584DA1-599F-844A-83AC-587047D02FA4}"/>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194304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317B1EE-EE09-114B-AD35-B94779E5EB82}"/>
              </a:ext>
            </a:extLst>
          </p:cNvPr>
          <p:cNvSpPr>
            <a:spLocks noGrp="1" noChangeArrowheads="1"/>
          </p:cNvSpPr>
          <p:nvPr>
            <p:ph type="title"/>
          </p:nvPr>
        </p:nvSpPr>
        <p:spPr>
          <a:xfrm>
            <a:off x="700971" y="1700808"/>
            <a:ext cx="7773338" cy="1152128"/>
          </a:xfrm>
        </p:spPr>
        <p:txBody>
          <a:bodyPr/>
          <a:lstStyle/>
          <a:p>
            <a:pPr algn="ctr"/>
            <a:r>
              <a:rPr lang="en-US" altLang="en-US" sz="4000" dirty="0"/>
              <a:t>These are _____   _______ used in Number Talks</a:t>
            </a:r>
          </a:p>
        </p:txBody>
      </p:sp>
      <p:sp>
        <p:nvSpPr>
          <p:cNvPr id="2" name="Content Placeholder 1">
            <a:extLst>
              <a:ext uri="{FF2B5EF4-FFF2-40B4-BE49-F238E27FC236}">
                <a16:creationId xmlns:a16="http://schemas.microsoft.com/office/drawing/2014/main" id="{06E1DEA7-3E04-7846-A798-F4BDC03446B4}"/>
              </a:ext>
            </a:extLst>
          </p:cNvPr>
          <p:cNvSpPr>
            <a:spLocks noGrp="1"/>
          </p:cNvSpPr>
          <p:nvPr>
            <p:ph sz="quarter" idx="13"/>
          </p:nvPr>
        </p:nvSpPr>
        <p:spPr>
          <a:xfrm>
            <a:off x="706954" y="3717032"/>
            <a:ext cx="7772870" cy="2304256"/>
          </a:xfrm>
          <a:ln>
            <a:solidFill>
              <a:schemeClr val="accent1">
                <a:lumMod val="75000"/>
              </a:schemeClr>
            </a:solidFill>
          </a:ln>
        </p:spPr>
        <p:txBody>
          <a:bodyPr>
            <a:normAutofit/>
          </a:bodyPr>
          <a:lstStyle/>
          <a:p>
            <a:r>
              <a:rPr lang="en-ZA" sz="3600" dirty="0"/>
              <a:t>Thumbs - I have an answer</a:t>
            </a:r>
          </a:p>
          <a:p>
            <a:r>
              <a:rPr lang="en-ZA" sz="3600" dirty="0"/>
              <a:t>Thumb and finger shake - I agree / I did the same / Me too</a:t>
            </a:r>
          </a:p>
        </p:txBody>
      </p:sp>
      <p:sp>
        <p:nvSpPr>
          <p:cNvPr id="4" name="Diamond 3">
            <a:extLst>
              <a:ext uri="{FF2B5EF4-FFF2-40B4-BE49-F238E27FC236}">
                <a16:creationId xmlns:a16="http://schemas.microsoft.com/office/drawing/2014/main" id="{D6874E41-6CF3-B94C-AF40-A413938795D3}"/>
              </a:ext>
            </a:extLst>
          </p:cNvPr>
          <p:cNvSpPr/>
          <p:nvPr/>
        </p:nvSpPr>
        <p:spPr>
          <a:xfrm>
            <a:off x="7213730"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2464859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486C828-4D7D-8245-BF15-C10628475BC3}"/>
              </a:ext>
            </a:extLst>
          </p:cNvPr>
          <p:cNvGrpSpPr/>
          <p:nvPr/>
        </p:nvGrpSpPr>
        <p:grpSpPr>
          <a:xfrm>
            <a:off x="3600693" y="2699242"/>
            <a:ext cx="1942616" cy="1942616"/>
            <a:chOff x="3954743" y="2554275"/>
            <a:chExt cx="1942616" cy="1942616"/>
          </a:xfrm>
        </p:grpSpPr>
        <p:sp>
          <p:nvSpPr>
            <p:cNvPr id="34" name="Oval 33">
              <a:extLst>
                <a:ext uri="{FF2B5EF4-FFF2-40B4-BE49-F238E27FC236}">
                  <a16:creationId xmlns:a16="http://schemas.microsoft.com/office/drawing/2014/main" id="{B0E467AF-DBF7-044D-96A4-26716BF48C4B}"/>
                </a:ext>
              </a:extLst>
            </p:cNvPr>
            <p:cNvSpPr/>
            <p:nvPr/>
          </p:nvSpPr>
          <p:spPr>
            <a:xfrm>
              <a:off x="3954743" y="2554275"/>
              <a:ext cx="1942616" cy="1942616"/>
            </a:xfrm>
            <a:prstGeom prst="ellipse">
              <a:avLst/>
            </a:prstGeom>
            <a:solidFill>
              <a:schemeClr val="accent4"/>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35" name="Oval 4">
              <a:extLst>
                <a:ext uri="{FF2B5EF4-FFF2-40B4-BE49-F238E27FC236}">
                  <a16:creationId xmlns:a16="http://schemas.microsoft.com/office/drawing/2014/main" id="{61B7A3D1-0C03-FA4D-8026-BFD6D6D774DA}"/>
                </a:ext>
              </a:extLst>
            </p:cNvPr>
            <p:cNvSpPr txBox="1"/>
            <p:nvPr/>
          </p:nvSpPr>
          <p:spPr>
            <a:xfrm>
              <a:off x="4239233" y="2838765"/>
              <a:ext cx="1373636" cy="137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latin typeface="Century Gothic" charset="0"/>
                  <a:ea typeface="Century Gothic" charset="0"/>
                  <a:cs typeface="Century Gothic" charset="0"/>
                </a:rPr>
                <a:t>KEY IDEAS</a:t>
              </a:r>
            </a:p>
          </p:txBody>
        </p:sp>
      </p:grpSp>
      <p:grpSp>
        <p:nvGrpSpPr>
          <p:cNvPr id="4" name="Group 3">
            <a:extLst>
              <a:ext uri="{FF2B5EF4-FFF2-40B4-BE49-F238E27FC236}">
                <a16:creationId xmlns:a16="http://schemas.microsoft.com/office/drawing/2014/main" id="{E55DDE72-5098-0E46-9773-D4230DDA673D}"/>
              </a:ext>
            </a:extLst>
          </p:cNvPr>
          <p:cNvGrpSpPr/>
          <p:nvPr/>
        </p:nvGrpSpPr>
        <p:grpSpPr>
          <a:xfrm>
            <a:off x="4554255" y="2112313"/>
            <a:ext cx="35492" cy="586929"/>
            <a:chOff x="4908305" y="1967346"/>
            <a:chExt cx="35492" cy="586929"/>
          </a:xfrm>
        </p:grpSpPr>
        <p:sp>
          <p:nvSpPr>
            <p:cNvPr id="32" name="Straight Connector 5">
              <a:extLst>
                <a:ext uri="{FF2B5EF4-FFF2-40B4-BE49-F238E27FC236}">
                  <a16:creationId xmlns:a16="http://schemas.microsoft.com/office/drawing/2014/main" id="{D463CE93-3A7E-C34A-A232-4D69B442C06D}"/>
                </a:ext>
              </a:extLst>
            </p:cNvPr>
            <p:cNvSpPr/>
            <p:nvPr/>
          </p:nvSpPr>
          <p:spPr>
            <a:xfrm rot="16200000">
              <a:off x="4632586" y="2243065"/>
              <a:ext cx="586929" cy="35492"/>
            </a:xfrm>
            <a:custGeom>
              <a:avLst/>
              <a:gdLst/>
              <a:ahLst/>
              <a:cxnLst/>
              <a:rect l="0" t="0" r="0" b="0"/>
              <a:pathLst>
                <a:path>
                  <a:moveTo>
                    <a:pt x="0" y="17746"/>
                  </a:moveTo>
                  <a:lnTo>
                    <a:pt x="586929" y="1774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33" name="Straight Connector 6">
              <a:extLst>
                <a:ext uri="{FF2B5EF4-FFF2-40B4-BE49-F238E27FC236}">
                  <a16:creationId xmlns:a16="http://schemas.microsoft.com/office/drawing/2014/main" id="{87B08C9F-D8BA-1445-AFC4-03BA5A315FE5}"/>
                </a:ext>
              </a:extLst>
            </p:cNvPr>
            <p:cNvSpPr txBox="1"/>
            <p:nvPr/>
          </p:nvSpPr>
          <p:spPr>
            <a:xfrm rot="16200000">
              <a:off x="4911378" y="2246137"/>
              <a:ext cx="29346" cy="293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Century Gothic" charset="0"/>
                <a:ea typeface="Century Gothic" charset="0"/>
                <a:cs typeface="Century Gothic" charset="0"/>
              </a:endParaRPr>
            </a:p>
          </p:txBody>
        </p:sp>
      </p:grpSp>
      <p:grpSp>
        <p:nvGrpSpPr>
          <p:cNvPr id="6" name="Group 5">
            <a:extLst>
              <a:ext uri="{FF2B5EF4-FFF2-40B4-BE49-F238E27FC236}">
                <a16:creationId xmlns:a16="http://schemas.microsoft.com/office/drawing/2014/main" id="{AA435E55-5F40-D941-8BBD-ED678539D4E8}"/>
              </a:ext>
            </a:extLst>
          </p:cNvPr>
          <p:cNvGrpSpPr/>
          <p:nvPr/>
        </p:nvGrpSpPr>
        <p:grpSpPr>
          <a:xfrm>
            <a:off x="5481407" y="3261968"/>
            <a:ext cx="586929" cy="35492"/>
            <a:chOff x="5835457" y="3117001"/>
            <a:chExt cx="586929" cy="35492"/>
          </a:xfrm>
        </p:grpSpPr>
        <p:sp>
          <p:nvSpPr>
            <p:cNvPr id="28" name="Straight Connector 9">
              <a:extLst>
                <a:ext uri="{FF2B5EF4-FFF2-40B4-BE49-F238E27FC236}">
                  <a16:creationId xmlns:a16="http://schemas.microsoft.com/office/drawing/2014/main" id="{6F4DE838-1EFE-F74A-AA68-28ED28A5CFC1}"/>
                </a:ext>
              </a:extLst>
            </p:cNvPr>
            <p:cNvSpPr/>
            <p:nvPr/>
          </p:nvSpPr>
          <p:spPr>
            <a:xfrm rot="20520000">
              <a:off x="5835457" y="3117001"/>
              <a:ext cx="586929" cy="35492"/>
            </a:xfrm>
            <a:custGeom>
              <a:avLst/>
              <a:gdLst/>
              <a:ahLst/>
              <a:cxnLst/>
              <a:rect l="0" t="0" r="0" b="0"/>
              <a:pathLst>
                <a:path>
                  <a:moveTo>
                    <a:pt x="0" y="17746"/>
                  </a:moveTo>
                  <a:lnTo>
                    <a:pt x="586929" y="1774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9" name="Straight Connector 10">
              <a:extLst>
                <a:ext uri="{FF2B5EF4-FFF2-40B4-BE49-F238E27FC236}">
                  <a16:creationId xmlns:a16="http://schemas.microsoft.com/office/drawing/2014/main" id="{7364A6BD-D36A-374F-8BBA-3F15FC5C78CA}"/>
                </a:ext>
              </a:extLst>
            </p:cNvPr>
            <p:cNvSpPr txBox="1"/>
            <p:nvPr/>
          </p:nvSpPr>
          <p:spPr>
            <a:xfrm rot="20520000">
              <a:off x="6114248" y="3120074"/>
              <a:ext cx="29346" cy="293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Century Gothic" charset="0"/>
                <a:ea typeface="Century Gothic" charset="0"/>
                <a:cs typeface="Century Gothic" charset="0"/>
              </a:endParaRPr>
            </a:p>
          </p:txBody>
        </p:sp>
      </p:grpSp>
      <p:grpSp>
        <p:nvGrpSpPr>
          <p:cNvPr id="8" name="Group 7">
            <a:extLst>
              <a:ext uri="{FF2B5EF4-FFF2-40B4-BE49-F238E27FC236}">
                <a16:creationId xmlns:a16="http://schemas.microsoft.com/office/drawing/2014/main" id="{374A8784-744D-F443-96C9-D3BEB7C76214}"/>
              </a:ext>
            </a:extLst>
          </p:cNvPr>
          <p:cNvGrpSpPr/>
          <p:nvPr/>
        </p:nvGrpSpPr>
        <p:grpSpPr>
          <a:xfrm>
            <a:off x="5297670" y="4400309"/>
            <a:ext cx="35492" cy="586929"/>
            <a:chOff x="5651720" y="4255342"/>
            <a:chExt cx="35492" cy="586929"/>
          </a:xfrm>
        </p:grpSpPr>
        <p:sp>
          <p:nvSpPr>
            <p:cNvPr id="24" name="Straight Connector 13">
              <a:extLst>
                <a:ext uri="{FF2B5EF4-FFF2-40B4-BE49-F238E27FC236}">
                  <a16:creationId xmlns:a16="http://schemas.microsoft.com/office/drawing/2014/main" id="{38FD4355-DBE3-4042-940D-0BE00A4AE093}"/>
                </a:ext>
              </a:extLst>
            </p:cNvPr>
            <p:cNvSpPr/>
            <p:nvPr/>
          </p:nvSpPr>
          <p:spPr>
            <a:xfrm rot="3240000">
              <a:off x="5376001" y="4531061"/>
              <a:ext cx="586929" cy="35492"/>
            </a:xfrm>
            <a:custGeom>
              <a:avLst/>
              <a:gdLst/>
              <a:ahLst/>
              <a:cxnLst/>
              <a:rect l="0" t="0" r="0" b="0"/>
              <a:pathLst>
                <a:path>
                  <a:moveTo>
                    <a:pt x="0" y="17746"/>
                  </a:moveTo>
                  <a:lnTo>
                    <a:pt x="586929" y="1774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5" name="Straight Connector 14">
              <a:extLst>
                <a:ext uri="{FF2B5EF4-FFF2-40B4-BE49-F238E27FC236}">
                  <a16:creationId xmlns:a16="http://schemas.microsoft.com/office/drawing/2014/main" id="{A6FF9968-4853-A640-9487-B6323D987E82}"/>
                </a:ext>
              </a:extLst>
            </p:cNvPr>
            <p:cNvSpPr txBox="1"/>
            <p:nvPr/>
          </p:nvSpPr>
          <p:spPr>
            <a:xfrm rot="3240000">
              <a:off x="5654793" y="4534133"/>
              <a:ext cx="29346" cy="293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Century Gothic" charset="0"/>
                <a:ea typeface="Century Gothic" charset="0"/>
                <a:cs typeface="Century Gothic" charset="0"/>
              </a:endParaRPr>
            </a:p>
          </p:txBody>
        </p:sp>
      </p:grpSp>
      <p:grpSp>
        <p:nvGrpSpPr>
          <p:cNvPr id="10" name="Group 9">
            <a:extLst>
              <a:ext uri="{FF2B5EF4-FFF2-40B4-BE49-F238E27FC236}">
                <a16:creationId xmlns:a16="http://schemas.microsoft.com/office/drawing/2014/main" id="{668CE032-E52E-D940-9E93-EFB2C87C413D}"/>
              </a:ext>
            </a:extLst>
          </p:cNvPr>
          <p:cNvGrpSpPr/>
          <p:nvPr/>
        </p:nvGrpSpPr>
        <p:grpSpPr>
          <a:xfrm>
            <a:off x="3810840" y="4400309"/>
            <a:ext cx="35492" cy="586929"/>
            <a:chOff x="4164890" y="4255342"/>
            <a:chExt cx="35492" cy="586929"/>
          </a:xfrm>
        </p:grpSpPr>
        <p:sp>
          <p:nvSpPr>
            <p:cNvPr id="20" name="Straight Connector 17">
              <a:extLst>
                <a:ext uri="{FF2B5EF4-FFF2-40B4-BE49-F238E27FC236}">
                  <a16:creationId xmlns:a16="http://schemas.microsoft.com/office/drawing/2014/main" id="{645FC182-61C7-D14E-BC71-3A1A9188669A}"/>
                </a:ext>
              </a:extLst>
            </p:cNvPr>
            <p:cNvSpPr/>
            <p:nvPr/>
          </p:nvSpPr>
          <p:spPr>
            <a:xfrm rot="7560000">
              <a:off x="3889171" y="4531061"/>
              <a:ext cx="586929" cy="35492"/>
            </a:xfrm>
            <a:custGeom>
              <a:avLst/>
              <a:gdLst/>
              <a:ahLst/>
              <a:cxnLst/>
              <a:rect l="0" t="0" r="0" b="0"/>
              <a:pathLst>
                <a:path>
                  <a:moveTo>
                    <a:pt x="0" y="17746"/>
                  </a:moveTo>
                  <a:lnTo>
                    <a:pt x="586929" y="1774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1" name="Straight Connector 18">
              <a:extLst>
                <a:ext uri="{FF2B5EF4-FFF2-40B4-BE49-F238E27FC236}">
                  <a16:creationId xmlns:a16="http://schemas.microsoft.com/office/drawing/2014/main" id="{ECDB98FC-68D1-F642-A451-1765C99C4291}"/>
                </a:ext>
              </a:extLst>
            </p:cNvPr>
            <p:cNvSpPr txBox="1"/>
            <p:nvPr/>
          </p:nvSpPr>
          <p:spPr>
            <a:xfrm rot="18360000">
              <a:off x="4167963" y="4534133"/>
              <a:ext cx="29346" cy="293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Century Gothic" charset="0"/>
                <a:ea typeface="Century Gothic" charset="0"/>
                <a:cs typeface="Century Gothic" charset="0"/>
              </a:endParaRPr>
            </a:p>
          </p:txBody>
        </p:sp>
      </p:grpSp>
      <p:grpSp>
        <p:nvGrpSpPr>
          <p:cNvPr id="12" name="Group 11">
            <a:extLst>
              <a:ext uri="{FF2B5EF4-FFF2-40B4-BE49-F238E27FC236}">
                <a16:creationId xmlns:a16="http://schemas.microsoft.com/office/drawing/2014/main" id="{42961BAA-E646-5C42-A3A3-B2C1E47A0DC7}"/>
              </a:ext>
            </a:extLst>
          </p:cNvPr>
          <p:cNvGrpSpPr/>
          <p:nvPr/>
        </p:nvGrpSpPr>
        <p:grpSpPr>
          <a:xfrm>
            <a:off x="3075666" y="3261968"/>
            <a:ext cx="586929" cy="35492"/>
            <a:chOff x="3429716" y="3117001"/>
            <a:chExt cx="586929" cy="35492"/>
          </a:xfrm>
        </p:grpSpPr>
        <p:sp>
          <p:nvSpPr>
            <p:cNvPr id="16" name="Straight Connector 21">
              <a:extLst>
                <a:ext uri="{FF2B5EF4-FFF2-40B4-BE49-F238E27FC236}">
                  <a16:creationId xmlns:a16="http://schemas.microsoft.com/office/drawing/2014/main" id="{1F71D83E-FE0B-054B-9796-4339EA52E3B2}"/>
                </a:ext>
              </a:extLst>
            </p:cNvPr>
            <p:cNvSpPr/>
            <p:nvPr/>
          </p:nvSpPr>
          <p:spPr>
            <a:xfrm rot="11880000">
              <a:off x="3429716" y="3117001"/>
              <a:ext cx="586929" cy="35492"/>
            </a:xfrm>
            <a:custGeom>
              <a:avLst/>
              <a:gdLst/>
              <a:ahLst/>
              <a:cxnLst/>
              <a:rect l="0" t="0" r="0" b="0"/>
              <a:pathLst>
                <a:path>
                  <a:moveTo>
                    <a:pt x="0" y="17746"/>
                  </a:moveTo>
                  <a:lnTo>
                    <a:pt x="586929" y="17746"/>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Straight Connector 22">
              <a:extLst>
                <a:ext uri="{FF2B5EF4-FFF2-40B4-BE49-F238E27FC236}">
                  <a16:creationId xmlns:a16="http://schemas.microsoft.com/office/drawing/2014/main" id="{DBABF4B9-9AE9-B64D-80B6-B4AC9B343CDF}"/>
                </a:ext>
              </a:extLst>
            </p:cNvPr>
            <p:cNvSpPr txBox="1"/>
            <p:nvPr/>
          </p:nvSpPr>
          <p:spPr>
            <a:xfrm rot="22680000">
              <a:off x="3708507" y="3120074"/>
              <a:ext cx="29346" cy="293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Century Gothic" charset="0"/>
                <a:ea typeface="Century Gothic" charset="0"/>
                <a:cs typeface="Century Gothic" charset="0"/>
              </a:endParaRPr>
            </a:p>
          </p:txBody>
        </p:sp>
      </p:grpSp>
      <p:grpSp>
        <p:nvGrpSpPr>
          <p:cNvPr id="46" name="Group 45">
            <a:extLst>
              <a:ext uri="{FF2B5EF4-FFF2-40B4-BE49-F238E27FC236}">
                <a16:creationId xmlns:a16="http://schemas.microsoft.com/office/drawing/2014/main" id="{547D03A1-6405-CE48-8BB9-1B9D41EECD15}"/>
              </a:ext>
            </a:extLst>
          </p:cNvPr>
          <p:cNvGrpSpPr/>
          <p:nvPr/>
        </p:nvGrpSpPr>
        <p:grpSpPr>
          <a:xfrm>
            <a:off x="3600693" y="169696"/>
            <a:ext cx="1942616" cy="1942616"/>
            <a:chOff x="3600693" y="169696"/>
            <a:chExt cx="1942616" cy="1942616"/>
          </a:xfrm>
        </p:grpSpPr>
        <p:grpSp>
          <p:nvGrpSpPr>
            <p:cNvPr id="5" name="Group 4">
              <a:extLst>
                <a:ext uri="{FF2B5EF4-FFF2-40B4-BE49-F238E27FC236}">
                  <a16:creationId xmlns:a16="http://schemas.microsoft.com/office/drawing/2014/main" id="{2FE451B8-B25F-6E4D-90B1-7300008DD679}"/>
                </a:ext>
              </a:extLst>
            </p:cNvPr>
            <p:cNvGrpSpPr/>
            <p:nvPr/>
          </p:nvGrpSpPr>
          <p:grpSpPr>
            <a:xfrm>
              <a:off x="3600693" y="169696"/>
              <a:ext cx="1942616" cy="1942616"/>
              <a:chOff x="3954743" y="24729"/>
              <a:chExt cx="1942616" cy="1942616"/>
            </a:xfrm>
          </p:grpSpPr>
          <p:sp>
            <p:nvSpPr>
              <p:cNvPr id="30" name="Oval 29">
                <a:extLst>
                  <a:ext uri="{FF2B5EF4-FFF2-40B4-BE49-F238E27FC236}">
                    <a16:creationId xmlns:a16="http://schemas.microsoft.com/office/drawing/2014/main" id="{6CCC8114-7358-124F-917A-9A6DEDDCF6BD}"/>
                  </a:ext>
                </a:extLst>
              </p:cNvPr>
              <p:cNvSpPr/>
              <p:nvPr/>
            </p:nvSpPr>
            <p:spPr>
              <a:xfrm>
                <a:off x="3954743" y="24729"/>
                <a:ext cx="1942616" cy="194261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1" name="Oval 8">
                <a:extLst>
                  <a:ext uri="{FF2B5EF4-FFF2-40B4-BE49-F238E27FC236}">
                    <a16:creationId xmlns:a16="http://schemas.microsoft.com/office/drawing/2014/main" id="{6C1D72E4-9B1F-4640-BB1F-F636BA6ED14F}"/>
                  </a:ext>
                </a:extLst>
              </p:cNvPr>
              <p:cNvSpPr txBox="1"/>
              <p:nvPr/>
            </p:nvSpPr>
            <p:spPr>
              <a:xfrm>
                <a:off x="4126038" y="309219"/>
                <a:ext cx="1600023" cy="137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b="1" kern="1200" dirty="0">
                    <a:solidFill>
                      <a:schemeClr val="tx1"/>
                    </a:solidFill>
                    <a:latin typeface="Century Gothic" charset="0"/>
                    <a:ea typeface="Century Gothic" charset="0"/>
                    <a:cs typeface="Century Gothic" charset="0"/>
                  </a:rPr>
                  <a:t>Number Sense</a:t>
                </a:r>
                <a:br>
                  <a:rPr lang="en-GB" b="1" kern="1200" dirty="0">
                    <a:solidFill>
                      <a:schemeClr val="tx1"/>
                    </a:solidFill>
                    <a:latin typeface="Century Gothic" charset="0"/>
                    <a:ea typeface="Century Gothic" charset="0"/>
                    <a:cs typeface="Century Gothic" charset="0"/>
                  </a:rPr>
                </a:br>
                <a:r>
                  <a:rPr lang="en-GB" b="1" dirty="0">
                    <a:solidFill>
                      <a:schemeClr val="tx1"/>
                    </a:solidFill>
                    <a:latin typeface="Century Gothic" charset="0"/>
                    <a:ea typeface="Century Gothic" charset="0"/>
                    <a:cs typeface="Century Gothic" charset="0"/>
                  </a:rPr>
                  <a:t>Development</a:t>
                </a:r>
                <a:endParaRPr lang="en-GB" b="1" kern="1200" dirty="0">
                  <a:solidFill>
                    <a:schemeClr val="tx1"/>
                  </a:solidFill>
                  <a:latin typeface="Century Gothic" charset="0"/>
                  <a:ea typeface="Century Gothic" charset="0"/>
                  <a:cs typeface="Century Gothic" charset="0"/>
                </a:endParaRPr>
              </a:p>
            </p:txBody>
          </p:sp>
        </p:grpSp>
        <p:sp>
          <p:nvSpPr>
            <p:cNvPr id="36" name="TextBox 35">
              <a:extLst>
                <a:ext uri="{FF2B5EF4-FFF2-40B4-BE49-F238E27FC236}">
                  <a16:creationId xmlns:a16="http://schemas.microsoft.com/office/drawing/2014/main" id="{A86BBA40-A8CA-FB4E-A9B7-E1C8660B1D4F}"/>
                </a:ext>
              </a:extLst>
            </p:cNvPr>
            <p:cNvSpPr txBox="1"/>
            <p:nvPr/>
          </p:nvSpPr>
          <p:spPr>
            <a:xfrm>
              <a:off x="4426213" y="180963"/>
              <a:ext cx="320922" cy="369332"/>
            </a:xfrm>
            <a:prstGeom prst="rect">
              <a:avLst/>
            </a:prstGeom>
            <a:noFill/>
          </p:spPr>
          <p:txBody>
            <a:bodyPr wrap="none" rtlCol="0">
              <a:spAutoFit/>
            </a:bodyPr>
            <a:lstStyle/>
            <a:p>
              <a:r>
                <a:rPr lang="en-US" dirty="0"/>
                <a:t>A</a:t>
              </a:r>
            </a:p>
          </p:txBody>
        </p:sp>
      </p:grpSp>
      <p:grpSp>
        <p:nvGrpSpPr>
          <p:cNvPr id="47" name="Group 46">
            <a:extLst>
              <a:ext uri="{FF2B5EF4-FFF2-40B4-BE49-F238E27FC236}">
                <a16:creationId xmlns:a16="http://schemas.microsoft.com/office/drawing/2014/main" id="{5E15E46E-5801-6040-8176-A4F95833EF68}"/>
              </a:ext>
            </a:extLst>
          </p:cNvPr>
          <p:cNvGrpSpPr/>
          <p:nvPr/>
        </p:nvGrpSpPr>
        <p:grpSpPr>
          <a:xfrm>
            <a:off x="6006434" y="1917569"/>
            <a:ext cx="1942616" cy="1942616"/>
            <a:chOff x="6006434" y="1917569"/>
            <a:chExt cx="1942616" cy="1942616"/>
          </a:xfrm>
        </p:grpSpPr>
        <p:grpSp>
          <p:nvGrpSpPr>
            <p:cNvPr id="7" name="Group 6">
              <a:extLst>
                <a:ext uri="{FF2B5EF4-FFF2-40B4-BE49-F238E27FC236}">
                  <a16:creationId xmlns:a16="http://schemas.microsoft.com/office/drawing/2014/main" id="{DB14D3CE-E427-A14C-BE46-374B8C783F68}"/>
                </a:ext>
              </a:extLst>
            </p:cNvPr>
            <p:cNvGrpSpPr/>
            <p:nvPr/>
          </p:nvGrpSpPr>
          <p:grpSpPr>
            <a:xfrm>
              <a:off x="6006434" y="1917569"/>
              <a:ext cx="1942616" cy="1942616"/>
              <a:chOff x="6360484" y="1772602"/>
              <a:chExt cx="1942616" cy="1942616"/>
            </a:xfrm>
          </p:grpSpPr>
          <p:sp>
            <p:nvSpPr>
              <p:cNvPr id="26" name="Oval 25">
                <a:extLst>
                  <a:ext uri="{FF2B5EF4-FFF2-40B4-BE49-F238E27FC236}">
                    <a16:creationId xmlns:a16="http://schemas.microsoft.com/office/drawing/2014/main" id="{BC3D55A6-892A-8841-AF52-C2C174863650}"/>
                  </a:ext>
                </a:extLst>
              </p:cNvPr>
              <p:cNvSpPr/>
              <p:nvPr/>
            </p:nvSpPr>
            <p:spPr>
              <a:xfrm>
                <a:off x="6360484" y="1772602"/>
                <a:ext cx="1942616" cy="194261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7" name="Oval 12">
                <a:extLst>
                  <a:ext uri="{FF2B5EF4-FFF2-40B4-BE49-F238E27FC236}">
                    <a16:creationId xmlns:a16="http://schemas.microsoft.com/office/drawing/2014/main" id="{C6DA4A06-A9EE-DF49-83E5-666C3D344CEF}"/>
                  </a:ext>
                </a:extLst>
              </p:cNvPr>
              <p:cNvSpPr txBox="1"/>
              <p:nvPr/>
            </p:nvSpPr>
            <p:spPr>
              <a:xfrm>
                <a:off x="6644974" y="2057092"/>
                <a:ext cx="1373636" cy="137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b="1" kern="1200" dirty="0">
                    <a:solidFill>
                      <a:schemeClr val="tx1"/>
                    </a:solidFill>
                    <a:latin typeface="Century Gothic" charset="0"/>
                    <a:ea typeface="Century Gothic" charset="0"/>
                    <a:cs typeface="Century Gothic" charset="0"/>
                  </a:rPr>
                  <a:t>Story (narrative) approaches to learning numeracy</a:t>
                </a:r>
              </a:p>
            </p:txBody>
          </p:sp>
        </p:grpSp>
        <p:sp>
          <p:nvSpPr>
            <p:cNvPr id="37" name="TextBox 36">
              <a:extLst>
                <a:ext uri="{FF2B5EF4-FFF2-40B4-BE49-F238E27FC236}">
                  <a16:creationId xmlns:a16="http://schemas.microsoft.com/office/drawing/2014/main" id="{0964B0FB-C7CE-FB46-BEF9-3164F1BF1855}"/>
                </a:ext>
              </a:extLst>
            </p:cNvPr>
            <p:cNvSpPr txBox="1"/>
            <p:nvPr/>
          </p:nvSpPr>
          <p:spPr>
            <a:xfrm>
              <a:off x="6817281" y="1917569"/>
              <a:ext cx="314510" cy="369332"/>
            </a:xfrm>
            <a:prstGeom prst="rect">
              <a:avLst/>
            </a:prstGeom>
            <a:noFill/>
          </p:spPr>
          <p:txBody>
            <a:bodyPr wrap="none" rtlCol="0">
              <a:spAutoFit/>
            </a:bodyPr>
            <a:lstStyle/>
            <a:p>
              <a:r>
                <a:rPr lang="en-US" dirty="0"/>
                <a:t>B</a:t>
              </a:r>
            </a:p>
          </p:txBody>
        </p:sp>
      </p:grpSp>
      <p:grpSp>
        <p:nvGrpSpPr>
          <p:cNvPr id="48" name="Group 47">
            <a:extLst>
              <a:ext uri="{FF2B5EF4-FFF2-40B4-BE49-F238E27FC236}">
                <a16:creationId xmlns:a16="http://schemas.microsoft.com/office/drawing/2014/main" id="{31CF28E2-16A6-AD47-BFD8-96E6BD022AFC}"/>
              </a:ext>
            </a:extLst>
          </p:cNvPr>
          <p:cNvGrpSpPr/>
          <p:nvPr/>
        </p:nvGrpSpPr>
        <p:grpSpPr>
          <a:xfrm>
            <a:off x="5087522" y="4745688"/>
            <a:ext cx="1942616" cy="1942616"/>
            <a:chOff x="5087522" y="4745688"/>
            <a:chExt cx="1942616" cy="1942616"/>
          </a:xfrm>
        </p:grpSpPr>
        <p:grpSp>
          <p:nvGrpSpPr>
            <p:cNvPr id="9" name="Group 8">
              <a:extLst>
                <a:ext uri="{FF2B5EF4-FFF2-40B4-BE49-F238E27FC236}">
                  <a16:creationId xmlns:a16="http://schemas.microsoft.com/office/drawing/2014/main" id="{1DA0746A-E3DE-FE4D-8AB0-25C57584946B}"/>
                </a:ext>
              </a:extLst>
            </p:cNvPr>
            <p:cNvGrpSpPr/>
            <p:nvPr/>
          </p:nvGrpSpPr>
          <p:grpSpPr>
            <a:xfrm>
              <a:off x="5087522" y="4745688"/>
              <a:ext cx="1942616" cy="1942616"/>
              <a:chOff x="5441572" y="4600721"/>
              <a:chExt cx="1942616" cy="1942616"/>
            </a:xfrm>
            <a:solidFill>
              <a:srgbClr val="7030A0"/>
            </a:solidFill>
          </p:grpSpPr>
          <p:sp>
            <p:nvSpPr>
              <p:cNvPr id="22" name="Oval 21">
                <a:extLst>
                  <a:ext uri="{FF2B5EF4-FFF2-40B4-BE49-F238E27FC236}">
                    <a16:creationId xmlns:a16="http://schemas.microsoft.com/office/drawing/2014/main" id="{8059B2B7-1AEC-9147-A5C6-2B6F3563C76A}"/>
                  </a:ext>
                </a:extLst>
              </p:cNvPr>
              <p:cNvSpPr/>
              <p:nvPr/>
            </p:nvSpPr>
            <p:spPr>
              <a:xfrm>
                <a:off x="5441572" y="4600721"/>
                <a:ext cx="1942616" cy="1942616"/>
              </a:xfrm>
              <a:prstGeom prst="ellipse">
                <a:avLst/>
              </a:prstGeom>
              <a:grp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3" name="Oval 16">
                <a:extLst>
                  <a:ext uri="{FF2B5EF4-FFF2-40B4-BE49-F238E27FC236}">
                    <a16:creationId xmlns:a16="http://schemas.microsoft.com/office/drawing/2014/main" id="{D4E077CC-09E5-644C-BAF9-362236E8D012}"/>
                  </a:ext>
                </a:extLst>
              </p:cNvPr>
              <p:cNvSpPr txBox="1"/>
              <p:nvPr/>
            </p:nvSpPr>
            <p:spPr>
              <a:xfrm>
                <a:off x="5726062" y="4885211"/>
                <a:ext cx="1373636" cy="13736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b="1" kern="1200" dirty="0">
                    <a:solidFill>
                      <a:schemeClr val="bg1"/>
                    </a:solidFill>
                    <a:latin typeface="Century Gothic" charset="0"/>
                    <a:ea typeface="Century Gothic" charset="0"/>
                    <a:cs typeface="Century Gothic" charset="0"/>
                  </a:rPr>
                  <a:t>Learner progression</a:t>
                </a:r>
              </a:p>
            </p:txBody>
          </p:sp>
        </p:grpSp>
        <p:sp>
          <p:nvSpPr>
            <p:cNvPr id="38" name="TextBox 37">
              <a:extLst>
                <a:ext uri="{FF2B5EF4-FFF2-40B4-BE49-F238E27FC236}">
                  <a16:creationId xmlns:a16="http://schemas.microsoft.com/office/drawing/2014/main" id="{CFA3336F-F3E5-DC4F-9845-CC96102FA44D}"/>
                </a:ext>
              </a:extLst>
            </p:cNvPr>
            <p:cNvSpPr txBox="1"/>
            <p:nvPr/>
          </p:nvSpPr>
          <p:spPr>
            <a:xfrm>
              <a:off x="5898369" y="4849264"/>
              <a:ext cx="322524" cy="369332"/>
            </a:xfrm>
            <a:prstGeom prst="rect">
              <a:avLst/>
            </a:prstGeom>
            <a:noFill/>
          </p:spPr>
          <p:txBody>
            <a:bodyPr wrap="none" rtlCol="0">
              <a:spAutoFit/>
            </a:bodyPr>
            <a:lstStyle/>
            <a:p>
              <a:r>
                <a:rPr lang="en-US" dirty="0">
                  <a:solidFill>
                    <a:schemeClr val="bg1"/>
                  </a:solidFill>
                </a:rPr>
                <a:t>C</a:t>
              </a:r>
            </a:p>
          </p:txBody>
        </p:sp>
      </p:grpSp>
      <p:grpSp>
        <p:nvGrpSpPr>
          <p:cNvPr id="49" name="Group 48">
            <a:extLst>
              <a:ext uri="{FF2B5EF4-FFF2-40B4-BE49-F238E27FC236}">
                <a16:creationId xmlns:a16="http://schemas.microsoft.com/office/drawing/2014/main" id="{AEFEA250-B15A-3248-B83B-26DF1BADCB22}"/>
              </a:ext>
            </a:extLst>
          </p:cNvPr>
          <p:cNvGrpSpPr/>
          <p:nvPr/>
        </p:nvGrpSpPr>
        <p:grpSpPr>
          <a:xfrm>
            <a:off x="2113863" y="4745688"/>
            <a:ext cx="1942616" cy="1942616"/>
            <a:chOff x="2113863" y="4745688"/>
            <a:chExt cx="1942616" cy="1942616"/>
          </a:xfrm>
        </p:grpSpPr>
        <p:grpSp>
          <p:nvGrpSpPr>
            <p:cNvPr id="11" name="Group 10">
              <a:extLst>
                <a:ext uri="{FF2B5EF4-FFF2-40B4-BE49-F238E27FC236}">
                  <a16:creationId xmlns:a16="http://schemas.microsoft.com/office/drawing/2014/main" id="{16B7893D-4DD3-6E40-9866-6073E404BDD5}"/>
                </a:ext>
              </a:extLst>
            </p:cNvPr>
            <p:cNvGrpSpPr/>
            <p:nvPr/>
          </p:nvGrpSpPr>
          <p:grpSpPr>
            <a:xfrm>
              <a:off x="2113863" y="4745688"/>
              <a:ext cx="1942616" cy="1942616"/>
              <a:chOff x="2467913" y="4600721"/>
              <a:chExt cx="1942616" cy="1942616"/>
            </a:xfrm>
            <a:solidFill>
              <a:srgbClr val="FFC000"/>
            </a:solidFill>
          </p:grpSpPr>
          <p:sp>
            <p:nvSpPr>
              <p:cNvPr id="18" name="Oval 17">
                <a:extLst>
                  <a:ext uri="{FF2B5EF4-FFF2-40B4-BE49-F238E27FC236}">
                    <a16:creationId xmlns:a16="http://schemas.microsoft.com/office/drawing/2014/main" id="{6394AD46-F74B-CE43-AE04-9F49E26F0885}"/>
                  </a:ext>
                </a:extLst>
              </p:cNvPr>
              <p:cNvSpPr/>
              <p:nvPr/>
            </p:nvSpPr>
            <p:spPr>
              <a:xfrm>
                <a:off x="2467913" y="4600721"/>
                <a:ext cx="1942616" cy="1942616"/>
              </a:xfrm>
              <a:prstGeom prst="ellipse">
                <a:avLst/>
              </a:prstGeom>
              <a:grpFill/>
              <a:ln>
                <a:solidFill>
                  <a:srgbClr val="FFC000"/>
                </a:solidFill>
              </a:ln>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19" name="Oval 20">
                <a:extLst>
                  <a:ext uri="{FF2B5EF4-FFF2-40B4-BE49-F238E27FC236}">
                    <a16:creationId xmlns:a16="http://schemas.microsoft.com/office/drawing/2014/main" id="{05760974-DAF9-1F49-BAD3-51E12BA072D6}"/>
                  </a:ext>
                </a:extLst>
              </p:cNvPr>
              <p:cNvSpPr txBox="1"/>
              <p:nvPr/>
            </p:nvSpPr>
            <p:spPr>
              <a:xfrm>
                <a:off x="2752403" y="4885211"/>
                <a:ext cx="1373636" cy="1373636"/>
              </a:xfrm>
              <a:prstGeom prst="rect">
                <a:avLst/>
              </a:prstGeom>
              <a:grpFill/>
              <a:ln>
                <a:solidFill>
                  <a:srgbClr val="FFC000"/>
                </a:solid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b="1" kern="1200" dirty="0">
                    <a:solidFill>
                      <a:schemeClr val="tx1"/>
                    </a:solidFill>
                    <a:latin typeface="Century Gothic" charset="0"/>
                    <a:ea typeface="Century Gothic" charset="0"/>
                    <a:cs typeface="Century Gothic" charset="0"/>
                  </a:rPr>
                  <a:t>Cognitive control (Executive functioning)</a:t>
                </a:r>
              </a:p>
            </p:txBody>
          </p:sp>
        </p:grpSp>
        <p:sp>
          <p:nvSpPr>
            <p:cNvPr id="39" name="TextBox 38">
              <a:extLst>
                <a:ext uri="{FF2B5EF4-FFF2-40B4-BE49-F238E27FC236}">
                  <a16:creationId xmlns:a16="http://schemas.microsoft.com/office/drawing/2014/main" id="{86259B04-4CE2-E843-9CAD-DF0AD95BC37A}"/>
                </a:ext>
              </a:extLst>
            </p:cNvPr>
            <p:cNvSpPr txBox="1"/>
            <p:nvPr/>
          </p:nvSpPr>
          <p:spPr>
            <a:xfrm>
              <a:off x="2915389" y="4801235"/>
              <a:ext cx="325730" cy="369332"/>
            </a:xfrm>
            <a:prstGeom prst="rect">
              <a:avLst/>
            </a:prstGeom>
            <a:noFill/>
          </p:spPr>
          <p:txBody>
            <a:bodyPr wrap="none" rtlCol="0">
              <a:spAutoFit/>
            </a:bodyPr>
            <a:lstStyle/>
            <a:p>
              <a:r>
                <a:rPr lang="en-US" dirty="0"/>
                <a:t>D</a:t>
              </a:r>
            </a:p>
          </p:txBody>
        </p:sp>
      </p:grpSp>
      <p:grpSp>
        <p:nvGrpSpPr>
          <p:cNvPr id="50" name="Group 49">
            <a:extLst>
              <a:ext uri="{FF2B5EF4-FFF2-40B4-BE49-F238E27FC236}">
                <a16:creationId xmlns:a16="http://schemas.microsoft.com/office/drawing/2014/main" id="{9E4E272B-9E4A-1041-B3C5-FB52911AC8D2}"/>
              </a:ext>
            </a:extLst>
          </p:cNvPr>
          <p:cNvGrpSpPr/>
          <p:nvPr/>
        </p:nvGrpSpPr>
        <p:grpSpPr>
          <a:xfrm>
            <a:off x="1194951" y="1917569"/>
            <a:ext cx="1942616" cy="1942616"/>
            <a:chOff x="1194951" y="1917569"/>
            <a:chExt cx="1942616" cy="1942616"/>
          </a:xfrm>
        </p:grpSpPr>
        <p:grpSp>
          <p:nvGrpSpPr>
            <p:cNvPr id="13" name="Group 12">
              <a:extLst>
                <a:ext uri="{FF2B5EF4-FFF2-40B4-BE49-F238E27FC236}">
                  <a16:creationId xmlns:a16="http://schemas.microsoft.com/office/drawing/2014/main" id="{D23E07DB-9244-E44F-A6A6-B8D9504DA241}"/>
                </a:ext>
              </a:extLst>
            </p:cNvPr>
            <p:cNvGrpSpPr/>
            <p:nvPr/>
          </p:nvGrpSpPr>
          <p:grpSpPr>
            <a:xfrm>
              <a:off x="1194951" y="1917569"/>
              <a:ext cx="1942616" cy="1942616"/>
              <a:chOff x="1549001" y="1772602"/>
              <a:chExt cx="1942616" cy="1942616"/>
            </a:xfrm>
          </p:grpSpPr>
          <p:sp>
            <p:nvSpPr>
              <p:cNvPr id="14" name="Oval 13">
                <a:extLst>
                  <a:ext uri="{FF2B5EF4-FFF2-40B4-BE49-F238E27FC236}">
                    <a16:creationId xmlns:a16="http://schemas.microsoft.com/office/drawing/2014/main" id="{60F9F755-D140-D94E-87FC-6A1742020281}"/>
                  </a:ext>
                </a:extLst>
              </p:cNvPr>
              <p:cNvSpPr/>
              <p:nvPr/>
            </p:nvSpPr>
            <p:spPr>
              <a:xfrm>
                <a:off x="1549001" y="1772602"/>
                <a:ext cx="1942616" cy="1942616"/>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5" name="Oval 24">
                <a:extLst>
                  <a:ext uri="{FF2B5EF4-FFF2-40B4-BE49-F238E27FC236}">
                    <a16:creationId xmlns:a16="http://schemas.microsoft.com/office/drawing/2014/main" id="{13A91767-68D1-3149-B9B2-7717CC8361BB}"/>
                  </a:ext>
                </a:extLst>
              </p:cNvPr>
              <p:cNvSpPr txBox="1"/>
              <p:nvPr/>
            </p:nvSpPr>
            <p:spPr>
              <a:xfrm>
                <a:off x="1833491" y="2057092"/>
                <a:ext cx="1373636" cy="137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b="1" kern="1200" dirty="0">
                    <a:solidFill>
                      <a:schemeClr val="tx1"/>
                    </a:solidFill>
                    <a:latin typeface="Century Gothic" charset="0"/>
                    <a:ea typeface="Century Gothic" charset="0"/>
                    <a:cs typeface="Century Gothic" charset="0"/>
                  </a:rPr>
                  <a:t>Growth mindsets / productive dispositions</a:t>
                </a:r>
              </a:p>
            </p:txBody>
          </p:sp>
        </p:grpSp>
        <p:sp>
          <p:nvSpPr>
            <p:cNvPr id="40" name="TextBox 39">
              <a:extLst>
                <a:ext uri="{FF2B5EF4-FFF2-40B4-BE49-F238E27FC236}">
                  <a16:creationId xmlns:a16="http://schemas.microsoft.com/office/drawing/2014/main" id="{DC8F88B4-F7AF-BA49-91BB-AE4BA689F568}"/>
                </a:ext>
              </a:extLst>
            </p:cNvPr>
            <p:cNvSpPr txBox="1"/>
            <p:nvPr/>
          </p:nvSpPr>
          <p:spPr>
            <a:xfrm>
              <a:off x="2001353" y="1997518"/>
              <a:ext cx="308098" cy="369332"/>
            </a:xfrm>
            <a:prstGeom prst="rect">
              <a:avLst/>
            </a:prstGeom>
            <a:noFill/>
          </p:spPr>
          <p:txBody>
            <a:bodyPr wrap="none" rtlCol="0">
              <a:spAutoFit/>
            </a:bodyPr>
            <a:lstStyle/>
            <a:p>
              <a:r>
                <a:rPr lang="en-US" dirty="0"/>
                <a:t>E</a:t>
              </a:r>
            </a:p>
          </p:txBody>
        </p:sp>
      </p:grpSp>
      <p:sp>
        <p:nvSpPr>
          <p:cNvPr id="41" name="TextBox 40">
            <a:extLst>
              <a:ext uri="{FF2B5EF4-FFF2-40B4-BE49-F238E27FC236}">
                <a16:creationId xmlns:a16="http://schemas.microsoft.com/office/drawing/2014/main" id="{D8DD7F18-20D3-AC4D-9634-417177572A79}"/>
              </a:ext>
            </a:extLst>
          </p:cNvPr>
          <p:cNvSpPr txBox="1"/>
          <p:nvPr/>
        </p:nvSpPr>
        <p:spPr>
          <a:xfrm>
            <a:off x="5433941" y="465199"/>
            <a:ext cx="1364476" cy="120032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400" b="1" dirty="0">
                <a:solidFill>
                  <a:schemeClr val="tx1"/>
                </a:solidFill>
              </a:rPr>
              <a:t>Sessions</a:t>
            </a:r>
          </a:p>
          <a:p>
            <a:r>
              <a:rPr lang="en-US" sz="2400" dirty="0">
                <a:solidFill>
                  <a:schemeClr val="tx1"/>
                </a:solidFill>
              </a:rPr>
              <a:t>4 to 6</a:t>
            </a:r>
          </a:p>
          <a:p>
            <a:r>
              <a:rPr lang="en-US" sz="2400" dirty="0">
                <a:solidFill>
                  <a:schemeClr val="tx1"/>
                </a:solidFill>
              </a:rPr>
              <a:t>7 to 10</a:t>
            </a:r>
          </a:p>
        </p:txBody>
      </p:sp>
      <p:sp>
        <p:nvSpPr>
          <p:cNvPr id="42" name="TextBox 41">
            <a:extLst>
              <a:ext uri="{FF2B5EF4-FFF2-40B4-BE49-F238E27FC236}">
                <a16:creationId xmlns:a16="http://schemas.microsoft.com/office/drawing/2014/main" id="{D0F22661-C177-3E46-91E0-C0B6A9C35366}"/>
              </a:ext>
            </a:extLst>
          </p:cNvPr>
          <p:cNvSpPr txBox="1"/>
          <p:nvPr/>
        </p:nvSpPr>
        <p:spPr>
          <a:xfrm>
            <a:off x="7729937" y="2473378"/>
            <a:ext cx="1364476" cy="8309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2400" b="1" dirty="0">
                <a:solidFill>
                  <a:schemeClr val="tx1"/>
                </a:solidFill>
              </a:rPr>
              <a:t>Sessions</a:t>
            </a:r>
          </a:p>
          <a:p>
            <a:r>
              <a:rPr lang="en-US" sz="2400" dirty="0">
                <a:solidFill>
                  <a:schemeClr val="tx1"/>
                </a:solidFill>
              </a:rPr>
              <a:t>3 &amp; 4</a:t>
            </a:r>
          </a:p>
        </p:txBody>
      </p:sp>
      <p:sp>
        <p:nvSpPr>
          <p:cNvPr id="43" name="TextBox 42">
            <a:extLst>
              <a:ext uri="{FF2B5EF4-FFF2-40B4-BE49-F238E27FC236}">
                <a16:creationId xmlns:a16="http://schemas.microsoft.com/office/drawing/2014/main" id="{14C26C13-368E-B848-AF64-A9B815EDA246}"/>
              </a:ext>
            </a:extLst>
          </p:cNvPr>
          <p:cNvSpPr txBox="1"/>
          <p:nvPr/>
        </p:nvSpPr>
        <p:spPr>
          <a:xfrm>
            <a:off x="6798417" y="5373216"/>
            <a:ext cx="1364476" cy="830997"/>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400" b="1" dirty="0">
                <a:solidFill>
                  <a:schemeClr val="bg1"/>
                </a:solidFill>
              </a:rPr>
              <a:t>Sessions</a:t>
            </a:r>
          </a:p>
          <a:p>
            <a:r>
              <a:rPr lang="en-US" sz="2400" dirty="0">
                <a:solidFill>
                  <a:schemeClr val="bg1"/>
                </a:solidFill>
              </a:rPr>
              <a:t>2 &amp; 3</a:t>
            </a:r>
          </a:p>
        </p:txBody>
      </p:sp>
      <p:sp>
        <p:nvSpPr>
          <p:cNvPr id="44" name="TextBox 43">
            <a:extLst>
              <a:ext uri="{FF2B5EF4-FFF2-40B4-BE49-F238E27FC236}">
                <a16:creationId xmlns:a16="http://schemas.microsoft.com/office/drawing/2014/main" id="{86A6F847-4613-D14F-B79F-35BCF9582DC2}"/>
              </a:ext>
            </a:extLst>
          </p:cNvPr>
          <p:cNvSpPr txBox="1"/>
          <p:nvPr/>
        </p:nvSpPr>
        <p:spPr>
          <a:xfrm>
            <a:off x="981108" y="5301497"/>
            <a:ext cx="1364476" cy="830997"/>
          </a:xfrm>
          <a:prstGeom prst="rect">
            <a:avLst/>
          </a:prstGeom>
          <a:solidFill>
            <a:srgbClr val="FFC000"/>
          </a:solidFill>
          <a:ln>
            <a:solidFill>
              <a:srgbClr val="FFC000"/>
            </a:solidFill>
          </a:ln>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400" b="1" dirty="0">
                <a:solidFill>
                  <a:schemeClr val="tx1"/>
                </a:solidFill>
              </a:rPr>
              <a:t>Sessions</a:t>
            </a:r>
          </a:p>
          <a:p>
            <a:r>
              <a:rPr lang="en-US" sz="2400" dirty="0">
                <a:solidFill>
                  <a:schemeClr val="tx1"/>
                </a:solidFill>
              </a:rPr>
              <a:t>1 to 4</a:t>
            </a:r>
          </a:p>
        </p:txBody>
      </p:sp>
      <p:sp>
        <p:nvSpPr>
          <p:cNvPr id="45" name="TextBox 44">
            <a:extLst>
              <a:ext uri="{FF2B5EF4-FFF2-40B4-BE49-F238E27FC236}">
                <a16:creationId xmlns:a16="http://schemas.microsoft.com/office/drawing/2014/main" id="{4FFA30D8-67AB-824A-9275-C5B9DE63E93C}"/>
              </a:ext>
            </a:extLst>
          </p:cNvPr>
          <p:cNvSpPr txBox="1"/>
          <p:nvPr/>
        </p:nvSpPr>
        <p:spPr>
          <a:xfrm>
            <a:off x="108880" y="2433790"/>
            <a:ext cx="1364476" cy="830997"/>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400" b="1" dirty="0">
                <a:solidFill>
                  <a:schemeClr val="tx1"/>
                </a:solidFill>
              </a:rPr>
              <a:t>Sessions</a:t>
            </a:r>
          </a:p>
          <a:p>
            <a:r>
              <a:rPr lang="en-US" sz="2400" dirty="0">
                <a:solidFill>
                  <a:schemeClr val="tx1"/>
                </a:solidFill>
              </a:rPr>
              <a:t>1 to 4</a:t>
            </a:r>
          </a:p>
        </p:txBody>
      </p:sp>
    </p:spTree>
    <p:extLst>
      <p:ext uri="{BB962C8B-B14F-4D97-AF65-F5344CB8AC3E}">
        <p14:creationId xmlns:p14="http://schemas.microsoft.com/office/powerpoint/2010/main" val="4956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529864-86E2-2D4A-BB96-E27C3D9855BC}"/>
              </a:ext>
            </a:extLst>
          </p:cNvPr>
          <p:cNvPicPr>
            <a:picLocks noChangeAspect="1"/>
          </p:cNvPicPr>
          <p:nvPr/>
        </p:nvPicPr>
        <p:blipFill>
          <a:blip r:embed="rId3"/>
          <a:stretch>
            <a:fillRect/>
          </a:stretch>
        </p:blipFill>
        <p:spPr>
          <a:xfrm>
            <a:off x="533883" y="14282"/>
            <a:ext cx="7989603" cy="3446278"/>
          </a:xfrm>
          <a:prstGeom prst="rect">
            <a:avLst/>
          </a:prstGeom>
        </p:spPr>
      </p:pic>
      <p:pic>
        <p:nvPicPr>
          <p:cNvPr id="47" name="Picture 46">
            <a:extLst>
              <a:ext uri="{FF2B5EF4-FFF2-40B4-BE49-F238E27FC236}">
                <a16:creationId xmlns:a16="http://schemas.microsoft.com/office/drawing/2014/main" id="{E38EDEF8-2A72-F546-A998-A9E8757F665F}"/>
              </a:ext>
            </a:extLst>
          </p:cNvPr>
          <p:cNvPicPr>
            <a:picLocks noChangeAspect="1"/>
          </p:cNvPicPr>
          <p:nvPr/>
        </p:nvPicPr>
        <p:blipFill>
          <a:blip r:embed="rId4">
            <a:alphaModFix amt="70000"/>
          </a:blip>
          <a:stretch>
            <a:fillRect/>
          </a:stretch>
        </p:blipFill>
        <p:spPr>
          <a:xfrm rot="6457470">
            <a:off x="462201" y="-547813"/>
            <a:ext cx="5532627" cy="5495987"/>
          </a:xfrm>
          <a:prstGeom prst="rect">
            <a:avLst/>
          </a:prstGeom>
        </p:spPr>
      </p:pic>
      <p:pic>
        <p:nvPicPr>
          <p:cNvPr id="10" name="Picture 9">
            <a:extLst>
              <a:ext uri="{FF2B5EF4-FFF2-40B4-BE49-F238E27FC236}">
                <a16:creationId xmlns:a16="http://schemas.microsoft.com/office/drawing/2014/main" id="{C2A4A761-F907-2B46-8CF6-F7DBB5644292}"/>
              </a:ext>
            </a:extLst>
          </p:cNvPr>
          <p:cNvPicPr>
            <a:picLocks noChangeAspect="1"/>
          </p:cNvPicPr>
          <p:nvPr/>
        </p:nvPicPr>
        <p:blipFill>
          <a:blip r:embed="rId5"/>
          <a:stretch>
            <a:fillRect/>
          </a:stretch>
        </p:blipFill>
        <p:spPr>
          <a:xfrm>
            <a:off x="1763688" y="2619734"/>
            <a:ext cx="7110164" cy="4246849"/>
          </a:xfrm>
          <a:prstGeom prst="rect">
            <a:avLst/>
          </a:prstGeom>
        </p:spPr>
      </p:pic>
      <p:pic>
        <p:nvPicPr>
          <p:cNvPr id="77" name="Picture 76">
            <a:extLst>
              <a:ext uri="{FF2B5EF4-FFF2-40B4-BE49-F238E27FC236}">
                <a16:creationId xmlns:a16="http://schemas.microsoft.com/office/drawing/2014/main" id="{19C3FDEA-3023-C34B-94B1-D87AF8D1CB9A}"/>
              </a:ext>
            </a:extLst>
          </p:cNvPr>
          <p:cNvPicPr>
            <a:picLocks noChangeAspect="1"/>
          </p:cNvPicPr>
          <p:nvPr/>
        </p:nvPicPr>
        <p:blipFill>
          <a:blip r:embed="rId6"/>
          <a:stretch>
            <a:fillRect/>
          </a:stretch>
        </p:blipFill>
        <p:spPr>
          <a:xfrm>
            <a:off x="8064000" y="6341459"/>
            <a:ext cx="1080000" cy="337074"/>
          </a:xfrm>
          <a:prstGeom prst="rect">
            <a:avLst/>
          </a:prstGeom>
        </p:spPr>
      </p:pic>
      <p:pic>
        <p:nvPicPr>
          <p:cNvPr id="78" name="Picture 77">
            <a:extLst>
              <a:ext uri="{FF2B5EF4-FFF2-40B4-BE49-F238E27FC236}">
                <a16:creationId xmlns:a16="http://schemas.microsoft.com/office/drawing/2014/main" id="{E2B0E4E2-6EC8-3848-8111-570ED4A13C4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3688" y="5600224"/>
            <a:ext cx="1080000" cy="741235"/>
          </a:xfrm>
          <a:prstGeom prst="rect">
            <a:avLst/>
          </a:prstGeom>
        </p:spPr>
      </p:pic>
      <p:pic>
        <p:nvPicPr>
          <p:cNvPr id="79" name="Picture 78">
            <a:extLst>
              <a:ext uri="{FF2B5EF4-FFF2-40B4-BE49-F238E27FC236}">
                <a16:creationId xmlns:a16="http://schemas.microsoft.com/office/drawing/2014/main" id="{9F8D8267-7C9D-4F44-B88C-AC22394DDF0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49716" y="5632978"/>
            <a:ext cx="1080000" cy="675725"/>
          </a:xfrm>
          <a:prstGeom prst="rect">
            <a:avLst/>
          </a:prstGeom>
        </p:spPr>
      </p:pic>
    </p:spTree>
    <p:extLst>
      <p:ext uri="{BB962C8B-B14F-4D97-AF65-F5344CB8AC3E}">
        <p14:creationId xmlns:p14="http://schemas.microsoft.com/office/powerpoint/2010/main" val="7558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6A92F-7239-564A-811E-3E1F38B56DEB}"/>
              </a:ext>
            </a:extLst>
          </p:cNvPr>
          <p:cNvSpPr>
            <a:spLocks noGrp="1"/>
          </p:cNvSpPr>
          <p:nvPr>
            <p:ph idx="1"/>
          </p:nvPr>
        </p:nvSpPr>
        <p:spPr>
          <a:xfrm>
            <a:off x="251520" y="5517232"/>
            <a:ext cx="8208912" cy="1235039"/>
          </a:xfrm>
        </p:spPr>
        <p:txBody>
          <a:bodyPr>
            <a:normAutofit fontScale="62500" lnSpcReduction="20000"/>
          </a:bodyPr>
          <a:lstStyle/>
          <a:p>
            <a:pPr marL="0" indent="0">
              <a:buNone/>
            </a:pPr>
            <a:r>
              <a:rPr lang="en-GB" b="1" dirty="0"/>
              <a:t>Instructions</a:t>
            </a:r>
            <a:endParaRPr lang="en-ZA" dirty="0"/>
          </a:p>
          <a:p>
            <a:r>
              <a:rPr lang="en-ZA" dirty="0"/>
              <a:t>Use any combination of addition, subtraction and multiplication to make 24 </a:t>
            </a:r>
          </a:p>
          <a:p>
            <a:r>
              <a:rPr lang="en-ZA" dirty="0"/>
              <a:t>You may combine 2 or more numbers</a:t>
            </a:r>
          </a:p>
        </p:txBody>
      </p:sp>
      <p:sp>
        <p:nvSpPr>
          <p:cNvPr id="3" name="Title 2">
            <a:extLst>
              <a:ext uri="{FF2B5EF4-FFF2-40B4-BE49-F238E27FC236}">
                <a16:creationId xmlns:a16="http://schemas.microsoft.com/office/drawing/2014/main" id="{D69D683A-CBC9-0545-9C25-87AA7F1D2FFC}"/>
              </a:ext>
            </a:extLst>
          </p:cNvPr>
          <p:cNvSpPr>
            <a:spLocks noGrp="1"/>
          </p:cNvSpPr>
          <p:nvPr>
            <p:ph type="title"/>
          </p:nvPr>
        </p:nvSpPr>
        <p:spPr/>
        <p:txBody>
          <a:bodyPr/>
          <a:lstStyle/>
          <a:p>
            <a:r>
              <a:rPr lang="en-GB" dirty="0"/>
              <a:t>Today</a:t>
            </a:r>
            <a:r>
              <a:rPr lang="en-US" dirty="0"/>
              <a:t>’s Number Talk [1]</a:t>
            </a:r>
            <a:endParaRPr lang="en-GB" dirty="0"/>
          </a:p>
        </p:txBody>
      </p:sp>
      <p:pic>
        <p:nvPicPr>
          <p:cNvPr id="19" name="Picture 18">
            <a:extLst>
              <a:ext uri="{FF2B5EF4-FFF2-40B4-BE49-F238E27FC236}">
                <a16:creationId xmlns:a16="http://schemas.microsoft.com/office/drawing/2014/main" id="{9E5AFC2C-9A6D-DD43-9B98-CF87A2263033}"/>
              </a:ext>
            </a:extLst>
          </p:cNvPr>
          <p:cNvPicPr>
            <a:picLocks noChangeAspect="1"/>
          </p:cNvPicPr>
          <p:nvPr/>
        </p:nvPicPr>
        <p:blipFill>
          <a:blip r:embed="rId2"/>
          <a:stretch>
            <a:fillRect/>
          </a:stretch>
        </p:blipFill>
        <p:spPr>
          <a:xfrm>
            <a:off x="1259632" y="1198885"/>
            <a:ext cx="6300192" cy="4582677"/>
          </a:xfrm>
          <a:prstGeom prst="rect">
            <a:avLst/>
          </a:prstGeom>
        </p:spPr>
      </p:pic>
    </p:spTree>
    <p:extLst>
      <p:ext uri="{BB962C8B-B14F-4D97-AF65-F5344CB8AC3E}">
        <p14:creationId xmlns:p14="http://schemas.microsoft.com/office/powerpoint/2010/main" val="379298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6A92F-7239-564A-811E-3E1F38B56DEB}"/>
              </a:ext>
            </a:extLst>
          </p:cNvPr>
          <p:cNvSpPr>
            <a:spLocks noGrp="1"/>
          </p:cNvSpPr>
          <p:nvPr>
            <p:ph idx="1"/>
          </p:nvPr>
        </p:nvSpPr>
        <p:spPr>
          <a:xfrm>
            <a:off x="251520" y="5661248"/>
            <a:ext cx="8208912" cy="1091023"/>
          </a:xfrm>
        </p:spPr>
        <p:txBody>
          <a:bodyPr>
            <a:normAutofit/>
          </a:bodyPr>
          <a:lstStyle/>
          <a:p>
            <a:pPr marL="0" indent="0">
              <a:buNone/>
            </a:pPr>
            <a:r>
              <a:rPr lang="en-GB" sz="1400" b="1" dirty="0"/>
              <a:t>Instructions</a:t>
            </a:r>
          </a:p>
          <a:p>
            <a:r>
              <a:rPr lang="en-ZA" sz="1400" dirty="0"/>
              <a:t>Work out the value of the numbers on the left. </a:t>
            </a:r>
          </a:p>
          <a:p>
            <a:r>
              <a:rPr lang="en-ZA" sz="1400" dirty="0"/>
              <a:t>Then find other combinations of two numbers that are equal to this number</a:t>
            </a:r>
          </a:p>
          <a:p>
            <a:r>
              <a:rPr lang="en-ZA" sz="1400" dirty="0"/>
              <a:t>Use any operation you like</a:t>
            </a:r>
          </a:p>
        </p:txBody>
      </p:sp>
      <p:sp>
        <p:nvSpPr>
          <p:cNvPr id="3" name="Title 2">
            <a:extLst>
              <a:ext uri="{FF2B5EF4-FFF2-40B4-BE49-F238E27FC236}">
                <a16:creationId xmlns:a16="http://schemas.microsoft.com/office/drawing/2014/main" id="{D69D683A-CBC9-0545-9C25-87AA7F1D2FFC}"/>
              </a:ext>
            </a:extLst>
          </p:cNvPr>
          <p:cNvSpPr>
            <a:spLocks noGrp="1"/>
          </p:cNvSpPr>
          <p:nvPr>
            <p:ph type="title"/>
          </p:nvPr>
        </p:nvSpPr>
        <p:spPr/>
        <p:txBody>
          <a:bodyPr/>
          <a:lstStyle/>
          <a:p>
            <a:r>
              <a:rPr lang="en-GB" dirty="0"/>
              <a:t>Today</a:t>
            </a:r>
            <a:r>
              <a:rPr lang="en-US" dirty="0"/>
              <a:t>’s Number Talk [2]</a:t>
            </a:r>
            <a:endParaRPr lang="en-GB" dirty="0"/>
          </a:p>
        </p:txBody>
      </p:sp>
      <p:pic>
        <p:nvPicPr>
          <p:cNvPr id="4" name="Picture 3">
            <a:extLst>
              <a:ext uri="{FF2B5EF4-FFF2-40B4-BE49-F238E27FC236}">
                <a16:creationId xmlns:a16="http://schemas.microsoft.com/office/drawing/2014/main" id="{DCC18DB8-C27C-1248-9AAB-CB1CDF61F0FF}"/>
              </a:ext>
            </a:extLst>
          </p:cNvPr>
          <p:cNvPicPr>
            <a:picLocks noChangeAspect="1"/>
          </p:cNvPicPr>
          <p:nvPr/>
        </p:nvPicPr>
        <p:blipFill>
          <a:blip r:embed="rId2"/>
          <a:stretch>
            <a:fillRect/>
          </a:stretch>
        </p:blipFill>
        <p:spPr>
          <a:xfrm>
            <a:off x="899592" y="887012"/>
            <a:ext cx="7344816" cy="4866055"/>
          </a:xfrm>
          <a:prstGeom prst="rect">
            <a:avLst/>
          </a:prstGeom>
        </p:spPr>
      </p:pic>
    </p:spTree>
    <p:extLst>
      <p:ext uri="{BB962C8B-B14F-4D97-AF65-F5344CB8AC3E}">
        <p14:creationId xmlns:p14="http://schemas.microsoft.com/office/powerpoint/2010/main" val="3609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5D364-53EE-A149-8B10-09D0A178DD77}"/>
              </a:ext>
            </a:extLst>
          </p:cNvPr>
          <p:cNvSpPr>
            <a:spLocks noGrp="1"/>
          </p:cNvSpPr>
          <p:nvPr>
            <p:ph type="title"/>
          </p:nvPr>
        </p:nvSpPr>
        <p:spPr>
          <a:xfrm>
            <a:off x="1308354" y="64685"/>
            <a:ext cx="7643192" cy="1252728"/>
          </a:xfrm>
        </p:spPr>
        <p:txBody>
          <a:bodyPr/>
          <a:lstStyle/>
          <a:p>
            <a:r>
              <a:rPr lang="en-GB" dirty="0"/>
              <a:t>Today</a:t>
            </a:r>
            <a:r>
              <a:rPr lang="en-US" dirty="0"/>
              <a:t>’s Number Talk:</a:t>
            </a:r>
            <a:br>
              <a:rPr lang="en-US" dirty="0"/>
            </a:br>
            <a:r>
              <a:rPr lang="en-US" dirty="0"/>
              <a:t>Discussion</a:t>
            </a:r>
            <a:endParaRPr lang="en-GB" dirty="0"/>
          </a:p>
        </p:txBody>
      </p:sp>
      <p:sp>
        <p:nvSpPr>
          <p:cNvPr id="3" name="TextBox 2">
            <a:extLst>
              <a:ext uri="{FF2B5EF4-FFF2-40B4-BE49-F238E27FC236}">
                <a16:creationId xmlns:a16="http://schemas.microsoft.com/office/drawing/2014/main" id="{8E43A9AB-F7B9-8641-8A7D-364762FF4641}"/>
              </a:ext>
            </a:extLst>
          </p:cNvPr>
          <p:cNvSpPr txBox="1"/>
          <p:nvPr/>
        </p:nvSpPr>
        <p:spPr>
          <a:xfrm>
            <a:off x="6989080" y="1989663"/>
            <a:ext cx="2065666" cy="3139321"/>
          </a:xfrm>
          <a:prstGeom prst="rect">
            <a:avLst/>
          </a:prstGeom>
          <a:noFill/>
        </p:spPr>
        <p:txBody>
          <a:bodyPr wrap="square" rtlCol="0">
            <a:spAutoFit/>
          </a:bodyPr>
          <a:lstStyle/>
          <a:p>
            <a:pPr marL="285750" indent="-285750">
              <a:buFont typeface="Arial" panose="020B0604020202020204" pitchFamily="34" charset="0"/>
              <a:buChar char="•"/>
            </a:pPr>
            <a:r>
              <a:rPr lang="en-ZA" dirty="0"/>
              <a:t>Do any of the addition solutions relate to a multiplication solution?</a:t>
            </a:r>
          </a:p>
          <a:p>
            <a:pPr marL="285750" indent="-285750">
              <a:buFont typeface="Arial" panose="020B0604020202020204" pitchFamily="34" charset="0"/>
              <a:buChar char="•"/>
            </a:pPr>
            <a:r>
              <a:rPr lang="en-ZA" dirty="0"/>
              <a:t>How could you explain the use of brackets to learners?</a:t>
            </a:r>
          </a:p>
          <a:p>
            <a:pPr marL="285750" indent="-285750">
              <a:buFont typeface="Arial" panose="020B0604020202020204" pitchFamily="34" charset="0"/>
              <a:buChar char="•"/>
            </a:pPr>
            <a:endParaRPr lang="en-GB" dirty="0"/>
          </a:p>
        </p:txBody>
      </p:sp>
      <p:graphicFrame>
        <p:nvGraphicFramePr>
          <p:cNvPr id="6" name="Diagram 5">
            <a:extLst>
              <a:ext uri="{FF2B5EF4-FFF2-40B4-BE49-F238E27FC236}">
                <a16:creationId xmlns:a16="http://schemas.microsoft.com/office/drawing/2014/main" id="{A1DEC837-247E-A843-B730-873DAFFBC49C}"/>
              </a:ext>
            </a:extLst>
          </p:cNvPr>
          <p:cNvGraphicFramePr/>
          <p:nvPr>
            <p:extLst>
              <p:ext uri="{D42A27DB-BD31-4B8C-83A1-F6EECF244321}">
                <p14:modId xmlns:p14="http://schemas.microsoft.com/office/powerpoint/2010/main" val="1110247191"/>
              </p:ext>
            </p:extLst>
          </p:nvPr>
        </p:nvGraphicFramePr>
        <p:xfrm>
          <a:off x="-848552" y="260648"/>
          <a:ext cx="7940832"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0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CB8E-0A87-C24B-B243-9E2EB4B08029}"/>
              </a:ext>
            </a:extLst>
          </p:cNvPr>
          <p:cNvSpPr>
            <a:spLocks noGrp="1"/>
          </p:cNvSpPr>
          <p:nvPr>
            <p:ph type="title"/>
          </p:nvPr>
        </p:nvSpPr>
        <p:spPr/>
        <p:txBody>
          <a:bodyPr/>
          <a:lstStyle/>
          <a:p>
            <a:r>
              <a:rPr lang="en-GB" dirty="0"/>
              <a:t>Unscramble these words</a:t>
            </a:r>
          </a:p>
        </p:txBody>
      </p:sp>
      <p:sp>
        <p:nvSpPr>
          <p:cNvPr id="5" name="Content Placeholder 4">
            <a:extLst>
              <a:ext uri="{FF2B5EF4-FFF2-40B4-BE49-F238E27FC236}">
                <a16:creationId xmlns:a16="http://schemas.microsoft.com/office/drawing/2014/main" id="{6970A2D0-05B1-6D48-92FB-C810588AA206}"/>
              </a:ext>
            </a:extLst>
          </p:cNvPr>
          <p:cNvSpPr>
            <a:spLocks noGrp="1"/>
          </p:cNvSpPr>
          <p:nvPr>
            <p:ph sz="quarter" idx="13"/>
          </p:nvPr>
        </p:nvSpPr>
        <p:spPr>
          <a:xfrm>
            <a:off x="323528" y="1772816"/>
            <a:ext cx="4175319" cy="4608512"/>
          </a:xfrm>
          <a:ln>
            <a:solidFill>
              <a:schemeClr val="accent1">
                <a:lumMod val="75000"/>
              </a:schemeClr>
            </a:solidFill>
          </a:ln>
        </p:spPr>
        <p:txBody>
          <a:bodyPr>
            <a:normAutofit fontScale="92500" lnSpcReduction="10000"/>
          </a:bodyPr>
          <a:lstStyle/>
          <a:p>
            <a:pPr marL="0" indent="0">
              <a:buNone/>
            </a:pPr>
            <a:r>
              <a:rPr lang="en-ZA" dirty="0"/>
              <a:t>SIUITBNISG</a:t>
            </a:r>
          </a:p>
          <a:p>
            <a:pPr marL="0" indent="0">
              <a:buNone/>
            </a:pPr>
            <a:r>
              <a:rPr lang="en-ZA" dirty="0">
                <a:solidFill>
                  <a:schemeClr val="accent1">
                    <a:lumMod val="50000"/>
                  </a:schemeClr>
                </a:solidFill>
                <a:latin typeface="Courier" pitchFamily="2" charset="0"/>
              </a:rPr>
              <a:t>SUBITISING</a:t>
            </a:r>
          </a:p>
          <a:p>
            <a:pPr marL="0" indent="0">
              <a:buNone/>
            </a:pPr>
            <a:r>
              <a:rPr lang="en-ZA" dirty="0"/>
              <a:t>PATT PAHR RWOLE</a:t>
            </a:r>
          </a:p>
          <a:p>
            <a:pPr marL="0" indent="0">
              <a:buNone/>
            </a:pPr>
            <a:r>
              <a:rPr lang="en-ZA" dirty="0">
                <a:solidFill>
                  <a:schemeClr val="accent1">
                    <a:lumMod val="50000"/>
                  </a:schemeClr>
                </a:solidFill>
                <a:latin typeface="Courier" pitchFamily="2" charset="0"/>
              </a:rPr>
              <a:t>PART PART WHOLE</a:t>
            </a:r>
          </a:p>
          <a:p>
            <a:pPr marL="0" indent="0">
              <a:buNone/>
            </a:pPr>
            <a:r>
              <a:rPr lang="en-ZA" dirty="0"/>
              <a:t>NUNSER SEEBM</a:t>
            </a:r>
          </a:p>
          <a:p>
            <a:pPr marL="0" indent="0">
              <a:buNone/>
            </a:pPr>
            <a:r>
              <a:rPr lang="en-ZA" dirty="0">
                <a:solidFill>
                  <a:schemeClr val="accent1">
                    <a:lumMod val="50000"/>
                  </a:schemeClr>
                </a:solidFill>
                <a:latin typeface="Courier" pitchFamily="2" charset="0"/>
              </a:rPr>
              <a:t>NUMBER SENSE</a:t>
            </a:r>
          </a:p>
          <a:p>
            <a:pPr marL="0" indent="0">
              <a:buNone/>
            </a:pPr>
            <a:r>
              <a:rPr lang="en-ZA" dirty="0"/>
              <a:t>MRAZY RXIEDUSPUN MCEB</a:t>
            </a:r>
          </a:p>
          <a:p>
            <a:pPr marL="0" indent="0">
              <a:buNone/>
            </a:pPr>
            <a:r>
              <a:rPr lang="en-ZA" dirty="0">
                <a:solidFill>
                  <a:schemeClr val="accent1">
                    <a:lumMod val="50000"/>
                  </a:schemeClr>
                </a:solidFill>
                <a:latin typeface="Courier" pitchFamily="2" charset="0"/>
              </a:rPr>
              <a:t>CRAZY MIXED UP NUMBERS</a:t>
            </a:r>
          </a:p>
          <a:p>
            <a:pPr marL="0" indent="0">
              <a:buNone/>
            </a:pPr>
            <a:r>
              <a:rPr lang="en-ZA" dirty="0"/>
              <a:t>AUNBERKTML</a:t>
            </a:r>
          </a:p>
          <a:p>
            <a:pPr marL="0" indent="0">
              <a:buNone/>
            </a:pPr>
            <a:r>
              <a:rPr lang="en-ZA" dirty="0">
                <a:solidFill>
                  <a:schemeClr val="accent1">
                    <a:lumMod val="50000"/>
                  </a:schemeClr>
                </a:solidFill>
                <a:latin typeface="Courier" pitchFamily="2" charset="0"/>
              </a:rPr>
              <a:t>NUMBER TALKS</a:t>
            </a:r>
          </a:p>
          <a:p>
            <a:pPr marL="0" indent="0">
              <a:buNone/>
            </a:pPr>
            <a:r>
              <a:rPr lang="en-ZA" dirty="0"/>
              <a:t>ORUST TET CHUNT</a:t>
            </a:r>
          </a:p>
          <a:p>
            <a:pPr marL="0" indent="0">
              <a:buNone/>
            </a:pPr>
            <a:r>
              <a:rPr lang="en-ZA" dirty="0">
                <a:solidFill>
                  <a:schemeClr val="accent1">
                    <a:lumMod val="50000"/>
                  </a:schemeClr>
                </a:solidFill>
                <a:latin typeface="Courier" pitchFamily="2" charset="0"/>
              </a:rPr>
              <a:t>TRUST THE COUNT</a:t>
            </a:r>
          </a:p>
        </p:txBody>
      </p:sp>
      <p:sp>
        <p:nvSpPr>
          <p:cNvPr id="7" name="Content Placeholder 6">
            <a:extLst>
              <a:ext uri="{FF2B5EF4-FFF2-40B4-BE49-F238E27FC236}">
                <a16:creationId xmlns:a16="http://schemas.microsoft.com/office/drawing/2014/main" id="{C039CA3B-E595-F04F-A063-AAE31798C0CA}"/>
              </a:ext>
            </a:extLst>
          </p:cNvPr>
          <p:cNvSpPr>
            <a:spLocks noGrp="1"/>
          </p:cNvSpPr>
          <p:nvPr>
            <p:ph sz="quarter" idx="14"/>
          </p:nvPr>
        </p:nvSpPr>
        <p:spPr>
          <a:ln>
            <a:solidFill>
              <a:schemeClr val="accent6">
                <a:lumMod val="75000"/>
              </a:schemeClr>
            </a:solidFill>
          </a:ln>
        </p:spPr>
        <p:txBody>
          <a:bodyPr/>
          <a:lstStyle/>
          <a:p>
            <a:pPr marL="0" indent="0">
              <a:buNone/>
            </a:pPr>
            <a:r>
              <a:rPr lang="en-ZA" dirty="0"/>
              <a:t>ENUIVQLEECA</a:t>
            </a:r>
          </a:p>
          <a:p>
            <a:pPr marL="0" indent="0">
              <a:buNone/>
            </a:pPr>
            <a:r>
              <a:rPr lang="en-ZA" sz="2200" dirty="0">
                <a:solidFill>
                  <a:schemeClr val="accent1">
                    <a:lumMod val="50000"/>
                  </a:schemeClr>
                </a:solidFill>
                <a:latin typeface="Courier" pitchFamily="2" charset="0"/>
              </a:rPr>
              <a:t>EQUIVALENCE</a:t>
            </a:r>
          </a:p>
          <a:p>
            <a:pPr marL="0" indent="0">
              <a:buNone/>
            </a:pPr>
            <a:r>
              <a:rPr lang="en-ZA" dirty="0"/>
              <a:t>TMN FERAE</a:t>
            </a:r>
          </a:p>
          <a:p>
            <a:pPr marL="0" indent="0">
              <a:buNone/>
            </a:pPr>
            <a:r>
              <a:rPr lang="en-ZA" sz="2200" dirty="0">
                <a:solidFill>
                  <a:schemeClr val="accent1">
                    <a:lumMod val="50000"/>
                  </a:schemeClr>
                </a:solidFill>
                <a:latin typeface="Courier" pitchFamily="2" charset="0"/>
              </a:rPr>
              <a:t>TEN FRAME</a:t>
            </a:r>
          </a:p>
          <a:p>
            <a:pPr marL="0" indent="0">
              <a:buNone/>
            </a:pPr>
            <a:r>
              <a:rPr lang="en-ZA" dirty="0"/>
              <a:t>NOUITCNG</a:t>
            </a:r>
          </a:p>
          <a:p>
            <a:pPr marL="0" indent="0">
              <a:buNone/>
            </a:pPr>
            <a:r>
              <a:rPr lang="en-ZA" sz="2200" dirty="0">
                <a:solidFill>
                  <a:schemeClr val="accent1">
                    <a:lumMod val="50000"/>
                  </a:schemeClr>
                </a:solidFill>
                <a:latin typeface="Courier" pitchFamily="2" charset="0"/>
              </a:rPr>
              <a:t>COUNTING</a:t>
            </a:r>
          </a:p>
          <a:p>
            <a:pPr marL="0" indent="0">
              <a:buNone/>
            </a:pPr>
            <a:r>
              <a:rPr lang="en-ZA" dirty="0"/>
              <a:t>TAT ORTDEPNS</a:t>
            </a:r>
          </a:p>
          <a:p>
            <a:pPr marL="0" indent="0">
              <a:buNone/>
            </a:pPr>
            <a:r>
              <a:rPr lang="en-ZA" sz="2200" dirty="0">
                <a:solidFill>
                  <a:schemeClr val="accent1">
                    <a:lumMod val="50000"/>
                  </a:schemeClr>
                </a:solidFill>
                <a:latin typeface="Courier" pitchFamily="2" charset="0"/>
              </a:rPr>
              <a:t>DOT PATTERNS</a:t>
            </a:r>
          </a:p>
          <a:p>
            <a:pPr marL="0" indent="0">
              <a:buNone/>
            </a:pPr>
            <a:r>
              <a:rPr lang="en-ZA" dirty="0"/>
              <a:t>ENIFT OTH UKSNHWN</a:t>
            </a:r>
          </a:p>
          <a:p>
            <a:pPr marL="0" indent="0">
              <a:buNone/>
            </a:pPr>
            <a:r>
              <a:rPr lang="en-ZA" sz="2200" dirty="0">
                <a:solidFill>
                  <a:schemeClr val="accent1">
                    <a:lumMod val="50000"/>
                  </a:schemeClr>
                </a:solidFill>
                <a:latin typeface="Courier" pitchFamily="2" charset="0"/>
              </a:rPr>
              <a:t>SHIFT THE UNKNOWN</a:t>
            </a:r>
          </a:p>
          <a:p>
            <a:pPr marL="0" indent="0">
              <a:buNone/>
            </a:pPr>
            <a:endParaRPr lang="en-GB" dirty="0"/>
          </a:p>
        </p:txBody>
      </p:sp>
    </p:spTree>
    <p:extLst>
      <p:ext uri="{BB962C8B-B14F-4D97-AF65-F5344CB8AC3E}">
        <p14:creationId xmlns:p14="http://schemas.microsoft.com/office/powerpoint/2010/main" val="2434080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5D364-53EE-A149-8B10-09D0A178DD77}"/>
              </a:ext>
            </a:extLst>
          </p:cNvPr>
          <p:cNvSpPr>
            <a:spLocks noGrp="1"/>
          </p:cNvSpPr>
          <p:nvPr>
            <p:ph type="title"/>
          </p:nvPr>
        </p:nvSpPr>
        <p:spPr/>
        <p:txBody>
          <a:bodyPr/>
          <a:lstStyle/>
          <a:p>
            <a:r>
              <a:rPr lang="en-GB" dirty="0"/>
              <a:t>Today</a:t>
            </a:r>
            <a:r>
              <a:rPr lang="en-US" dirty="0"/>
              <a:t>’s Number Talk:</a:t>
            </a:r>
            <a:br>
              <a:rPr lang="en-US" dirty="0"/>
            </a:br>
            <a:r>
              <a:rPr lang="en-US" dirty="0"/>
              <a:t>Discussion</a:t>
            </a:r>
            <a:endParaRPr lang="en-GB" dirty="0"/>
          </a:p>
        </p:txBody>
      </p:sp>
      <p:sp>
        <p:nvSpPr>
          <p:cNvPr id="3" name="TextBox 2">
            <a:extLst>
              <a:ext uri="{FF2B5EF4-FFF2-40B4-BE49-F238E27FC236}">
                <a16:creationId xmlns:a16="http://schemas.microsoft.com/office/drawing/2014/main" id="{8E43A9AB-F7B9-8641-8A7D-364762FF4641}"/>
              </a:ext>
            </a:extLst>
          </p:cNvPr>
          <p:cNvSpPr txBox="1"/>
          <p:nvPr/>
        </p:nvSpPr>
        <p:spPr>
          <a:xfrm>
            <a:off x="6516216" y="1971452"/>
            <a:ext cx="2224261" cy="3970318"/>
          </a:xfrm>
          <a:prstGeom prst="rect">
            <a:avLst/>
          </a:prstGeom>
          <a:noFill/>
        </p:spPr>
        <p:txBody>
          <a:bodyPr wrap="square" rtlCol="0">
            <a:spAutoFit/>
          </a:bodyPr>
          <a:lstStyle/>
          <a:p>
            <a:pPr marL="285750" indent="-285750">
              <a:buFont typeface="Arial" panose="020B0604020202020204" pitchFamily="34" charset="0"/>
              <a:buChar char="•"/>
            </a:pPr>
            <a:r>
              <a:rPr lang="en-ZA" dirty="0"/>
              <a:t>Can you think of any that might use multiplication?</a:t>
            </a:r>
          </a:p>
          <a:p>
            <a:pPr marL="285750" indent="-285750">
              <a:buFont typeface="Arial" panose="020B0604020202020204" pitchFamily="34" charset="0"/>
              <a:buChar char="•"/>
            </a:pPr>
            <a:r>
              <a:rPr lang="en-ZA" dirty="0"/>
              <a:t>How could you encourage the learners to find all the combinations that add to 14?</a:t>
            </a:r>
          </a:p>
          <a:p>
            <a:pPr marL="285750" indent="-285750">
              <a:buFont typeface="Arial" panose="020B0604020202020204" pitchFamily="34" charset="0"/>
              <a:buChar char="•"/>
            </a:pPr>
            <a:r>
              <a:rPr lang="en-ZA" dirty="0"/>
              <a:t>How could you do the same thing with subtraction?</a:t>
            </a:r>
          </a:p>
        </p:txBody>
      </p:sp>
      <p:graphicFrame>
        <p:nvGraphicFramePr>
          <p:cNvPr id="2" name="Diagram 1">
            <a:extLst>
              <a:ext uri="{FF2B5EF4-FFF2-40B4-BE49-F238E27FC236}">
                <a16:creationId xmlns:a16="http://schemas.microsoft.com/office/drawing/2014/main" id="{9C4EADF1-0380-F14C-A802-AA4806DA287A}"/>
              </a:ext>
            </a:extLst>
          </p:cNvPr>
          <p:cNvGraphicFramePr/>
          <p:nvPr>
            <p:extLst>
              <p:ext uri="{D42A27DB-BD31-4B8C-83A1-F6EECF244321}">
                <p14:modId xmlns:p14="http://schemas.microsoft.com/office/powerpoint/2010/main" val="2735602669"/>
              </p:ext>
            </p:extLst>
          </p:nvPr>
        </p:nvGraphicFramePr>
        <p:xfrm>
          <a:off x="179512"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10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197C6-AAA9-6242-8557-3057C82E0A14}"/>
              </a:ext>
            </a:extLst>
          </p:cNvPr>
          <p:cNvSpPr>
            <a:spLocks noGrp="1"/>
          </p:cNvSpPr>
          <p:nvPr>
            <p:ph idx="1"/>
          </p:nvPr>
        </p:nvSpPr>
        <p:spPr/>
        <p:txBody>
          <a:bodyPr>
            <a:normAutofit fontScale="92500" lnSpcReduction="10000"/>
          </a:bodyPr>
          <a:lstStyle/>
          <a:p>
            <a:r>
              <a:rPr lang="en-GB" dirty="0"/>
              <a:t>These prompts can add variety to your Number Talk sessions. </a:t>
            </a:r>
          </a:p>
          <a:p>
            <a:r>
              <a:rPr lang="en-GB" dirty="0"/>
              <a:t>They are not based on any particular model or representation.</a:t>
            </a:r>
            <a:endParaRPr lang="en-ZA" dirty="0"/>
          </a:p>
          <a:p>
            <a:r>
              <a:rPr lang="en-GB" dirty="0"/>
              <a:t>To use these prompts: </a:t>
            </a:r>
            <a:endParaRPr lang="en-ZA" dirty="0"/>
          </a:p>
          <a:p>
            <a:pPr lvl="1"/>
            <a:r>
              <a:rPr lang="en-GB" dirty="0"/>
              <a:t>Select a number talk prompt from the templates below. </a:t>
            </a:r>
            <a:endParaRPr lang="en-ZA" dirty="0"/>
          </a:p>
          <a:p>
            <a:pPr lvl="1"/>
            <a:r>
              <a:rPr lang="en-GB" dirty="0"/>
              <a:t>Follow the instructions in the second column to prepare for the talk.</a:t>
            </a:r>
            <a:endParaRPr lang="en-ZA" dirty="0"/>
          </a:p>
          <a:p>
            <a:pPr lvl="1"/>
            <a:r>
              <a:rPr lang="en-GB" dirty="0"/>
              <a:t>Draw the template on the board or on flipchart paper.</a:t>
            </a:r>
            <a:r>
              <a:rPr lang="en-ZA" dirty="0"/>
              <a:t> </a:t>
            </a:r>
            <a:endParaRPr lang="en-GB" dirty="0"/>
          </a:p>
        </p:txBody>
      </p:sp>
      <p:sp>
        <p:nvSpPr>
          <p:cNvPr id="3" name="Title 2">
            <a:extLst>
              <a:ext uri="{FF2B5EF4-FFF2-40B4-BE49-F238E27FC236}">
                <a16:creationId xmlns:a16="http://schemas.microsoft.com/office/drawing/2014/main" id="{E3B5ADC9-EA6A-0346-BB91-0ACF20EAA22C}"/>
              </a:ext>
            </a:extLst>
          </p:cNvPr>
          <p:cNvSpPr>
            <a:spLocks noGrp="1"/>
          </p:cNvSpPr>
          <p:nvPr>
            <p:ph type="title"/>
          </p:nvPr>
        </p:nvSpPr>
        <p:spPr/>
        <p:txBody>
          <a:bodyPr/>
          <a:lstStyle/>
          <a:p>
            <a:r>
              <a:rPr lang="en-GB" dirty="0"/>
              <a:t>Number Talk Prompts</a:t>
            </a:r>
          </a:p>
        </p:txBody>
      </p:sp>
    </p:spTree>
    <p:extLst>
      <p:ext uri="{BB962C8B-B14F-4D97-AF65-F5344CB8AC3E}">
        <p14:creationId xmlns:p14="http://schemas.microsoft.com/office/powerpoint/2010/main" val="313035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FEFF-3476-524E-8F81-A72E081FDE0E}"/>
              </a:ext>
            </a:extLst>
          </p:cNvPr>
          <p:cNvSpPr>
            <a:spLocks noGrp="1"/>
          </p:cNvSpPr>
          <p:nvPr>
            <p:ph type="title"/>
          </p:nvPr>
        </p:nvSpPr>
        <p:spPr/>
        <p:txBody>
          <a:bodyPr/>
          <a:lstStyle/>
          <a:p>
            <a:r>
              <a:rPr lang="en-GB" dirty="0"/>
              <a:t>Number Talk prompts [1]</a:t>
            </a:r>
          </a:p>
        </p:txBody>
      </p:sp>
      <p:sp>
        <p:nvSpPr>
          <p:cNvPr id="3" name="Content Placeholder 2">
            <a:extLst>
              <a:ext uri="{FF2B5EF4-FFF2-40B4-BE49-F238E27FC236}">
                <a16:creationId xmlns:a16="http://schemas.microsoft.com/office/drawing/2014/main" id="{6AF9F503-3ED0-8640-A9E1-C4BA629D71AE}"/>
              </a:ext>
            </a:extLst>
          </p:cNvPr>
          <p:cNvSpPr>
            <a:spLocks noGrp="1"/>
          </p:cNvSpPr>
          <p:nvPr>
            <p:ph sz="quarter" idx="13"/>
          </p:nvPr>
        </p:nvSpPr>
        <p:spPr/>
        <p:txBody>
          <a:bodyPr>
            <a:normAutofit fontScale="92500" lnSpcReduction="10000"/>
          </a:bodyPr>
          <a:lstStyle/>
          <a:p>
            <a:r>
              <a:rPr lang="en-GB" dirty="0"/>
              <a:t>Choose a target number for the number range you are working with and 7 numbers that combine to make the target number.</a:t>
            </a:r>
            <a:endParaRPr lang="en-ZA" dirty="0"/>
          </a:p>
          <a:p>
            <a:r>
              <a:rPr lang="en-GB" dirty="0"/>
              <a:t>Mathematical focus:</a:t>
            </a:r>
            <a:endParaRPr lang="en-ZA" dirty="0"/>
          </a:p>
          <a:p>
            <a:pPr lvl="1"/>
            <a:r>
              <a:rPr lang="en-GB" dirty="0"/>
              <a:t>Addition and / or subtraction in any number range you are working with</a:t>
            </a:r>
            <a:endParaRPr lang="en-ZA" dirty="0"/>
          </a:p>
          <a:p>
            <a:pPr lvl="1"/>
            <a:r>
              <a:rPr lang="en-GB" dirty="0"/>
              <a:t>Multiplication by 2, 3, 5 and 10 if the numbers are carefully selected (see 22 in the Other Examples)</a:t>
            </a:r>
            <a:r>
              <a:rPr lang="en-ZA" dirty="0"/>
              <a:t> </a:t>
            </a:r>
            <a:endParaRPr lang="en-GB" dirty="0"/>
          </a:p>
        </p:txBody>
      </p:sp>
      <p:pic>
        <p:nvPicPr>
          <p:cNvPr id="5" name="Picture 4">
            <a:extLst>
              <a:ext uri="{FF2B5EF4-FFF2-40B4-BE49-F238E27FC236}">
                <a16:creationId xmlns:a16="http://schemas.microsoft.com/office/drawing/2014/main" id="{63F75CCF-2BA8-7B47-A3F3-A2F16C514DFF}"/>
              </a:ext>
            </a:extLst>
          </p:cNvPr>
          <p:cNvPicPr/>
          <p:nvPr/>
        </p:nvPicPr>
        <p:blipFill>
          <a:blip r:embed="rId2"/>
          <a:stretch>
            <a:fillRect/>
          </a:stretch>
        </p:blipFill>
        <p:spPr>
          <a:xfrm>
            <a:off x="5508104" y="2204864"/>
            <a:ext cx="2680570" cy="1857127"/>
          </a:xfrm>
          <a:prstGeom prst="rect">
            <a:avLst/>
          </a:prstGeom>
        </p:spPr>
      </p:pic>
      <p:pic>
        <p:nvPicPr>
          <p:cNvPr id="6" name="Picture 5">
            <a:extLst>
              <a:ext uri="{FF2B5EF4-FFF2-40B4-BE49-F238E27FC236}">
                <a16:creationId xmlns:a16="http://schemas.microsoft.com/office/drawing/2014/main" id="{A799F02C-6A06-A349-83DE-0CFCB2B29E2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842823" y="4437112"/>
            <a:ext cx="2158777" cy="1488444"/>
          </a:xfrm>
          <a:prstGeom prst="rect">
            <a:avLst/>
          </a:prstGeom>
          <a:ln>
            <a:solidFill>
              <a:schemeClr val="tx1"/>
            </a:solidFill>
          </a:ln>
          <a:extLst>
            <a:ext uri="{53640926-AAD7-44D8-BBD7-CCE9431645EC}">
              <a14:shadowObscured xmlns:a14="http://schemas.microsoft.com/office/drawing/2010/main"/>
            </a:ext>
          </a:extLst>
        </p:spPr>
      </p:pic>
      <p:sp>
        <p:nvSpPr>
          <p:cNvPr id="7" name="Folded Corner 6">
            <a:extLst>
              <a:ext uri="{FF2B5EF4-FFF2-40B4-BE49-F238E27FC236}">
                <a16:creationId xmlns:a16="http://schemas.microsoft.com/office/drawing/2014/main" id="{9F38D940-F615-2047-BDFC-3CF8FC12E563}"/>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7</a:t>
            </a:r>
          </a:p>
        </p:txBody>
      </p:sp>
    </p:spTree>
    <p:extLst>
      <p:ext uri="{BB962C8B-B14F-4D97-AF65-F5344CB8AC3E}">
        <p14:creationId xmlns:p14="http://schemas.microsoft.com/office/powerpoint/2010/main" val="92389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FEFF-3476-524E-8F81-A72E081FDE0E}"/>
              </a:ext>
            </a:extLst>
          </p:cNvPr>
          <p:cNvSpPr>
            <a:spLocks noGrp="1"/>
          </p:cNvSpPr>
          <p:nvPr>
            <p:ph type="title"/>
          </p:nvPr>
        </p:nvSpPr>
        <p:spPr/>
        <p:txBody>
          <a:bodyPr/>
          <a:lstStyle/>
          <a:p>
            <a:r>
              <a:rPr lang="en-GB" dirty="0"/>
              <a:t>Number Talk prompts [2]</a:t>
            </a:r>
          </a:p>
        </p:txBody>
      </p:sp>
      <p:sp>
        <p:nvSpPr>
          <p:cNvPr id="3" name="Content Placeholder 2">
            <a:extLst>
              <a:ext uri="{FF2B5EF4-FFF2-40B4-BE49-F238E27FC236}">
                <a16:creationId xmlns:a16="http://schemas.microsoft.com/office/drawing/2014/main" id="{6AF9F503-3ED0-8640-A9E1-C4BA629D71AE}"/>
              </a:ext>
            </a:extLst>
          </p:cNvPr>
          <p:cNvSpPr>
            <a:spLocks noGrp="1"/>
          </p:cNvSpPr>
          <p:nvPr>
            <p:ph sz="quarter" idx="13"/>
          </p:nvPr>
        </p:nvSpPr>
        <p:spPr/>
        <p:txBody>
          <a:bodyPr>
            <a:normAutofit fontScale="85000" lnSpcReduction="20000"/>
          </a:bodyPr>
          <a:lstStyle/>
          <a:p>
            <a:r>
              <a:rPr lang="en-GB" dirty="0"/>
              <a:t>Choose a target number for the number range you are working with and 10 numbers that combine to make the target number. </a:t>
            </a:r>
            <a:endParaRPr lang="en-ZA" dirty="0"/>
          </a:p>
          <a:p>
            <a:r>
              <a:rPr lang="en-GB" dirty="0"/>
              <a:t>The numbers are in an ordered pattern and are easier to choose from. </a:t>
            </a:r>
            <a:endParaRPr lang="en-ZA" dirty="0"/>
          </a:p>
          <a:p>
            <a:r>
              <a:rPr lang="en-GB" dirty="0"/>
              <a:t>Mathematical focus:</a:t>
            </a:r>
            <a:endParaRPr lang="en-ZA" dirty="0"/>
          </a:p>
          <a:p>
            <a:pPr lvl="1"/>
            <a:r>
              <a:rPr lang="en-GB" dirty="0"/>
              <a:t>Addition and / or subtraction in any number range you are working with</a:t>
            </a:r>
            <a:endParaRPr lang="en-ZA" dirty="0"/>
          </a:p>
          <a:p>
            <a:pPr lvl="1"/>
            <a:r>
              <a:rPr lang="en-GB" dirty="0"/>
              <a:t>Multiplication by 2, 3, 5 and 10 if the numbers are carefully selected (see the Other Examples)</a:t>
            </a:r>
            <a:r>
              <a:rPr lang="en-ZA" dirty="0"/>
              <a:t> </a:t>
            </a:r>
            <a:endParaRPr lang="en-GB" dirty="0"/>
          </a:p>
        </p:txBody>
      </p:sp>
      <p:sp>
        <p:nvSpPr>
          <p:cNvPr id="7" name="Folded Corner 6">
            <a:extLst>
              <a:ext uri="{FF2B5EF4-FFF2-40B4-BE49-F238E27FC236}">
                <a16:creationId xmlns:a16="http://schemas.microsoft.com/office/drawing/2014/main" id="{9F38D940-F615-2047-BDFC-3CF8FC12E563}"/>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8</a:t>
            </a:r>
          </a:p>
        </p:txBody>
      </p:sp>
      <p:pic>
        <p:nvPicPr>
          <p:cNvPr id="8" name="Picture 7">
            <a:extLst>
              <a:ext uri="{FF2B5EF4-FFF2-40B4-BE49-F238E27FC236}">
                <a16:creationId xmlns:a16="http://schemas.microsoft.com/office/drawing/2014/main" id="{E07F4E14-97FE-604B-9083-26B7B8F3653B}"/>
              </a:ext>
            </a:extLst>
          </p:cNvPr>
          <p:cNvPicPr/>
          <p:nvPr/>
        </p:nvPicPr>
        <p:blipFill>
          <a:blip r:embed="rId2"/>
          <a:stretch>
            <a:fillRect/>
          </a:stretch>
        </p:blipFill>
        <p:spPr>
          <a:xfrm>
            <a:off x="5328646" y="2025175"/>
            <a:ext cx="3187587" cy="2195913"/>
          </a:xfrm>
          <a:prstGeom prst="rect">
            <a:avLst/>
          </a:prstGeom>
        </p:spPr>
      </p:pic>
      <p:pic>
        <p:nvPicPr>
          <p:cNvPr id="9" name="Picture 8">
            <a:extLst>
              <a:ext uri="{FF2B5EF4-FFF2-40B4-BE49-F238E27FC236}">
                <a16:creationId xmlns:a16="http://schemas.microsoft.com/office/drawing/2014/main" id="{D16596E7-0893-CD47-9B31-4BA167C9A979}"/>
              </a:ext>
            </a:extLst>
          </p:cNvPr>
          <p:cNvPicPr/>
          <p:nvPr/>
        </p:nvPicPr>
        <p:blipFill>
          <a:blip r:embed="rId3" cstate="screen">
            <a:extLst>
              <a:ext uri="{28A0092B-C50C-407E-A947-70E740481C1C}">
                <a14:useLocalDpi xmlns:a14="http://schemas.microsoft.com/office/drawing/2010/main"/>
              </a:ext>
            </a:extLst>
          </a:blip>
          <a:stretch>
            <a:fillRect/>
          </a:stretch>
        </p:blipFill>
        <p:spPr>
          <a:xfrm>
            <a:off x="5622294" y="4564847"/>
            <a:ext cx="2600289" cy="1800200"/>
          </a:xfrm>
          <a:prstGeom prst="rect">
            <a:avLst/>
          </a:prstGeom>
          <a:ln>
            <a:solidFill>
              <a:schemeClr val="tx1"/>
            </a:solidFill>
          </a:ln>
        </p:spPr>
      </p:pic>
    </p:spTree>
    <p:extLst>
      <p:ext uri="{BB962C8B-B14F-4D97-AF65-F5344CB8AC3E}">
        <p14:creationId xmlns:p14="http://schemas.microsoft.com/office/powerpoint/2010/main" val="2252741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FEFF-3476-524E-8F81-A72E081FDE0E}"/>
              </a:ext>
            </a:extLst>
          </p:cNvPr>
          <p:cNvSpPr>
            <a:spLocks noGrp="1"/>
          </p:cNvSpPr>
          <p:nvPr>
            <p:ph type="title"/>
          </p:nvPr>
        </p:nvSpPr>
        <p:spPr/>
        <p:txBody>
          <a:bodyPr/>
          <a:lstStyle/>
          <a:p>
            <a:r>
              <a:rPr lang="en-GB" dirty="0"/>
              <a:t>Number Talk prompts [3]</a:t>
            </a:r>
          </a:p>
        </p:txBody>
      </p:sp>
      <p:sp>
        <p:nvSpPr>
          <p:cNvPr id="3" name="Content Placeholder 2">
            <a:extLst>
              <a:ext uri="{FF2B5EF4-FFF2-40B4-BE49-F238E27FC236}">
                <a16:creationId xmlns:a16="http://schemas.microsoft.com/office/drawing/2014/main" id="{6AF9F503-3ED0-8640-A9E1-C4BA629D71AE}"/>
              </a:ext>
            </a:extLst>
          </p:cNvPr>
          <p:cNvSpPr>
            <a:spLocks noGrp="1"/>
          </p:cNvSpPr>
          <p:nvPr>
            <p:ph sz="quarter" idx="13"/>
          </p:nvPr>
        </p:nvSpPr>
        <p:spPr/>
        <p:txBody>
          <a:bodyPr>
            <a:normAutofit fontScale="85000" lnSpcReduction="20000"/>
          </a:bodyPr>
          <a:lstStyle/>
          <a:p>
            <a:r>
              <a:rPr lang="en-GB" dirty="0"/>
              <a:t>Choose a target number for the number range you are working with and 11 numbers that combine to make the target number.</a:t>
            </a:r>
            <a:endParaRPr lang="en-ZA" dirty="0"/>
          </a:p>
          <a:p>
            <a:r>
              <a:rPr lang="en-GB" dirty="0"/>
              <a:t>The numbers are in a scattered pattern, making them slightly harder to choose from. </a:t>
            </a:r>
            <a:endParaRPr lang="en-ZA" dirty="0"/>
          </a:p>
          <a:p>
            <a:r>
              <a:rPr lang="en-GB" dirty="0"/>
              <a:t>Mathematical focus:</a:t>
            </a:r>
            <a:endParaRPr lang="en-ZA" dirty="0"/>
          </a:p>
          <a:p>
            <a:pPr lvl="1"/>
            <a:r>
              <a:rPr lang="en-GB" dirty="0"/>
              <a:t>Addition and / or subtraction in any number range you are working with</a:t>
            </a:r>
            <a:endParaRPr lang="en-ZA" dirty="0"/>
          </a:p>
          <a:p>
            <a:pPr lvl="1"/>
            <a:r>
              <a:rPr lang="en-GB" dirty="0"/>
              <a:t>Multiplication by 2, 3, 5 and 10 if the numbers are carefully selected (see the Other Examples)</a:t>
            </a:r>
            <a:r>
              <a:rPr lang="en-ZA" dirty="0"/>
              <a:t> </a:t>
            </a:r>
            <a:endParaRPr lang="en-GB" dirty="0"/>
          </a:p>
        </p:txBody>
      </p:sp>
      <p:sp>
        <p:nvSpPr>
          <p:cNvPr id="7" name="Folded Corner 6">
            <a:extLst>
              <a:ext uri="{FF2B5EF4-FFF2-40B4-BE49-F238E27FC236}">
                <a16:creationId xmlns:a16="http://schemas.microsoft.com/office/drawing/2014/main" id="{9F38D940-F615-2047-BDFC-3CF8FC12E563}"/>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9</a:t>
            </a:r>
          </a:p>
        </p:txBody>
      </p:sp>
      <p:pic>
        <p:nvPicPr>
          <p:cNvPr id="8" name="Picture 7">
            <a:extLst>
              <a:ext uri="{FF2B5EF4-FFF2-40B4-BE49-F238E27FC236}">
                <a16:creationId xmlns:a16="http://schemas.microsoft.com/office/drawing/2014/main" id="{96954B77-C8B1-0448-AEC5-FBBC60CB961B}"/>
              </a:ext>
            </a:extLst>
          </p:cNvPr>
          <p:cNvPicPr/>
          <p:nvPr/>
        </p:nvPicPr>
        <p:blipFill>
          <a:blip r:embed="rId2"/>
          <a:stretch>
            <a:fillRect/>
          </a:stretch>
        </p:blipFill>
        <p:spPr>
          <a:xfrm>
            <a:off x="5220072" y="2124235"/>
            <a:ext cx="3240360" cy="2247319"/>
          </a:xfrm>
          <a:prstGeom prst="rect">
            <a:avLst/>
          </a:prstGeom>
        </p:spPr>
      </p:pic>
      <p:pic>
        <p:nvPicPr>
          <p:cNvPr id="9" name="Picture 8">
            <a:extLst>
              <a:ext uri="{FF2B5EF4-FFF2-40B4-BE49-F238E27FC236}">
                <a16:creationId xmlns:a16="http://schemas.microsoft.com/office/drawing/2014/main" id="{E5ECE38F-7265-664B-990F-34DB1A84C3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5652120" y="4610921"/>
            <a:ext cx="2592288" cy="1794661"/>
          </a:xfrm>
          <a:prstGeom prst="rect">
            <a:avLst/>
          </a:prstGeom>
          <a:ln>
            <a:solidFill>
              <a:schemeClr val="tx1"/>
            </a:solidFill>
          </a:ln>
        </p:spPr>
      </p:pic>
    </p:spTree>
    <p:extLst>
      <p:ext uri="{BB962C8B-B14F-4D97-AF65-F5344CB8AC3E}">
        <p14:creationId xmlns:p14="http://schemas.microsoft.com/office/powerpoint/2010/main" val="169257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FEFF-3476-524E-8F81-A72E081FDE0E}"/>
              </a:ext>
            </a:extLst>
          </p:cNvPr>
          <p:cNvSpPr>
            <a:spLocks noGrp="1"/>
          </p:cNvSpPr>
          <p:nvPr>
            <p:ph type="title"/>
          </p:nvPr>
        </p:nvSpPr>
        <p:spPr/>
        <p:txBody>
          <a:bodyPr/>
          <a:lstStyle/>
          <a:p>
            <a:r>
              <a:rPr lang="en-GB" dirty="0"/>
              <a:t>Number Talk prompts [4]</a:t>
            </a:r>
          </a:p>
        </p:txBody>
      </p:sp>
      <p:sp>
        <p:nvSpPr>
          <p:cNvPr id="3" name="Content Placeholder 2">
            <a:extLst>
              <a:ext uri="{FF2B5EF4-FFF2-40B4-BE49-F238E27FC236}">
                <a16:creationId xmlns:a16="http://schemas.microsoft.com/office/drawing/2014/main" id="{6AF9F503-3ED0-8640-A9E1-C4BA629D71AE}"/>
              </a:ext>
            </a:extLst>
          </p:cNvPr>
          <p:cNvSpPr>
            <a:spLocks noGrp="1"/>
          </p:cNvSpPr>
          <p:nvPr>
            <p:ph sz="quarter" idx="13"/>
          </p:nvPr>
        </p:nvSpPr>
        <p:spPr/>
        <p:txBody>
          <a:bodyPr>
            <a:normAutofit fontScale="85000" lnSpcReduction="20000"/>
          </a:bodyPr>
          <a:lstStyle/>
          <a:p>
            <a:r>
              <a:rPr lang="en-GB" dirty="0"/>
              <a:t>Choose one number for the left. </a:t>
            </a:r>
          </a:p>
          <a:p>
            <a:r>
              <a:rPr lang="en-GB" dirty="0"/>
              <a:t>Learners find 2 numbers on the right that will make the scale balance. </a:t>
            </a:r>
            <a:endParaRPr lang="en-ZA" dirty="0"/>
          </a:p>
          <a:p>
            <a:r>
              <a:rPr lang="en-GB" dirty="0"/>
              <a:t>Mathematical focus:</a:t>
            </a:r>
            <a:endParaRPr lang="en-ZA" dirty="0"/>
          </a:p>
          <a:p>
            <a:pPr lvl="1"/>
            <a:r>
              <a:rPr lang="en-GB" dirty="0"/>
              <a:t>Work with one number and find 2 other numbers that equal the number on the left</a:t>
            </a:r>
            <a:endParaRPr lang="en-ZA" dirty="0"/>
          </a:p>
          <a:p>
            <a:pPr lvl="1"/>
            <a:r>
              <a:rPr lang="en-GB" dirty="0"/>
              <a:t>Addition and / or subtraction in any number range you are working with</a:t>
            </a:r>
            <a:endParaRPr lang="en-ZA" dirty="0"/>
          </a:p>
          <a:p>
            <a:pPr lvl="1"/>
            <a:r>
              <a:rPr lang="en-GB" dirty="0"/>
              <a:t>Multiplication by 2, 3, 5 and 10 if the numbers are carefully selected</a:t>
            </a:r>
            <a:r>
              <a:rPr lang="en-ZA" dirty="0"/>
              <a:t> </a:t>
            </a:r>
            <a:endParaRPr lang="en-GB" dirty="0"/>
          </a:p>
        </p:txBody>
      </p:sp>
      <p:sp>
        <p:nvSpPr>
          <p:cNvPr id="7" name="Folded Corner 6">
            <a:extLst>
              <a:ext uri="{FF2B5EF4-FFF2-40B4-BE49-F238E27FC236}">
                <a16:creationId xmlns:a16="http://schemas.microsoft.com/office/drawing/2014/main" id="{9F38D940-F615-2047-BDFC-3CF8FC12E563}"/>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10</a:t>
            </a:r>
          </a:p>
        </p:txBody>
      </p:sp>
      <p:pic>
        <p:nvPicPr>
          <p:cNvPr id="8" name="Picture 7">
            <a:extLst>
              <a:ext uri="{FF2B5EF4-FFF2-40B4-BE49-F238E27FC236}">
                <a16:creationId xmlns:a16="http://schemas.microsoft.com/office/drawing/2014/main" id="{C6563780-3003-4B49-A314-E77E9F2B1CD1}"/>
              </a:ext>
            </a:extLst>
          </p:cNvPr>
          <p:cNvPicPr/>
          <p:nvPr/>
        </p:nvPicPr>
        <p:blipFill>
          <a:blip r:embed="rId2"/>
          <a:stretch>
            <a:fillRect/>
          </a:stretch>
        </p:blipFill>
        <p:spPr>
          <a:xfrm>
            <a:off x="4932040" y="1988840"/>
            <a:ext cx="3656733" cy="2532636"/>
          </a:xfrm>
          <a:prstGeom prst="rect">
            <a:avLst/>
          </a:prstGeom>
        </p:spPr>
      </p:pic>
      <p:pic>
        <p:nvPicPr>
          <p:cNvPr id="9" name="Picture 8">
            <a:extLst>
              <a:ext uri="{FF2B5EF4-FFF2-40B4-BE49-F238E27FC236}">
                <a16:creationId xmlns:a16="http://schemas.microsoft.com/office/drawing/2014/main" id="{93F6054E-19AF-1941-9B6E-1D98847CFEED}"/>
              </a:ext>
            </a:extLst>
          </p:cNvPr>
          <p:cNvPicPr/>
          <p:nvPr/>
        </p:nvPicPr>
        <p:blipFill>
          <a:blip r:embed="rId3" cstate="screen">
            <a:extLst>
              <a:ext uri="{28A0092B-C50C-407E-A947-70E740481C1C}">
                <a14:useLocalDpi xmlns:a14="http://schemas.microsoft.com/office/drawing/2010/main"/>
              </a:ext>
            </a:extLst>
          </a:blip>
          <a:stretch>
            <a:fillRect/>
          </a:stretch>
        </p:blipFill>
        <p:spPr>
          <a:xfrm>
            <a:off x="5658886" y="4553017"/>
            <a:ext cx="2368636" cy="1639825"/>
          </a:xfrm>
          <a:prstGeom prst="rect">
            <a:avLst/>
          </a:prstGeom>
          <a:ln>
            <a:solidFill>
              <a:schemeClr val="tx1"/>
            </a:solidFill>
          </a:ln>
        </p:spPr>
      </p:pic>
    </p:spTree>
    <p:extLst>
      <p:ext uri="{BB962C8B-B14F-4D97-AF65-F5344CB8AC3E}">
        <p14:creationId xmlns:p14="http://schemas.microsoft.com/office/powerpoint/2010/main" val="2354097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FEFF-3476-524E-8F81-A72E081FDE0E}"/>
              </a:ext>
            </a:extLst>
          </p:cNvPr>
          <p:cNvSpPr>
            <a:spLocks noGrp="1"/>
          </p:cNvSpPr>
          <p:nvPr>
            <p:ph type="title"/>
          </p:nvPr>
        </p:nvSpPr>
        <p:spPr/>
        <p:txBody>
          <a:bodyPr/>
          <a:lstStyle/>
          <a:p>
            <a:r>
              <a:rPr lang="en-GB" dirty="0"/>
              <a:t>Number Talk prompts [5]</a:t>
            </a:r>
          </a:p>
        </p:txBody>
      </p:sp>
      <p:sp>
        <p:nvSpPr>
          <p:cNvPr id="3" name="Content Placeholder 2">
            <a:extLst>
              <a:ext uri="{FF2B5EF4-FFF2-40B4-BE49-F238E27FC236}">
                <a16:creationId xmlns:a16="http://schemas.microsoft.com/office/drawing/2014/main" id="{6AF9F503-3ED0-8640-A9E1-C4BA629D71AE}"/>
              </a:ext>
            </a:extLst>
          </p:cNvPr>
          <p:cNvSpPr>
            <a:spLocks noGrp="1"/>
          </p:cNvSpPr>
          <p:nvPr>
            <p:ph sz="quarter" idx="13"/>
          </p:nvPr>
        </p:nvSpPr>
        <p:spPr>
          <a:xfrm>
            <a:off x="676655" y="1772816"/>
            <a:ext cx="3072803" cy="4608512"/>
          </a:xfrm>
        </p:spPr>
        <p:txBody>
          <a:bodyPr>
            <a:normAutofit fontScale="92500" lnSpcReduction="20000"/>
          </a:bodyPr>
          <a:lstStyle/>
          <a:p>
            <a:r>
              <a:rPr lang="en-GB" dirty="0"/>
              <a:t>Choose two or three numbers for the left. </a:t>
            </a:r>
          </a:p>
          <a:p>
            <a:r>
              <a:rPr lang="en-GB" dirty="0"/>
              <a:t>Learners find 2or 3 numbers on the right that will make the scale balance.</a:t>
            </a:r>
            <a:endParaRPr lang="en-ZA" dirty="0"/>
          </a:p>
          <a:p>
            <a:r>
              <a:rPr lang="en-GB" dirty="0"/>
              <a:t>Mathematical focus:</a:t>
            </a:r>
            <a:endParaRPr lang="en-ZA" dirty="0"/>
          </a:p>
          <a:p>
            <a:pPr lvl="1"/>
            <a:r>
              <a:rPr lang="en-GB" dirty="0"/>
              <a:t>Addition and / or subtraction in any number range you are working with</a:t>
            </a:r>
            <a:endParaRPr lang="en-ZA" dirty="0"/>
          </a:p>
          <a:p>
            <a:pPr lvl="1"/>
            <a:r>
              <a:rPr lang="en-GB" dirty="0"/>
              <a:t>Multiplication by 2, 3, 5 and 10 if the numbers are carefully selected</a:t>
            </a:r>
            <a:r>
              <a:rPr lang="en-ZA" dirty="0"/>
              <a:t> </a:t>
            </a:r>
            <a:endParaRPr lang="en-GB" dirty="0"/>
          </a:p>
        </p:txBody>
      </p:sp>
      <p:sp>
        <p:nvSpPr>
          <p:cNvPr id="7" name="Folded Corner 6">
            <a:extLst>
              <a:ext uri="{FF2B5EF4-FFF2-40B4-BE49-F238E27FC236}">
                <a16:creationId xmlns:a16="http://schemas.microsoft.com/office/drawing/2014/main" id="{9F38D940-F615-2047-BDFC-3CF8FC12E563}"/>
              </a:ext>
            </a:extLst>
          </p:cNvPr>
          <p:cNvSpPr/>
          <p:nvPr/>
        </p:nvSpPr>
        <p:spPr>
          <a:xfrm>
            <a:off x="7740352" y="1268760"/>
            <a:ext cx="120157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a:t>
            </a:r>
          </a:p>
          <a:p>
            <a:pPr algn="ctr"/>
            <a:r>
              <a:rPr lang="en-GB" dirty="0">
                <a:solidFill>
                  <a:schemeClr val="tx1"/>
                </a:solidFill>
              </a:rPr>
              <a:t>10 &amp; 11</a:t>
            </a:r>
          </a:p>
        </p:txBody>
      </p:sp>
      <p:pic>
        <p:nvPicPr>
          <p:cNvPr id="10" name="Picture 9">
            <a:extLst>
              <a:ext uri="{FF2B5EF4-FFF2-40B4-BE49-F238E27FC236}">
                <a16:creationId xmlns:a16="http://schemas.microsoft.com/office/drawing/2014/main" id="{698C4276-C3BE-FC4E-93CF-C72E634786EF}"/>
              </a:ext>
            </a:extLst>
          </p:cNvPr>
          <p:cNvPicPr/>
          <p:nvPr/>
        </p:nvPicPr>
        <p:blipFill>
          <a:blip r:embed="rId2"/>
          <a:stretch>
            <a:fillRect/>
          </a:stretch>
        </p:blipFill>
        <p:spPr>
          <a:xfrm>
            <a:off x="3790981" y="1865495"/>
            <a:ext cx="3108960" cy="2153285"/>
          </a:xfrm>
          <a:prstGeom prst="rect">
            <a:avLst/>
          </a:prstGeom>
        </p:spPr>
      </p:pic>
      <p:pic>
        <p:nvPicPr>
          <p:cNvPr id="11" name="Picture 10">
            <a:extLst>
              <a:ext uri="{FF2B5EF4-FFF2-40B4-BE49-F238E27FC236}">
                <a16:creationId xmlns:a16="http://schemas.microsoft.com/office/drawing/2014/main" id="{0A5D8A53-063B-714C-A60C-397043EC0C2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948264" y="2276872"/>
            <a:ext cx="1799590" cy="1198880"/>
          </a:xfrm>
          <a:prstGeom prst="rect">
            <a:avLst/>
          </a:prstGeom>
          <a:ln>
            <a:solidFill>
              <a:schemeClr val="tx1"/>
            </a:solid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4AB6CF72-5A88-414D-BD27-BE43A804D40F}"/>
              </a:ext>
            </a:extLst>
          </p:cNvPr>
          <p:cNvPicPr/>
          <p:nvPr/>
        </p:nvPicPr>
        <p:blipFill>
          <a:blip r:embed="rId4" cstate="screen">
            <a:extLst>
              <a:ext uri="{28A0092B-C50C-407E-A947-70E740481C1C}">
                <a14:useLocalDpi xmlns:a14="http://schemas.microsoft.com/office/drawing/2010/main"/>
              </a:ext>
            </a:extLst>
          </a:blip>
          <a:stretch>
            <a:fillRect/>
          </a:stretch>
        </p:blipFill>
        <p:spPr>
          <a:xfrm>
            <a:off x="3801750" y="4295686"/>
            <a:ext cx="3031329" cy="2098157"/>
          </a:xfrm>
          <a:prstGeom prst="rect">
            <a:avLst/>
          </a:prstGeom>
        </p:spPr>
      </p:pic>
      <p:pic>
        <p:nvPicPr>
          <p:cNvPr id="13" name="Picture 12">
            <a:extLst>
              <a:ext uri="{FF2B5EF4-FFF2-40B4-BE49-F238E27FC236}">
                <a16:creationId xmlns:a16="http://schemas.microsoft.com/office/drawing/2014/main" id="{62A8FF1B-E640-674B-86A8-37EF908C6544}"/>
              </a:ext>
            </a:extLst>
          </p:cNvPr>
          <p:cNvPicPr/>
          <p:nvPr/>
        </p:nvPicPr>
        <p:blipFill>
          <a:blip r:embed="rId5" cstate="screen">
            <a:extLst>
              <a:ext uri="{28A0092B-C50C-407E-A947-70E740481C1C}">
                <a14:useLocalDpi xmlns:a14="http://schemas.microsoft.com/office/drawing/2010/main"/>
              </a:ext>
            </a:extLst>
          </a:blip>
          <a:stretch>
            <a:fillRect/>
          </a:stretch>
        </p:blipFill>
        <p:spPr>
          <a:xfrm>
            <a:off x="6948264" y="4695566"/>
            <a:ext cx="1799590" cy="1245870"/>
          </a:xfrm>
          <a:prstGeom prst="rect">
            <a:avLst/>
          </a:prstGeom>
          <a:ln>
            <a:solidFill>
              <a:schemeClr val="tx1"/>
            </a:solidFill>
          </a:ln>
        </p:spPr>
      </p:pic>
    </p:spTree>
    <p:extLst>
      <p:ext uri="{BB962C8B-B14F-4D97-AF65-F5344CB8AC3E}">
        <p14:creationId xmlns:p14="http://schemas.microsoft.com/office/powerpoint/2010/main" val="713704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FEFF-3476-524E-8F81-A72E081FDE0E}"/>
              </a:ext>
            </a:extLst>
          </p:cNvPr>
          <p:cNvSpPr>
            <a:spLocks noGrp="1"/>
          </p:cNvSpPr>
          <p:nvPr>
            <p:ph type="title"/>
          </p:nvPr>
        </p:nvSpPr>
        <p:spPr/>
        <p:txBody>
          <a:bodyPr/>
          <a:lstStyle/>
          <a:p>
            <a:r>
              <a:rPr lang="en-GB" dirty="0"/>
              <a:t>Number Talk prompts [1]</a:t>
            </a:r>
          </a:p>
        </p:txBody>
      </p:sp>
      <p:sp>
        <p:nvSpPr>
          <p:cNvPr id="3" name="Content Placeholder 2">
            <a:extLst>
              <a:ext uri="{FF2B5EF4-FFF2-40B4-BE49-F238E27FC236}">
                <a16:creationId xmlns:a16="http://schemas.microsoft.com/office/drawing/2014/main" id="{6AF9F503-3ED0-8640-A9E1-C4BA629D71AE}"/>
              </a:ext>
            </a:extLst>
          </p:cNvPr>
          <p:cNvSpPr>
            <a:spLocks noGrp="1"/>
          </p:cNvSpPr>
          <p:nvPr>
            <p:ph sz="quarter" idx="13"/>
          </p:nvPr>
        </p:nvSpPr>
        <p:spPr/>
        <p:txBody>
          <a:bodyPr>
            <a:normAutofit fontScale="92500" lnSpcReduction="10000"/>
          </a:bodyPr>
          <a:lstStyle/>
          <a:p>
            <a:r>
              <a:rPr lang="en-GB" dirty="0"/>
              <a:t>Choose a target number for the number range you are working with and 7 numbers that combine to make the target number.</a:t>
            </a:r>
            <a:endParaRPr lang="en-ZA" dirty="0"/>
          </a:p>
          <a:p>
            <a:r>
              <a:rPr lang="en-GB" dirty="0"/>
              <a:t>Mathematical focus:</a:t>
            </a:r>
            <a:endParaRPr lang="en-ZA" dirty="0"/>
          </a:p>
          <a:p>
            <a:pPr lvl="1"/>
            <a:r>
              <a:rPr lang="en-GB" dirty="0"/>
              <a:t>Addition and / or subtraction in any number range you are working with</a:t>
            </a:r>
            <a:endParaRPr lang="en-ZA" dirty="0"/>
          </a:p>
          <a:p>
            <a:pPr lvl="1"/>
            <a:r>
              <a:rPr lang="en-GB" dirty="0"/>
              <a:t>Multiplication by 2, 3, 5 and 10 if the numbers are carefully selected (see 22 in the Other Examples)</a:t>
            </a:r>
            <a:r>
              <a:rPr lang="en-ZA" dirty="0"/>
              <a:t> </a:t>
            </a:r>
            <a:endParaRPr lang="en-GB" dirty="0"/>
          </a:p>
        </p:txBody>
      </p:sp>
      <p:sp>
        <p:nvSpPr>
          <p:cNvPr id="7" name="Folded Corner 6">
            <a:extLst>
              <a:ext uri="{FF2B5EF4-FFF2-40B4-BE49-F238E27FC236}">
                <a16:creationId xmlns:a16="http://schemas.microsoft.com/office/drawing/2014/main" id="{9F38D940-F615-2047-BDFC-3CF8FC12E563}"/>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7</a:t>
            </a:r>
          </a:p>
        </p:txBody>
      </p:sp>
    </p:spTree>
    <p:extLst>
      <p:ext uri="{BB962C8B-B14F-4D97-AF65-F5344CB8AC3E}">
        <p14:creationId xmlns:p14="http://schemas.microsoft.com/office/powerpoint/2010/main" val="4235651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Linear representations of number</a:t>
            </a:r>
            <a:endParaRPr lang="en-US" dirty="0"/>
          </a:p>
        </p:txBody>
      </p:sp>
      <p:sp>
        <p:nvSpPr>
          <p:cNvPr id="3" name="Content Placeholder 2"/>
          <p:cNvSpPr>
            <a:spLocks noGrp="1"/>
          </p:cNvSpPr>
          <p:nvPr>
            <p:ph idx="1"/>
          </p:nvPr>
        </p:nvSpPr>
        <p:spPr>
          <a:xfrm>
            <a:off x="352596" y="2708920"/>
            <a:ext cx="8539884" cy="3900584"/>
          </a:xfrm>
        </p:spPr>
        <p:txBody>
          <a:bodyPr>
            <a:normAutofit/>
          </a:bodyPr>
          <a:lstStyle/>
          <a:p>
            <a:r>
              <a:rPr lang="en-GB" dirty="0"/>
              <a:t>Regular use of a number line can help learners to form a </a:t>
            </a:r>
            <a:r>
              <a:rPr lang="en-GB" i="1" dirty="0"/>
              <a:t>mental number line</a:t>
            </a:r>
          </a:p>
          <a:p>
            <a:r>
              <a:rPr lang="en-GB" dirty="0"/>
              <a:t>This can help learners to calculate mentally </a:t>
            </a:r>
            <a:endParaRPr lang="en-ZA" dirty="0"/>
          </a:p>
        </p:txBody>
      </p:sp>
      <p:sp>
        <p:nvSpPr>
          <p:cNvPr id="11" name="Folded Corner 10">
            <a:extLst>
              <a:ext uri="{FF2B5EF4-FFF2-40B4-BE49-F238E27FC236}">
                <a16:creationId xmlns:a16="http://schemas.microsoft.com/office/drawing/2014/main" id="{B0075F29-D4EF-914B-AAF7-B197CB8CCEC9}"/>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13</a:t>
            </a:r>
          </a:p>
        </p:txBody>
      </p:sp>
    </p:spTree>
    <p:extLst>
      <p:ext uri="{BB962C8B-B14F-4D97-AF65-F5344CB8AC3E}">
        <p14:creationId xmlns:p14="http://schemas.microsoft.com/office/powerpoint/2010/main" val="977953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54F7B4-7B06-BE49-AD31-222487127E2B}"/>
              </a:ext>
            </a:extLst>
          </p:cNvPr>
          <p:cNvSpPr>
            <a:spLocks noGrp="1"/>
          </p:cNvSpPr>
          <p:nvPr>
            <p:ph idx="1"/>
          </p:nvPr>
        </p:nvSpPr>
        <p:spPr>
          <a:xfrm>
            <a:off x="336015" y="1575690"/>
            <a:ext cx="8539884" cy="2676448"/>
          </a:xfrm>
        </p:spPr>
        <p:txBody>
          <a:bodyPr>
            <a:normAutofit fontScale="92500" lnSpcReduction="20000"/>
          </a:bodyPr>
          <a:lstStyle/>
          <a:p>
            <a:r>
              <a:rPr lang="en-GB" sz="2800" dirty="0"/>
              <a:t>Many learners cannot use a number line very well </a:t>
            </a:r>
          </a:p>
          <a:p>
            <a:r>
              <a:rPr lang="en-GB" sz="2800" dirty="0"/>
              <a:t>Important to introduce number lines as early as possible </a:t>
            </a:r>
            <a:endParaRPr lang="en-ZA" sz="2800" dirty="0"/>
          </a:p>
          <a:p>
            <a:r>
              <a:rPr lang="en-GB" sz="2800" dirty="0"/>
              <a:t>One way - introduce number line work is to start with </a:t>
            </a:r>
            <a:r>
              <a:rPr lang="en-GB" sz="2800" b="1" dirty="0"/>
              <a:t>bead strings</a:t>
            </a:r>
            <a:endParaRPr lang="en-GB" sz="2800" dirty="0"/>
          </a:p>
          <a:p>
            <a:r>
              <a:rPr lang="en-GB" sz="2800" dirty="0"/>
              <a:t>Then connect these to a </a:t>
            </a:r>
            <a:r>
              <a:rPr lang="en-GB" sz="2800" b="1" dirty="0"/>
              <a:t>counting line</a:t>
            </a:r>
            <a:r>
              <a:rPr lang="en-GB" sz="2800" dirty="0"/>
              <a:t> and then move on to a </a:t>
            </a:r>
            <a:r>
              <a:rPr lang="en-GB" sz="2800" b="1" dirty="0"/>
              <a:t>number line</a:t>
            </a:r>
            <a:r>
              <a:rPr lang="en-GB" sz="2800" dirty="0"/>
              <a:t> </a:t>
            </a:r>
          </a:p>
        </p:txBody>
      </p:sp>
      <p:sp>
        <p:nvSpPr>
          <p:cNvPr id="3" name="Title 2">
            <a:extLst>
              <a:ext uri="{FF2B5EF4-FFF2-40B4-BE49-F238E27FC236}">
                <a16:creationId xmlns:a16="http://schemas.microsoft.com/office/drawing/2014/main" id="{FEA49E7D-9252-7749-BB5C-A2BAA8045E8F}"/>
              </a:ext>
            </a:extLst>
          </p:cNvPr>
          <p:cNvSpPr>
            <a:spLocks noGrp="1"/>
          </p:cNvSpPr>
          <p:nvPr>
            <p:ph type="title"/>
          </p:nvPr>
        </p:nvSpPr>
        <p:spPr/>
        <p:txBody>
          <a:bodyPr/>
          <a:lstStyle/>
          <a:p>
            <a:r>
              <a:rPr lang="en-GB" dirty="0"/>
              <a:t>BUT!</a:t>
            </a:r>
          </a:p>
        </p:txBody>
      </p:sp>
      <p:pic>
        <p:nvPicPr>
          <p:cNvPr id="4" name="Picture 3">
            <a:extLst>
              <a:ext uri="{FF2B5EF4-FFF2-40B4-BE49-F238E27FC236}">
                <a16:creationId xmlns:a16="http://schemas.microsoft.com/office/drawing/2014/main" id="{5887937C-29E9-BF4F-9C78-3889D4AF2F28}"/>
              </a:ext>
            </a:extLst>
          </p:cNvPr>
          <p:cNvPicPr/>
          <p:nvPr/>
        </p:nvPicPr>
        <p:blipFill>
          <a:blip r:embed="rId2"/>
          <a:stretch>
            <a:fillRect/>
          </a:stretch>
        </p:blipFill>
        <p:spPr>
          <a:xfrm>
            <a:off x="1547664" y="4314452"/>
            <a:ext cx="6068969" cy="2543548"/>
          </a:xfrm>
          <a:prstGeom prst="rect">
            <a:avLst/>
          </a:prstGeom>
        </p:spPr>
      </p:pic>
      <p:sp>
        <p:nvSpPr>
          <p:cNvPr id="5" name="Folded Corner 4">
            <a:extLst>
              <a:ext uri="{FF2B5EF4-FFF2-40B4-BE49-F238E27FC236}">
                <a16:creationId xmlns:a16="http://schemas.microsoft.com/office/drawing/2014/main" id="{B7F32BD2-BE9B-8547-AF7F-3C4F106D04AF}"/>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13</a:t>
            </a:r>
          </a:p>
        </p:txBody>
      </p:sp>
    </p:spTree>
    <p:extLst>
      <p:ext uri="{BB962C8B-B14F-4D97-AF65-F5344CB8AC3E}">
        <p14:creationId xmlns:p14="http://schemas.microsoft.com/office/powerpoint/2010/main" val="5465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14</a:t>
            </a:r>
            <a:r>
              <a:rPr lang="en-US" baseline="30000" dirty="0"/>
              <a:t>th</a:t>
            </a:r>
            <a:r>
              <a:rPr lang="en-US" dirty="0"/>
              <a:t> August</a:t>
            </a:r>
          </a:p>
          <a:p>
            <a:pPr lvl="1"/>
            <a:endParaRPr lang="en-US" dirty="0"/>
          </a:p>
        </p:txBody>
      </p:sp>
      <p:sp>
        <p:nvSpPr>
          <p:cNvPr id="3" name="Title 2"/>
          <p:cNvSpPr>
            <a:spLocks noGrp="1"/>
          </p:cNvSpPr>
          <p:nvPr>
            <p:ph type="title"/>
          </p:nvPr>
        </p:nvSpPr>
        <p:spPr/>
        <p:txBody>
          <a:bodyPr/>
          <a:lstStyle/>
          <a:p>
            <a:r>
              <a:rPr lang="en-US" dirty="0"/>
              <a:t>Next session</a:t>
            </a:r>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043609" y="188641"/>
            <a:ext cx="1324736" cy="1324736"/>
          </a:xfrm>
          <a:prstGeom prst="rect">
            <a:avLst/>
          </a:prstGeom>
        </p:spPr>
      </p:pic>
    </p:spTree>
    <p:extLst>
      <p:ext uri="{BB962C8B-B14F-4D97-AF65-F5344CB8AC3E}">
        <p14:creationId xmlns:p14="http://schemas.microsoft.com/office/powerpoint/2010/main" val="1353819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EBAA5B-E2C0-7A43-847C-E49E2C0064B8}"/>
              </a:ext>
            </a:extLst>
          </p:cNvPr>
          <p:cNvSpPr>
            <a:spLocks noGrp="1"/>
          </p:cNvSpPr>
          <p:nvPr>
            <p:ph idx="1"/>
          </p:nvPr>
        </p:nvSpPr>
        <p:spPr/>
        <p:txBody>
          <a:bodyPr/>
          <a:lstStyle/>
          <a:p>
            <a:r>
              <a:rPr lang="en-ZA" dirty="0"/>
              <a:t>Bead strings can be used for:</a:t>
            </a:r>
          </a:p>
          <a:p>
            <a:pPr lvl="1"/>
            <a:r>
              <a:rPr lang="en-GB" dirty="0"/>
              <a:t>Making / structuring numbers up to 10 and 20</a:t>
            </a:r>
            <a:endParaRPr lang="en-ZA" dirty="0"/>
          </a:p>
          <a:p>
            <a:pPr lvl="1"/>
            <a:r>
              <a:rPr lang="en-GB" dirty="0"/>
              <a:t>Skip counting in 5s and 10s</a:t>
            </a:r>
            <a:endParaRPr lang="en-ZA" dirty="0"/>
          </a:p>
          <a:p>
            <a:pPr lvl="1"/>
            <a:r>
              <a:rPr lang="en-GB" dirty="0"/>
              <a:t>Early addition and subtraction</a:t>
            </a:r>
            <a:endParaRPr lang="en-ZA" dirty="0"/>
          </a:p>
          <a:p>
            <a:pPr lvl="1"/>
            <a:r>
              <a:rPr lang="en-GB" dirty="0"/>
              <a:t>Counting on / counting back</a:t>
            </a:r>
            <a:endParaRPr lang="en-ZA" dirty="0"/>
          </a:p>
          <a:p>
            <a:pPr lvl="1"/>
            <a:r>
              <a:rPr lang="en-GB" dirty="0"/>
              <a:t>1 more / 1 less (2 more / 2 less etc)</a:t>
            </a:r>
            <a:endParaRPr lang="en-ZA" dirty="0"/>
          </a:p>
          <a:p>
            <a:pPr lvl="1"/>
            <a:r>
              <a:rPr lang="en-GB" dirty="0"/>
              <a:t>Conceptual place value</a:t>
            </a:r>
            <a:r>
              <a:rPr lang="en-ZA" dirty="0"/>
              <a:t> </a:t>
            </a:r>
            <a:endParaRPr lang="en-GB" dirty="0"/>
          </a:p>
        </p:txBody>
      </p:sp>
      <p:sp>
        <p:nvSpPr>
          <p:cNvPr id="3" name="Title 2">
            <a:extLst>
              <a:ext uri="{FF2B5EF4-FFF2-40B4-BE49-F238E27FC236}">
                <a16:creationId xmlns:a16="http://schemas.microsoft.com/office/drawing/2014/main" id="{CBE498EB-4B83-B44D-B74F-997A6DE961C5}"/>
              </a:ext>
            </a:extLst>
          </p:cNvPr>
          <p:cNvSpPr>
            <a:spLocks noGrp="1"/>
          </p:cNvSpPr>
          <p:nvPr>
            <p:ph type="title"/>
          </p:nvPr>
        </p:nvSpPr>
        <p:spPr/>
        <p:txBody>
          <a:bodyPr/>
          <a:lstStyle/>
          <a:p>
            <a:r>
              <a:rPr lang="en-GB" dirty="0"/>
              <a:t>Bead strings</a:t>
            </a:r>
          </a:p>
        </p:txBody>
      </p:sp>
      <p:pic>
        <p:nvPicPr>
          <p:cNvPr id="4" name="Picture 3">
            <a:extLst>
              <a:ext uri="{FF2B5EF4-FFF2-40B4-BE49-F238E27FC236}">
                <a16:creationId xmlns:a16="http://schemas.microsoft.com/office/drawing/2014/main" id="{62B11BF1-B038-6E4D-943B-F6E59D21C3A7}"/>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59633" y="188640"/>
            <a:ext cx="1728192" cy="1299800"/>
          </a:xfrm>
          <a:prstGeom prst="rect">
            <a:avLst/>
          </a:prstGeom>
        </p:spPr>
      </p:pic>
      <p:sp>
        <p:nvSpPr>
          <p:cNvPr id="5" name="Folded Corner 4">
            <a:extLst>
              <a:ext uri="{FF2B5EF4-FFF2-40B4-BE49-F238E27FC236}">
                <a16:creationId xmlns:a16="http://schemas.microsoft.com/office/drawing/2014/main" id="{47DDEB59-DB01-E34F-980D-92195E851F12}"/>
              </a:ext>
            </a:extLst>
          </p:cNvPr>
          <p:cNvSpPr/>
          <p:nvPr/>
        </p:nvSpPr>
        <p:spPr>
          <a:xfrm>
            <a:off x="8027522" y="1268760"/>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13</a:t>
            </a:r>
          </a:p>
        </p:txBody>
      </p:sp>
    </p:spTree>
    <p:extLst>
      <p:ext uri="{BB962C8B-B14F-4D97-AF65-F5344CB8AC3E}">
        <p14:creationId xmlns:p14="http://schemas.microsoft.com/office/powerpoint/2010/main" val="3029059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BB1BE83-E478-0240-80E5-BC4F5978B5F3}"/>
              </a:ext>
            </a:extLst>
          </p:cNvPr>
          <p:cNvSpPr>
            <a:spLocks noGrp="1"/>
          </p:cNvSpPr>
          <p:nvPr>
            <p:ph idx="1"/>
          </p:nvPr>
        </p:nvSpPr>
        <p:spPr>
          <a:xfrm>
            <a:off x="352596" y="1774065"/>
            <a:ext cx="8611892" cy="3239111"/>
          </a:xfrm>
        </p:spPr>
        <p:txBody>
          <a:bodyPr>
            <a:normAutofit/>
          </a:bodyPr>
          <a:lstStyle/>
          <a:p>
            <a:r>
              <a:rPr lang="en-US" sz="2400" dirty="0"/>
              <a:t>“Counting line” </a:t>
            </a:r>
          </a:p>
          <a:p>
            <a:r>
              <a:rPr lang="en-US" sz="2400" dirty="0"/>
              <a:t>An excellent way to support learning to count. </a:t>
            </a:r>
          </a:p>
          <a:p>
            <a:r>
              <a:rPr lang="en-US" sz="2400" dirty="0"/>
              <a:t>It can also be used for learning to add and subtract small numbers</a:t>
            </a:r>
          </a:p>
          <a:p>
            <a:r>
              <a:rPr lang="en-US" sz="2400" dirty="0"/>
              <a:t>Over time, use a more abstract counting line - a </a:t>
            </a:r>
            <a:r>
              <a:rPr lang="en-US" sz="2400" i="1" dirty="0"/>
              <a:t>numeral (number) track - </a:t>
            </a:r>
            <a:r>
              <a:rPr lang="en-US" sz="2400" dirty="0"/>
              <a:t>a printed set of objects that can be counted</a:t>
            </a:r>
            <a:r>
              <a:rPr lang="en-ZA" sz="2400" dirty="0"/>
              <a:t> </a:t>
            </a:r>
            <a:r>
              <a:rPr lang="en-US" sz="2400" dirty="0"/>
              <a:t> </a:t>
            </a:r>
            <a:endParaRPr lang="en-GB" sz="2400" dirty="0"/>
          </a:p>
        </p:txBody>
      </p:sp>
      <p:sp>
        <p:nvSpPr>
          <p:cNvPr id="3" name="Title 2">
            <a:extLst>
              <a:ext uri="{FF2B5EF4-FFF2-40B4-BE49-F238E27FC236}">
                <a16:creationId xmlns:a16="http://schemas.microsoft.com/office/drawing/2014/main" id="{59994BA5-9D1E-CD47-8FB0-12946A66E462}"/>
              </a:ext>
            </a:extLst>
          </p:cNvPr>
          <p:cNvSpPr>
            <a:spLocks noGrp="1"/>
          </p:cNvSpPr>
          <p:nvPr>
            <p:ph type="title"/>
          </p:nvPr>
        </p:nvSpPr>
        <p:spPr/>
        <p:txBody>
          <a:bodyPr/>
          <a:lstStyle/>
          <a:p>
            <a:r>
              <a:rPr lang="en-US" dirty="0"/>
              <a:t>Bead stings to </a:t>
            </a:r>
            <a:br>
              <a:rPr lang="en-US" dirty="0"/>
            </a:br>
            <a:r>
              <a:rPr lang="en-US" dirty="0"/>
              <a:t>Counting lines or number tracks</a:t>
            </a:r>
            <a:r>
              <a:rPr lang="en-ZA" dirty="0"/>
              <a:t> </a:t>
            </a:r>
            <a:endParaRPr lang="en-GB" dirty="0"/>
          </a:p>
        </p:txBody>
      </p:sp>
      <p:pic>
        <p:nvPicPr>
          <p:cNvPr id="1026" name="Picture 2">
            <a:extLst>
              <a:ext uri="{FF2B5EF4-FFF2-40B4-BE49-F238E27FC236}">
                <a16:creationId xmlns:a16="http://schemas.microsoft.com/office/drawing/2014/main" id="{F4C97D86-C541-E642-9E45-A2A3CE8C1C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V="1">
            <a:off x="2339752" y="4562665"/>
            <a:ext cx="63881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94AA8DCB-0E98-EB4A-B0AB-CD3CEFA511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9752" y="5273865"/>
            <a:ext cx="45212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846A9C7-86D1-2649-86F2-6B54DEACC0FD}"/>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2267744" y="6035864"/>
            <a:ext cx="4680520" cy="777511"/>
          </a:xfrm>
          <a:prstGeom prst="rect">
            <a:avLst/>
          </a:prstGeom>
          <a:ln>
            <a:noFill/>
          </a:ln>
          <a:extLst>
            <a:ext uri="{53640926-AAD7-44D8-BBD7-CCE9431645EC}">
              <a14:shadowObscured xmlns:a14="http://schemas.microsoft.com/office/drawing/2010/main"/>
            </a:ext>
          </a:extLst>
        </p:spPr>
      </p:pic>
      <p:sp>
        <p:nvSpPr>
          <p:cNvPr id="11" name="Folded Corner 10">
            <a:extLst>
              <a:ext uri="{FF2B5EF4-FFF2-40B4-BE49-F238E27FC236}">
                <a16:creationId xmlns:a16="http://schemas.microsoft.com/office/drawing/2014/main" id="{77754F9D-8574-F14F-A6C1-94F542CEF001}"/>
              </a:ext>
            </a:extLst>
          </p:cNvPr>
          <p:cNvSpPr/>
          <p:nvPr/>
        </p:nvSpPr>
        <p:spPr>
          <a:xfrm>
            <a:off x="8027522" y="1412776"/>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14</a:t>
            </a:r>
          </a:p>
        </p:txBody>
      </p:sp>
    </p:spTree>
    <p:extLst>
      <p:ext uri="{BB962C8B-B14F-4D97-AF65-F5344CB8AC3E}">
        <p14:creationId xmlns:p14="http://schemas.microsoft.com/office/powerpoint/2010/main" val="41586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5188A-EE1B-2348-84BA-65E66C6903F4}"/>
              </a:ext>
            </a:extLst>
          </p:cNvPr>
          <p:cNvSpPr>
            <a:spLocks noGrp="1"/>
          </p:cNvSpPr>
          <p:nvPr>
            <p:ph idx="1"/>
          </p:nvPr>
        </p:nvSpPr>
        <p:spPr/>
        <p:txBody>
          <a:bodyPr>
            <a:normAutofit/>
          </a:bodyPr>
          <a:lstStyle/>
          <a:p>
            <a:r>
              <a:rPr lang="en-US" dirty="0"/>
              <a:t>Counting lines are useful, but are </a:t>
            </a:r>
            <a:r>
              <a:rPr lang="en-US" b="1" dirty="0"/>
              <a:t>NOT</a:t>
            </a:r>
            <a:r>
              <a:rPr lang="en-US" dirty="0"/>
              <a:t> number lines</a:t>
            </a:r>
          </a:p>
          <a:p>
            <a:r>
              <a:rPr lang="en-US" dirty="0"/>
              <a:t>Move carefully from bead strings or counting lines to number lines, because learners find them challenging</a:t>
            </a:r>
            <a:endParaRPr lang="en-ZA" dirty="0"/>
          </a:p>
          <a:p>
            <a:r>
              <a:rPr lang="en-US" dirty="0"/>
              <a:t>Number lines go beyond counting individual objects</a:t>
            </a:r>
          </a:p>
          <a:p>
            <a:pPr lvl="1"/>
            <a:r>
              <a:rPr lang="en-US" dirty="0"/>
              <a:t>They can be used to </a:t>
            </a:r>
            <a:r>
              <a:rPr lang="en-US" b="1" i="1" dirty="0"/>
              <a:t>measure</a:t>
            </a:r>
            <a:r>
              <a:rPr lang="en-US" i="1" dirty="0"/>
              <a:t> </a:t>
            </a:r>
            <a:r>
              <a:rPr lang="en-US" dirty="0"/>
              <a:t>from a fixed point</a:t>
            </a:r>
          </a:p>
          <a:p>
            <a:pPr lvl="1"/>
            <a:r>
              <a:rPr lang="en-US" b="1" dirty="0"/>
              <a:t>Fractions</a:t>
            </a:r>
            <a:r>
              <a:rPr lang="en-US" dirty="0"/>
              <a:t> can be shown on the number line  </a:t>
            </a:r>
            <a:endParaRPr lang="en-ZA" dirty="0"/>
          </a:p>
          <a:p>
            <a:endParaRPr lang="en-GB" dirty="0"/>
          </a:p>
        </p:txBody>
      </p:sp>
      <p:sp>
        <p:nvSpPr>
          <p:cNvPr id="3" name="Title 2">
            <a:extLst>
              <a:ext uri="{FF2B5EF4-FFF2-40B4-BE49-F238E27FC236}">
                <a16:creationId xmlns:a16="http://schemas.microsoft.com/office/drawing/2014/main" id="{06A2A1F8-003B-1643-9513-EBAC02DA50F3}"/>
              </a:ext>
            </a:extLst>
          </p:cNvPr>
          <p:cNvSpPr>
            <a:spLocks noGrp="1"/>
          </p:cNvSpPr>
          <p:nvPr>
            <p:ph type="title"/>
          </p:nvPr>
        </p:nvSpPr>
        <p:spPr/>
        <p:txBody>
          <a:bodyPr/>
          <a:lstStyle/>
          <a:p>
            <a:r>
              <a:rPr lang="en-GB" dirty="0"/>
              <a:t>Bead string to Number Line</a:t>
            </a:r>
          </a:p>
        </p:txBody>
      </p:sp>
      <p:sp>
        <p:nvSpPr>
          <p:cNvPr id="5" name="Folded Corner 4">
            <a:extLst>
              <a:ext uri="{FF2B5EF4-FFF2-40B4-BE49-F238E27FC236}">
                <a16:creationId xmlns:a16="http://schemas.microsoft.com/office/drawing/2014/main" id="{DC9EA56C-D342-494B-8F21-03D99BB0792A}"/>
              </a:ext>
            </a:extLst>
          </p:cNvPr>
          <p:cNvSpPr/>
          <p:nvPr/>
        </p:nvSpPr>
        <p:spPr>
          <a:xfrm>
            <a:off x="8027522" y="1412776"/>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15</a:t>
            </a:r>
          </a:p>
        </p:txBody>
      </p:sp>
    </p:spTree>
    <p:extLst>
      <p:ext uri="{BB962C8B-B14F-4D97-AF65-F5344CB8AC3E}">
        <p14:creationId xmlns:p14="http://schemas.microsoft.com/office/powerpoint/2010/main" val="607702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D82DE-838B-CE44-A54A-C7BE1AC38E90}"/>
              </a:ext>
            </a:extLst>
          </p:cNvPr>
          <p:cNvSpPr>
            <a:spLocks noGrp="1"/>
          </p:cNvSpPr>
          <p:nvPr>
            <p:ph idx="1"/>
          </p:nvPr>
        </p:nvSpPr>
        <p:spPr/>
        <p:txBody>
          <a:bodyPr/>
          <a:lstStyle/>
          <a:p>
            <a:r>
              <a:rPr lang="en-GB" dirty="0"/>
              <a:t>Important to help the learners to understand that the number marker on a number line indicates where one object finishes</a:t>
            </a:r>
            <a:endParaRPr lang="en-ZA" dirty="0"/>
          </a:p>
          <a:p>
            <a:r>
              <a:rPr lang="en-US" dirty="0"/>
              <a:t>For example, the numeral 1 on the number line</a:t>
            </a:r>
            <a:r>
              <a:rPr lang="en-ZA" dirty="0"/>
              <a:t> </a:t>
            </a:r>
            <a:r>
              <a:rPr lang="en-US" dirty="0"/>
              <a:t>shows where bead one </a:t>
            </a:r>
            <a:r>
              <a:rPr lang="en-US" u="sng" dirty="0"/>
              <a:t>finishes</a:t>
            </a:r>
            <a:r>
              <a:rPr lang="en-ZA" dirty="0"/>
              <a:t> </a:t>
            </a:r>
            <a:endParaRPr lang="en-GB" dirty="0"/>
          </a:p>
        </p:txBody>
      </p:sp>
      <p:sp>
        <p:nvSpPr>
          <p:cNvPr id="3" name="Title 2">
            <a:extLst>
              <a:ext uri="{FF2B5EF4-FFF2-40B4-BE49-F238E27FC236}">
                <a16:creationId xmlns:a16="http://schemas.microsoft.com/office/drawing/2014/main" id="{A87D38A7-673A-CB44-97F2-26992D03A23C}"/>
              </a:ext>
            </a:extLst>
          </p:cNvPr>
          <p:cNvSpPr>
            <a:spLocks noGrp="1"/>
          </p:cNvSpPr>
          <p:nvPr>
            <p:ph type="title"/>
          </p:nvPr>
        </p:nvSpPr>
        <p:spPr/>
        <p:txBody>
          <a:bodyPr/>
          <a:lstStyle/>
          <a:p>
            <a:r>
              <a:rPr lang="en-GB" dirty="0"/>
              <a:t>How to progress from a</a:t>
            </a:r>
            <a:br>
              <a:rPr lang="en-GB" dirty="0"/>
            </a:br>
            <a:r>
              <a:rPr lang="en-GB" dirty="0"/>
              <a:t>counting line to a number line</a:t>
            </a:r>
          </a:p>
        </p:txBody>
      </p:sp>
      <p:pic>
        <p:nvPicPr>
          <p:cNvPr id="4" name="Picture 3">
            <a:extLst>
              <a:ext uri="{FF2B5EF4-FFF2-40B4-BE49-F238E27FC236}">
                <a16:creationId xmlns:a16="http://schemas.microsoft.com/office/drawing/2014/main" id="{8D93A88E-8302-544C-BA6F-F16DFFF0334B}"/>
              </a:ext>
            </a:extLst>
          </p:cNvPr>
          <p:cNvPicPr/>
          <p:nvPr/>
        </p:nvPicPr>
        <p:blipFill>
          <a:blip r:embed="rId2"/>
          <a:stretch>
            <a:fillRect/>
          </a:stretch>
        </p:blipFill>
        <p:spPr>
          <a:xfrm>
            <a:off x="467544" y="4941168"/>
            <a:ext cx="7340653" cy="1596328"/>
          </a:xfrm>
          <a:prstGeom prst="rect">
            <a:avLst/>
          </a:prstGeom>
        </p:spPr>
      </p:pic>
      <p:sp>
        <p:nvSpPr>
          <p:cNvPr id="5" name="Folded Corner 4">
            <a:extLst>
              <a:ext uri="{FF2B5EF4-FFF2-40B4-BE49-F238E27FC236}">
                <a16:creationId xmlns:a16="http://schemas.microsoft.com/office/drawing/2014/main" id="{6EA1D1CE-84A8-3241-88BB-CAED0A870169}"/>
              </a:ext>
            </a:extLst>
          </p:cNvPr>
          <p:cNvSpPr/>
          <p:nvPr/>
        </p:nvSpPr>
        <p:spPr>
          <a:xfrm>
            <a:off x="8027522" y="1412776"/>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15</a:t>
            </a:r>
          </a:p>
        </p:txBody>
      </p:sp>
    </p:spTree>
    <p:extLst>
      <p:ext uri="{BB962C8B-B14F-4D97-AF65-F5344CB8AC3E}">
        <p14:creationId xmlns:p14="http://schemas.microsoft.com/office/powerpoint/2010/main" val="2306409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1DE8D9-8EB3-5A4C-B9A6-1DD581B373BF}"/>
              </a:ext>
            </a:extLst>
          </p:cNvPr>
          <p:cNvSpPr>
            <a:spLocks noGrp="1"/>
          </p:cNvSpPr>
          <p:nvPr>
            <p:ph type="title"/>
          </p:nvPr>
        </p:nvSpPr>
        <p:spPr/>
        <p:txBody>
          <a:bodyPr/>
          <a:lstStyle/>
          <a:p>
            <a:r>
              <a:rPr lang="en-GB" dirty="0"/>
              <a:t>Moving onto measuring</a:t>
            </a:r>
          </a:p>
        </p:txBody>
      </p:sp>
      <p:sp>
        <p:nvSpPr>
          <p:cNvPr id="4" name="Folded Corner 3">
            <a:extLst>
              <a:ext uri="{FF2B5EF4-FFF2-40B4-BE49-F238E27FC236}">
                <a16:creationId xmlns:a16="http://schemas.microsoft.com/office/drawing/2014/main" id="{618BE9E3-FF50-0445-93F2-7B217039ED53}"/>
              </a:ext>
            </a:extLst>
          </p:cNvPr>
          <p:cNvSpPr/>
          <p:nvPr/>
        </p:nvSpPr>
        <p:spPr>
          <a:xfrm>
            <a:off x="8027522" y="1412776"/>
            <a:ext cx="914400"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16</a:t>
            </a:r>
          </a:p>
        </p:txBody>
      </p:sp>
      <p:pic>
        <p:nvPicPr>
          <p:cNvPr id="5" name="Picture 4">
            <a:extLst>
              <a:ext uri="{FF2B5EF4-FFF2-40B4-BE49-F238E27FC236}">
                <a16:creationId xmlns:a16="http://schemas.microsoft.com/office/drawing/2014/main" id="{48E7783F-61B6-EE46-AF0F-CFFE2BA97A7E}"/>
              </a:ext>
            </a:extLst>
          </p:cNvPr>
          <p:cNvPicPr/>
          <p:nvPr/>
        </p:nvPicPr>
        <p:blipFill>
          <a:blip r:embed="rId2"/>
          <a:stretch>
            <a:fillRect/>
          </a:stretch>
        </p:blipFill>
        <p:spPr>
          <a:xfrm>
            <a:off x="1298730" y="1412776"/>
            <a:ext cx="6646545" cy="2409825"/>
          </a:xfrm>
          <a:prstGeom prst="rect">
            <a:avLst/>
          </a:prstGeom>
        </p:spPr>
      </p:pic>
      <p:pic>
        <p:nvPicPr>
          <p:cNvPr id="6" name="Picture 5">
            <a:extLst>
              <a:ext uri="{FF2B5EF4-FFF2-40B4-BE49-F238E27FC236}">
                <a16:creationId xmlns:a16="http://schemas.microsoft.com/office/drawing/2014/main" id="{9B27F940-D1A7-4C4B-A0AC-D7AC9F7DEAC0}"/>
              </a:ext>
            </a:extLst>
          </p:cNvPr>
          <p:cNvPicPr/>
          <p:nvPr/>
        </p:nvPicPr>
        <p:blipFill>
          <a:blip r:embed="rId3"/>
          <a:stretch>
            <a:fillRect/>
          </a:stretch>
        </p:blipFill>
        <p:spPr>
          <a:xfrm>
            <a:off x="1298729" y="4149080"/>
            <a:ext cx="6646545" cy="2307590"/>
          </a:xfrm>
          <a:prstGeom prst="rect">
            <a:avLst/>
          </a:prstGeom>
        </p:spPr>
      </p:pic>
    </p:spTree>
    <p:extLst>
      <p:ext uri="{BB962C8B-B14F-4D97-AF65-F5344CB8AC3E}">
        <p14:creationId xmlns:p14="http://schemas.microsoft.com/office/powerpoint/2010/main" val="4065455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117165-E9CD-6042-83F3-5E27564AE073}"/>
              </a:ext>
            </a:extLst>
          </p:cNvPr>
          <p:cNvSpPr>
            <a:spLocks noGrp="1"/>
          </p:cNvSpPr>
          <p:nvPr>
            <p:ph idx="1"/>
          </p:nvPr>
        </p:nvSpPr>
        <p:spPr/>
        <p:txBody>
          <a:bodyPr/>
          <a:lstStyle/>
          <a:p>
            <a:r>
              <a:rPr lang="en-GB" dirty="0"/>
              <a:t>Number recognition</a:t>
            </a:r>
          </a:p>
          <a:p>
            <a:r>
              <a:rPr lang="en-GB" dirty="0"/>
              <a:t>Same and different</a:t>
            </a:r>
          </a:p>
          <a:p>
            <a:r>
              <a:rPr lang="en-GB" dirty="0"/>
              <a:t>More and less</a:t>
            </a:r>
          </a:p>
          <a:p>
            <a:r>
              <a:rPr lang="en-GB" dirty="0"/>
              <a:t>1 more and 1 less</a:t>
            </a:r>
          </a:p>
          <a:p>
            <a:r>
              <a:rPr lang="en-GB" dirty="0"/>
              <a:t>Counting vertically</a:t>
            </a:r>
          </a:p>
          <a:p>
            <a:r>
              <a:rPr lang="en-GB" dirty="0"/>
              <a:t>Bigger and smaller</a:t>
            </a:r>
          </a:p>
          <a:p>
            <a:r>
              <a:rPr lang="en-GB" dirty="0"/>
              <a:t>Doubling</a:t>
            </a:r>
          </a:p>
        </p:txBody>
      </p:sp>
      <p:sp>
        <p:nvSpPr>
          <p:cNvPr id="3" name="Title 2">
            <a:extLst>
              <a:ext uri="{FF2B5EF4-FFF2-40B4-BE49-F238E27FC236}">
                <a16:creationId xmlns:a16="http://schemas.microsoft.com/office/drawing/2014/main" id="{60B54057-3BCA-6244-89FB-BA75389899AF}"/>
              </a:ext>
            </a:extLst>
          </p:cNvPr>
          <p:cNvSpPr>
            <a:spLocks noGrp="1"/>
          </p:cNvSpPr>
          <p:nvPr>
            <p:ph type="title"/>
          </p:nvPr>
        </p:nvSpPr>
        <p:spPr/>
        <p:txBody>
          <a:bodyPr/>
          <a:lstStyle/>
          <a:p>
            <a:r>
              <a:rPr lang="en-GB" dirty="0"/>
              <a:t>Bead strings and Number Sense</a:t>
            </a:r>
          </a:p>
        </p:txBody>
      </p:sp>
      <p:sp>
        <p:nvSpPr>
          <p:cNvPr id="4" name="Folded Corner 3">
            <a:extLst>
              <a:ext uri="{FF2B5EF4-FFF2-40B4-BE49-F238E27FC236}">
                <a16:creationId xmlns:a16="http://schemas.microsoft.com/office/drawing/2014/main" id="{0594CDA4-002F-AC4F-B895-72CA045C20AB}"/>
              </a:ext>
            </a:extLst>
          </p:cNvPr>
          <p:cNvSpPr/>
          <p:nvPr/>
        </p:nvSpPr>
        <p:spPr>
          <a:xfrm>
            <a:off x="7884368" y="1412776"/>
            <a:ext cx="1057554"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Pages 19 &amp; 20</a:t>
            </a:r>
          </a:p>
        </p:txBody>
      </p:sp>
      <p:pic>
        <p:nvPicPr>
          <p:cNvPr id="5" name="Picture 4">
            <a:extLst>
              <a:ext uri="{FF2B5EF4-FFF2-40B4-BE49-F238E27FC236}">
                <a16:creationId xmlns:a16="http://schemas.microsoft.com/office/drawing/2014/main" id="{BA959443-3E2D-6E46-B699-C994CB292B71}"/>
              </a:ext>
            </a:extLst>
          </p:cNvPr>
          <p:cNvPicPr/>
          <p:nvPr/>
        </p:nvPicPr>
        <p:blipFill>
          <a:blip r:embed="rId2" cstate="screen">
            <a:extLst>
              <a:ext uri="{28A0092B-C50C-407E-A947-70E740481C1C}">
                <a14:useLocalDpi xmlns:a14="http://schemas.microsoft.com/office/drawing/2010/main"/>
              </a:ext>
            </a:extLst>
          </a:blip>
          <a:stretch>
            <a:fillRect/>
          </a:stretch>
        </p:blipFill>
        <p:spPr>
          <a:xfrm>
            <a:off x="6084168" y="1972254"/>
            <a:ext cx="1439545" cy="1083945"/>
          </a:xfrm>
          <a:prstGeom prst="rect">
            <a:avLst/>
          </a:prstGeom>
        </p:spPr>
      </p:pic>
      <p:pic>
        <p:nvPicPr>
          <p:cNvPr id="6" name="Picture 5">
            <a:extLst>
              <a:ext uri="{FF2B5EF4-FFF2-40B4-BE49-F238E27FC236}">
                <a16:creationId xmlns:a16="http://schemas.microsoft.com/office/drawing/2014/main" id="{2392BC3B-BD8B-D24E-8A09-460466109A6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7207649" y="3453443"/>
            <a:ext cx="1799590" cy="67119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A8AC963-4E4C-0043-9DAF-1FFEAA4B6873}"/>
              </a:ext>
            </a:extLst>
          </p:cNvPr>
          <p:cNvPicPr/>
          <p:nvPr/>
        </p:nvPicPr>
        <p:blipFill>
          <a:blip r:embed="rId4" cstate="screen">
            <a:extLst>
              <a:ext uri="{28A0092B-C50C-407E-A947-70E740481C1C}">
                <a14:useLocalDpi xmlns:a14="http://schemas.microsoft.com/office/drawing/2010/main"/>
              </a:ext>
            </a:extLst>
          </a:blip>
          <a:stretch>
            <a:fillRect/>
          </a:stretch>
        </p:blipFill>
        <p:spPr>
          <a:xfrm rot="5400000">
            <a:off x="5904144" y="4158164"/>
            <a:ext cx="1799590" cy="1349375"/>
          </a:xfrm>
          <a:prstGeom prst="rect">
            <a:avLst/>
          </a:prstGeom>
        </p:spPr>
      </p:pic>
    </p:spTree>
    <p:extLst>
      <p:ext uri="{BB962C8B-B14F-4D97-AF65-F5344CB8AC3E}">
        <p14:creationId xmlns:p14="http://schemas.microsoft.com/office/powerpoint/2010/main" val="3197109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C5D39D-95BA-3A45-82B8-45CBD4EB8170}"/>
              </a:ext>
            </a:extLst>
          </p:cNvPr>
          <p:cNvSpPr>
            <a:spLocks noGrp="1"/>
          </p:cNvSpPr>
          <p:nvPr>
            <p:ph idx="1"/>
          </p:nvPr>
        </p:nvSpPr>
        <p:spPr/>
        <p:txBody>
          <a:bodyPr/>
          <a:lstStyle/>
          <a:p>
            <a:r>
              <a:rPr lang="en-GB" dirty="0"/>
              <a:t>Number facts for numbers up to 10</a:t>
            </a:r>
            <a:r>
              <a:rPr lang="en-ZA" dirty="0"/>
              <a:t> </a:t>
            </a:r>
          </a:p>
          <a:p>
            <a:r>
              <a:rPr lang="en-GB" dirty="0"/>
              <a:t>Number facts for numbers up to 20</a:t>
            </a:r>
          </a:p>
        </p:txBody>
      </p:sp>
      <p:sp>
        <p:nvSpPr>
          <p:cNvPr id="3" name="Title 2">
            <a:extLst>
              <a:ext uri="{FF2B5EF4-FFF2-40B4-BE49-F238E27FC236}">
                <a16:creationId xmlns:a16="http://schemas.microsoft.com/office/drawing/2014/main" id="{BD8F6A8A-AA06-6D48-9E71-366EA421CE36}"/>
              </a:ext>
            </a:extLst>
          </p:cNvPr>
          <p:cNvSpPr>
            <a:spLocks noGrp="1"/>
          </p:cNvSpPr>
          <p:nvPr>
            <p:ph type="title"/>
          </p:nvPr>
        </p:nvSpPr>
        <p:spPr/>
        <p:txBody>
          <a:bodyPr/>
          <a:lstStyle/>
          <a:p>
            <a:r>
              <a:rPr lang="en-GB" dirty="0"/>
              <a:t>Bead Strings and Number Facts</a:t>
            </a:r>
          </a:p>
        </p:txBody>
      </p:sp>
      <p:sp>
        <p:nvSpPr>
          <p:cNvPr id="4" name="Folded Corner 3">
            <a:extLst>
              <a:ext uri="{FF2B5EF4-FFF2-40B4-BE49-F238E27FC236}">
                <a16:creationId xmlns:a16="http://schemas.microsoft.com/office/drawing/2014/main" id="{91310E02-AE0B-4240-AE07-82801B746871}"/>
              </a:ext>
            </a:extLst>
          </p:cNvPr>
          <p:cNvSpPr/>
          <p:nvPr/>
        </p:nvSpPr>
        <p:spPr>
          <a:xfrm>
            <a:off x="7884368" y="1412776"/>
            <a:ext cx="1057554"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21</a:t>
            </a:r>
          </a:p>
        </p:txBody>
      </p:sp>
    </p:spTree>
    <p:extLst>
      <p:ext uri="{BB962C8B-B14F-4D97-AF65-F5344CB8AC3E}">
        <p14:creationId xmlns:p14="http://schemas.microsoft.com/office/powerpoint/2010/main" val="1104546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F9A999-C377-7644-9FC0-BB0C69FC3C33}"/>
              </a:ext>
            </a:extLst>
          </p:cNvPr>
          <p:cNvSpPr>
            <a:spLocks noGrp="1"/>
          </p:cNvSpPr>
          <p:nvPr>
            <p:ph idx="1"/>
          </p:nvPr>
        </p:nvSpPr>
        <p:spPr/>
        <p:txBody>
          <a:bodyPr>
            <a:normAutofit fontScale="92500" lnSpcReduction="10000"/>
          </a:bodyPr>
          <a:lstStyle/>
          <a:p>
            <a:pPr lvl="0"/>
            <a:r>
              <a:rPr lang="en-GB" dirty="0"/>
              <a:t>Working from left to right on the string, ask:</a:t>
            </a:r>
          </a:p>
          <a:p>
            <a:pPr lvl="1"/>
            <a:r>
              <a:rPr lang="en-GB" dirty="0"/>
              <a:t>How many red beads are there here? [</a:t>
            </a:r>
            <a:r>
              <a:rPr lang="en-GB" i="1" dirty="0"/>
              <a:t>show the first red group of 5</a:t>
            </a:r>
            <a:r>
              <a:rPr lang="en-GB" dirty="0"/>
              <a:t>]</a:t>
            </a:r>
            <a:endParaRPr lang="en-ZA" dirty="0"/>
          </a:p>
          <a:p>
            <a:pPr lvl="1"/>
            <a:r>
              <a:rPr lang="en-GB" dirty="0"/>
              <a:t>How many white beads are there? [</a:t>
            </a:r>
            <a:r>
              <a:rPr lang="en-GB" i="1" dirty="0"/>
              <a:t>show the first white group of 5</a:t>
            </a:r>
            <a:r>
              <a:rPr lang="en-GB" dirty="0"/>
              <a:t>]</a:t>
            </a:r>
            <a:endParaRPr lang="en-ZA" dirty="0"/>
          </a:p>
          <a:p>
            <a:pPr lvl="0"/>
            <a:r>
              <a:rPr lang="en-GB" dirty="0"/>
              <a:t>Hold your bead string with the red beads starting in your left hand</a:t>
            </a:r>
            <a:endParaRPr lang="en-ZA" dirty="0"/>
          </a:p>
          <a:p>
            <a:pPr lvl="0"/>
            <a:r>
              <a:rPr lang="en-GB" dirty="0"/>
              <a:t>Using a pattern of prompts, first ask the group a question, then ask individual learners “</a:t>
            </a:r>
            <a:r>
              <a:rPr lang="en-GB" b="1" dirty="0"/>
              <a:t>how they know</a:t>
            </a:r>
            <a:r>
              <a:rPr lang="en-GB" dirty="0"/>
              <a:t>” type questions (see more about this on the next page)</a:t>
            </a:r>
            <a:endParaRPr lang="en-ZA" dirty="0"/>
          </a:p>
          <a:p>
            <a:endParaRPr lang="en-GB" dirty="0"/>
          </a:p>
        </p:txBody>
      </p:sp>
      <p:sp>
        <p:nvSpPr>
          <p:cNvPr id="3" name="Title 2">
            <a:extLst>
              <a:ext uri="{FF2B5EF4-FFF2-40B4-BE49-F238E27FC236}">
                <a16:creationId xmlns:a16="http://schemas.microsoft.com/office/drawing/2014/main" id="{57AE65C9-7347-4146-9571-6E292C278495}"/>
              </a:ext>
            </a:extLst>
          </p:cNvPr>
          <p:cNvSpPr>
            <a:spLocks noGrp="1"/>
          </p:cNvSpPr>
          <p:nvPr>
            <p:ph type="title"/>
          </p:nvPr>
        </p:nvSpPr>
        <p:spPr/>
        <p:txBody>
          <a:bodyPr/>
          <a:lstStyle/>
          <a:p>
            <a:r>
              <a:rPr lang="en-GB" dirty="0"/>
              <a:t>Bead Strings and Ordinal Numbers</a:t>
            </a:r>
          </a:p>
        </p:txBody>
      </p:sp>
      <p:sp>
        <p:nvSpPr>
          <p:cNvPr id="4" name="Folded Corner 3">
            <a:extLst>
              <a:ext uri="{FF2B5EF4-FFF2-40B4-BE49-F238E27FC236}">
                <a16:creationId xmlns:a16="http://schemas.microsoft.com/office/drawing/2014/main" id="{EDD7A4E6-F903-384C-8DC9-229FC1299FDF}"/>
              </a:ext>
            </a:extLst>
          </p:cNvPr>
          <p:cNvSpPr/>
          <p:nvPr/>
        </p:nvSpPr>
        <p:spPr>
          <a:xfrm>
            <a:off x="7884368" y="1225344"/>
            <a:ext cx="1057554"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22</a:t>
            </a:r>
          </a:p>
        </p:txBody>
      </p:sp>
    </p:spTree>
    <p:extLst>
      <p:ext uri="{BB962C8B-B14F-4D97-AF65-F5344CB8AC3E}">
        <p14:creationId xmlns:p14="http://schemas.microsoft.com/office/powerpoint/2010/main" val="833837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08C88C-38A9-5F41-9B6D-431088E0D483}"/>
              </a:ext>
            </a:extLst>
          </p:cNvPr>
          <p:cNvSpPr>
            <a:spLocks noGrp="1"/>
          </p:cNvSpPr>
          <p:nvPr>
            <p:ph idx="1"/>
          </p:nvPr>
        </p:nvSpPr>
        <p:spPr/>
        <p:txBody>
          <a:bodyPr>
            <a:normAutofit fontScale="55000" lnSpcReduction="20000"/>
          </a:bodyPr>
          <a:lstStyle/>
          <a:p>
            <a:r>
              <a:rPr lang="en-GB" dirty="0"/>
              <a:t>When learners describe why they think that it is, for example, the 6</a:t>
            </a:r>
            <a:r>
              <a:rPr lang="en-GB" baseline="30000" dirty="0"/>
              <a:t>th</a:t>
            </a:r>
            <a:r>
              <a:rPr lang="en-GB" dirty="0"/>
              <a:t> bead or finger… </a:t>
            </a:r>
            <a:endParaRPr lang="en-ZA" dirty="0"/>
          </a:p>
          <a:p>
            <a:r>
              <a:rPr lang="en-GB" dirty="0"/>
              <a:t>Focuses on development of:</a:t>
            </a:r>
          </a:p>
          <a:p>
            <a:pPr lvl="1"/>
            <a:r>
              <a:rPr lang="en-GB" dirty="0"/>
              <a:t>mathematical language</a:t>
            </a:r>
          </a:p>
          <a:p>
            <a:pPr lvl="1"/>
            <a:r>
              <a:rPr lang="en-GB" dirty="0"/>
              <a:t>reasoning language </a:t>
            </a:r>
          </a:p>
          <a:p>
            <a:r>
              <a:rPr lang="en-GB" dirty="0"/>
              <a:t>Some learners might point to their strings by counting in ones and say: </a:t>
            </a:r>
          </a:p>
          <a:p>
            <a:pPr lvl="1"/>
            <a:r>
              <a:rPr lang="en-GB" dirty="0"/>
              <a:t>B</a:t>
            </a:r>
            <a:r>
              <a:rPr lang="en-GB" i="1" dirty="0"/>
              <a:t>ecause look… one, two, three, four, five, six</a:t>
            </a:r>
            <a:r>
              <a:rPr lang="en-GB" dirty="0"/>
              <a:t>’.</a:t>
            </a:r>
            <a:endParaRPr lang="en-ZA" dirty="0"/>
          </a:p>
          <a:p>
            <a:r>
              <a:rPr lang="en-GB" dirty="0"/>
              <a:t>Other learners might begin to see the structure of 6 as 5 + 1 </a:t>
            </a:r>
            <a:endParaRPr lang="en-ZA" dirty="0"/>
          </a:p>
          <a:p>
            <a:pPr lvl="1"/>
            <a:r>
              <a:rPr lang="en-GB" dirty="0"/>
              <a:t>‘B</a:t>
            </a:r>
            <a:r>
              <a:rPr lang="en-GB" i="1" dirty="0"/>
              <a:t>ecause 6 is 5 red and 1 white</a:t>
            </a:r>
            <a:r>
              <a:rPr lang="en-GB" dirty="0"/>
              <a:t>’ or, ‘</a:t>
            </a:r>
            <a:r>
              <a:rPr lang="en-GB" i="1" dirty="0"/>
              <a:t>Because the 6</a:t>
            </a:r>
            <a:r>
              <a:rPr lang="en-GB" i="1" baseline="30000" dirty="0"/>
              <a:t>th</a:t>
            </a:r>
            <a:r>
              <a:rPr lang="en-GB" i="1" dirty="0"/>
              <a:t> is the one after the 5</a:t>
            </a:r>
            <a:r>
              <a:rPr lang="en-GB" i="1" baseline="30000" dirty="0"/>
              <a:t>th</a:t>
            </a:r>
            <a:r>
              <a:rPr lang="en-GB" i="1" dirty="0"/>
              <a:t> and I know the last red one is the 5</a:t>
            </a:r>
            <a:r>
              <a:rPr lang="en-GB" i="1" baseline="30000" dirty="0"/>
              <a:t>th</a:t>
            </a:r>
            <a:r>
              <a:rPr lang="en-GB" dirty="0"/>
              <a:t>’.</a:t>
            </a:r>
            <a:endParaRPr lang="en-ZA" dirty="0"/>
          </a:p>
          <a:p>
            <a:r>
              <a:rPr lang="en-GB" dirty="0"/>
              <a:t>Learners don’t always explain their thinking this clearly. </a:t>
            </a:r>
          </a:p>
          <a:p>
            <a:r>
              <a:rPr lang="en-GB" dirty="0"/>
              <a:t>Rephrase their explanations and share what they ‘notice’ with other learners</a:t>
            </a:r>
          </a:p>
          <a:p>
            <a:r>
              <a:rPr lang="en-GB" dirty="0"/>
              <a:t>This shows other learners how seeing and using the structure is quicker than counting by ones. </a:t>
            </a:r>
            <a:endParaRPr lang="en-ZA" dirty="0"/>
          </a:p>
          <a:p>
            <a:r>
              <a:rPr lang="en-GB" dirty="0"/>
              <a:t>If learners still count in ones, encourage them to find quicker ways to know without counting</a:t>
            </a:r>
          </a:p>
          <a:p>
            <a:pPr lvl="1"/>
            <a:r>
              <a:rPr lang="en-GB" dirty="0"/>
              <a:t>for example by noticing and emphasising which beads are the 5</a:t>
            </a:r>
            <a:r>
              <a:rPr lang="en-GB" baseline="30000" dirty="0"/>
              <a:t>th</a:t>
            </a:r>
            <a:r>
              <a:rPr lang="en-GB" dirty="0"/>
              <a:t> and 10</a:t>
            </a:r>
            <a:r>
              <a:rPr lang="en-GB" baseline="30000" dirty="0"/>
              <a:t>th</a:t>
            </a:r>
            <a:endParaRPr lang="en-GB" dirty="0"/>
          </a:p>
        </p:txBody>
      </p:sp>
      <p:sp>
        <p:nvSpPr>
          <p:cNvPr id="3" name="Title 2">
            <a:extLst>
              <a:ext uri="{FF2B5EF4-FFF2-40B4-BE49-F238E27FC236}">
                <a16:creationId xmlns:a16="http://schemas.microsoft.com/office/drawing/2014/main" id="{277E50E0-EBE4-B94F-96BC-C1DBC984B2BF}"/>
              </a:ext>
            </a:extLst>
          </p:cNvPr>
          <p:cNvSpPr>
            <a:spLocks noGrp="1"/>
          </p:cNvSpPr>
          <p:nvPr>
            <p:ph type="title"/>
          </p:nvPr>
        </p:nvSpPr>
        <p:spPr/>
        <p:txBody>
          <a:bodyPr/>
          <a:lstStyle/>
          <a:p>
            <a:r>
              <a:rPr lang="en-GB" dirty="0"/>
              <a:t>Why ask </a:t>
            </a:r>
            <a:br>
              <a:rPr lang="en-GB" dirty="0"/>
            </a:br>
            <a:r>
              <a:rPr lang="en-GB" dirty="0"/>
              <a:t>“How do you know?” questions</a:t>
            </a:r>
          </a:p>
        </p:txBody>
      </p:sp>
    </p:spTree>
    <p:extLst>
      <p:ext uri="{BB962C8B-B14F-4D97-AF65-F5344CB8AC3E}">
        <p14:creationId xmlns:p14="http://schemas.microsoft.com/office/powerpoint/2010/main" val="2220837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F23705-7AED-C244-AECE-2CFE7DD814D2}"/>
              </a:ext>
            </a:extLst>
          </p:cNvPr>
          <p:cNvSpPr>
            <a:spLocks noGrp="1"/>
          </p:cNvSpPr>
          <p:nvPr>
            <p:ph idx="1"/>
          </p:nvPr>
        </p:nvSpPr>
        <p:spPr/>
        <p:txBody>
          <a:bodyPr>
            <a:normAutofit/>
          </a:bodyPr>
          <a:lstStyle/>
          <a:p>
            <a:r>
              <a:rPr lang="en-GB" dirty="0"/>
              <a:t>Examples:</a:t>
            </a:r>
          </a:p>
          <a:p>
            <a:pPr lvl="1"/>
            <a:r>
              <a:rPr lang="en-GB" dirty="0"/>
              <a:t>One:</a:t>
            </a:r>
          </a:p>
          <a:p>
            <a:pPr lvl="2"/>
            <a:r>
              <a:rPr lang="en-GB" i="1" dirty="0"/>
              <a:t>T to group</a:t>
            </a:r>
            <a:r>
              <a:rPr lang="en-GB" dirty="0"/>
              <a:t>: Show me the 5th bead </a:t>
            </a:r>
            <a:endParaRPr lang="en-ZA" dirty="0"/>
          </a:p>
          <a:p>
            <a:pPr lvl="2"/>
            <a:r>
              <a:rPr lang="en-GB" i="1" dirty="0"/>
              <a:t>T to a learner</a:t>
            </a:r>
            <a:r>
              <a:rPr lang="en-GB" dirty="0"/>
              <a:t>: </a:t>
            </a:r>
            <a:r>
              <a:rPr lang="en-GB" u="sng" dirty="0"/>
              <a:t>How do you know </a:t>
            </a:r>
            <a:r>
              <a:rPr lang="en-GB" dirty="0"/>
              <a:t>that's the 5th bead? </a:t>
            </a:r>
            <a:endParaRPr lang="en-ZA" dirty="0"/>
          </a:p>
          <a:p>
            <a:pPr lvl="2"/>
            <a:r>
              <a:rPr lang="en-GB" i="1" dirty="0"/>
              <a:t>T to group</a:t>
            </a:r>
            <a:r>
              <a:rPr lang="en-GB" dirty="0"/>
              <a:t>: Any other ways you know that is the 5th?</a:t>
            </a:r>
            <a:r>
              <a:rPr lang="en-ZA" dirty="0"/>
              <a:t> </a:t>
            </a:r>
          </a:p>
          <a:p>
            <a:pPr lvl="1"/>
            <a:r>
              <a:rPr lang="en-ZA" dirty="0"/>
              <a:t>Two:</a:t>
            </a:r>
          </a:p>
          <a:p>
            <a:pPr lvl="2"/>
            <a:r>
              <a:rPr lang="en-GB" i="1" dirty="0"/>
              <a:t>T to group</a:t>
            </a:r>
            <a:r>
              <a:rPr lang="en-GB" dirty="0"/>
              <a:t>: Show me the 11th bead </a:t>
            </a:r>
            <a:endParaRPr lang="en-ZA" dirty="0"/>
          </a:p>
          <a:p>
            <a:pPr lvl="2"/>
            <a:r>
              <a:rPr lang="en-GB" i="1" dirty="0"/>
              <a:t>T to a learner</a:t>
            </a:r>
            <a:r>
              <a:rPr lang="en-GB" dirty="0"/>
              <a:t>: </a:t>
            </a:r>
            <a:r>
              <a:rPr lang="en-GB" u="sng" dirty="0"/>
              <a:t>How do you know </a:t>
            </a:r>
            <a:r>
              <a:rPr lang="en-GB" dirty="0"/>
              <a:t>that's the 11th bead? </a:t>
            </a:r>
            <a:endParaRPr lang="en-ZA" dirty="0"/>
          </a:p>
          <a:p>
            <a:pPr lvl="2"/>
            <a:r>
              <a:rPr lang="en-GB" i="1" dirty="0"/>
              <a:t>T to group</a:t>
            </a:r>
            <a:r>
              <a:rPr lang="en-GB" dirty="0"/>
              <a:t>: Any other ways you know?</a:t>
            </a:r>
            <a:r>
              <a:rPr lang="en-ZA" dirty="0"/>
              <a:t> </a:t>
            </a:r>
            <a:endParaRPr lang="en-GB" dirty="0"/>
          </a:p>
        </p:txBody>
      </p:sp>
      <p:sp>
        <p:nvSpPr>
          <p:cNvPr id="3" name="Title 2">
            <a:extLst>
              <a:ext uri="{FF2B5EF4-FFF2-40B4-BE49-F238E27FC236}">
                <a16:creationId xmlns:a16="http://schemas.microsoft.com/office/drawing/2014/main" id="{37AA842A-FB45-0444-9EF7-C6F4A141746B}"/>
              </a:ext>
            </a:extLst>
          </p:cNvPr>
          <p:cNvSpPr>
            <a:spLocks noGrp="1"/>
          </p:cNvSpPr>
          <p:nvPr>
            <p:ph type="title"/>
          </p:nvPr>
        </p:nvSpPr>
        <p:spPr/>
        <p:txBody>
          <a:bodyPr/>
          <a:lstStyle/>
          <a:p>
            <a:r>
              <a:rPr lang="en-GB" dirty="0"/>
              <a:t>Bead Strings and Ordinal Numbers</a:t>
            </a:r>
          </a:p>
        </p:txBody>
      </p:sp>
      <p:sp>
        <p:nvSpPr>
          <p:cNvPr id="4" name="Folded Corner 3">
            <a:extLst>
              <a:ext uri="{FF2B5EF4-FFF2-40B4-BE49-F238E27FC236}">
                <a16:creationId xmlns:a16="http://schemas.microsoft.com/office/drawing/2014/main" id="{970AA715-042B-9A4A-8373-4BC61FADDA3E}"/>
              </a:ext>
            </a:extLst>
          </p:cNvPr>
          <p:cNvSpPr/>
          <p:nvPr/>
        </p:nvSpPr>
        <p:spPr>
          <a:xfrm>
            <a:off x="7884368" y="1225344"/>
            <a:ext cx="1057554"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22</a:t>
            </a:r>
          </a:p>
        </p:txBody>
      </p:sp>
    </p:spTree>
    <p:extLst>
      <p:ext uri="{BB962C8B-B14F-4D97-AF65-F5344CB8AC3E}">
        <p14:creationId xmlns:p14="http://schemas.microsoft.com/office/powerpoint/2010/main" val="302954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7F4A24-AF01-D84C-8E3D-B50921EC83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1760" y="2060848"/>
            <a:ext cx="4445000" cy="4419600"/>
          </a:xfrm>
          <a:prstGeom prst="rect">
            <a:avLst/>
          </a:prstGeom>
        </p:spPr>
      </p:pic>
    </p:spTree>
    <p:extLst>
      <p:ext uri="{BB962C8B-B14F-4D97-AF65-F5344CB8AC3E}">
        <p14:creationId xmlns:p14="http://schemas.microsoft.com/office/powerpoint/2010/main" val="925498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CAA669-F9B9-304D-A891-138FCF672905}"/>
              </a:ext>
            </a:extLst>
          </p:cNvPr>
          <p:cNvSpPr>
            <a:spLocks noGrp="1"/>
          </p:cNvSpPr>
          <p:nvPr>
            <p:ph type="title"/>
          </p:nvPr>
        </p:nvSpPr>
        <p:spPr/>
        <p:txBody>
          <a:bodyPr/>
          <a:lstStyle/>
          <a:p>
            <a:r>
              <a:rPr lang="en-GB" dirty="0"/>
              <a:t>Bead Strings and Ordinal Numbers</a:t>
            </a:r>
          </a:p>
        </p:txBody>
      </p:sp>
      <p:sp>
        <p:nvSpPr>
          <p:cNvPr id="5" name="Content Placeholder 4">
            <a:extLst>
              <a:ext uri="{FF2B5EF4-FFF2-40B4-BE49-F238E27FC236}">
                <a16:creationId xmlns:a16="http://schemas.microsoft.com/office/drawing/2014/main" id="{84108A26-0A66-C74C-A225-4748EC8CECA0}"/>
              </a:ext>
            </a:extLst>
          </p:cNvPr>
          <p:cNvSpPr>
            <a:spLocks noGrp="1"/>
          </p:cNvSpPr>
          <p:nvPr>
            <p:ph sz="quarter" idx="13"/>
          </p:nvPr>
        </p:nvSpPr>
        <p:spPr>
          <a:xfrm>
            <a:off x="676655" y="1772816"/>
            <a:ext cx="3822192" cy="3816424"/>
          </a:xfrm>
        </p:spPr>
        <p:txBody>
          <a:bodyPr>
            <a:normAutofit fontScale="92500" lnSpcReduction="20000"/>
          </a:bodyPr>
          <a:lstStyle/>
          <a:p>
            <a:pPr lvl="0"/>
            <a:r>
              <a:rPr lang="en-GB" dirty="0"/>
              <a:t>Learners place both hands in front of them </a:t>
            </a:r>
            <a:endParaRPr lang="en-ZA" dirty="0"/>
          </a:p>
          <a:p>
            <a:pPr lvl="0"/>
            <a:r>
              <a:rPr lang="en-GB" dirty="0"/>
              <a:t>Children say the order of the fingers from left to right as:</a:t>
            </a:r>
          </a:p>
          <a:p>
            <a:pPr lvl="1"/>
            <a:r>
              <a:rPr lang="en-GB" dirty="0"/>
              <a:t>1st finger</a:t>
            </a:r>
          </a:p>
          <a:p>
            <a:pPr lvl="1"/>
            <a:r>
              <a:rPr lang="en-GB" dirty="0"/>
              <a:t>2nd finger</a:t>
            </a:r>
          </a:p>
          <a:p>
            <a:pPr lvl="1"/>
            <a:r>
              <a:rPr lang="en-GB" dirty="0"/>
              <a:t>up to the 10th finger </a:t>
            </a:r>
            <a:endParaRPr lang="en-ZA" dirty="0"/>
          </a:p>
          <a:p>
            <a:pPr lvl="0"/>
            <a:r>
              <a:rPr lang="en-GB" dirty="0"/>
              <a:t>Use the same questioning sequence from the previous activity</a:t>
            </a:r>
          </a:p>
          <a:p>
            <a:pPr lvl="1"/>
            <a:r>
              <a:rPr lang="en-GB" dirty="0"/>
              <a:t>Stop at 10</a:t>
            </a:r>
            <a:endParaRPr lang="en-ZA" dirty="0"/>
          </a:p>
        </p:txBody>
      </p:sp>
      <p:sp>
        <p:nvSpPr>
          <p:cNvPr id="6" name="Content Placeholder 5">
            <a:extLst>
              <a:ext uri="{FF2B5EF4-FFF2-40B4-BE49-F238E27FC236}">
                <a16:creationId xmlns:a16="http://schemas.microsoft.com/office/drawing/2014/main" id="{9183920C-BEBE-BD49-BBED-EFC488937C09}"/>
              </a:ext>
            </a:extLst>
          </p:cNvPr>
          <p:cNvSpPr>
            <a:spLocks noGrp="1"/>
          </p:cNvSpPr>
          <p:nvPr>
            <p:ph sz="quarter" idx="14"/>
          </p:nvPr>
        </p:nvSpPr>
        <p:spPr>
          <a:xfrm>
            <a:off x="4645152" y="1772816"/>
            <a:ext cx="3822192" cy="3816424"/>
          </a:xfrm>
        </p:spPr>
        <p:txBody>
          <a:bodyPr>
            <a:normAutofit fontScale="70000" lnSpcReduction="20000"/>
          </a:bodyPr>
          <a:lstStyle/>
          <a:p>
            <a:r>
              <a:rPr lang="en-GB" i="1" dirty="0"/>
              <a:t>Example of questioning sequence</a:t>
            </a:r>
            <a:endParaRPr lang="en-ZA" dirty="0"/>
          </a:p>
          <a:p>
            <a:pPr lvl="1"/>
            <a:r>
              <a:rPr lang="en-GB" i="1" dirty="0"/>
              <a:t>T to group:</a:t>
            </a:r>
            <a:r>
              <a:rPr lang="en-GB" dirty="0"/>
              <a:t> Wiggle your 2</a:t>
            </a:r>
            <a:r>
              <a:rPr lang="en-GB" baseline="30000" dirty="0"/>
              <a:t>nd</a:t>
            </a:r>
            <a:r>
              <a:rPr lang="en-GB" dirty="0"/>
              <a:t> finger. </a:t>
            </a:r>
            <a:br>
              <a:rPr lang="en-GB" dirty="0"/>
            </a:br>
            <a:r>
              <a:rPr lang="en-GB" i="1" dirty="0"/>
              <a:t>T to a learner</a:t>
            </a:r>
            <a:r>
              <a:rPr lang="en-GB" dirty="0"/>
              <a:t>: How do you know that's your 2</a:t>
            </a:r>
            <a:r>
              <a:rPr lang="en-GB" baseline="30000" dirty="0"/>
              <a:t>nd</a:t>
            </a:r>
            <a:r>
              <a:rPr lang="en-GB" dirty="0"/>
              <a:t> finger? </a:t>
            </a:r>
            <a:endParaRPr lang="en-ZA" dirty="0"/>
          </a:p>
          <a:p>
            <a:pPr lvl="1"/>
            <a:r>
              <a:rPr lang="en-GB" i="1" dirty="0"/>
              <a:t>T to group</a:t>
            </a:r>
            <a:r>
              <a:rPr lang="en-GB" dirty="0"/>
              <a:t>: Wiggle your 5th finger (yes, it's a thumb but a thumb is also a finger). </a:t>
            </a:r>
            <a:endParaRPr lang="en-ZA" dirty="0"/>
          </a:p>
          <a:p>
            <a:pPr lvl="1"/>
            <a:r>
              <a:rPr lang="en-GB" i="1" dirty="0"/>
              <a:t>T to a learner</a:t>
            </a:r>
            <a:r>
              <a:rPr lang="en-GB" dirty="0"/>
              <a:t>: How do you know that's your 5th finger? </a:t>
            </a:r>
            <a:endParaRPr lang="en-ZA" dirty="0"/>
          </a:p>
          <a:p>
            <a:pPr lvl="1"/>
            <a:r>
              <a:rPr lang="en-GB" i="1" dirty="0"/>
              <a:t>T to group</a:t>
            </a:r>
            <a:r>
              <a:rPr lang="en-GB" dirty="0"/>
              <a:t>: Any other ways you know that's the 5</a:t>
            </a:r>
            <a:r>
              <a:rPr lang="en-GB" baseline="30000" dirty="0"/>
              <a:t>th</a:t>
            </a:r>
            <a:r>
              <a:rPr lang="en-GB" dirty="0"/>
              <a:t> finger? (e.g. answer because there are 5 fingers on each hand and this is the last finger on my left hand)</a:t>
            </a:r>
            <a:endParaRPr lang="en-ZA" dirty="0"/>
          </a:p>
          <a:p>
            <a:pPr lvl="0"/>
            <a:r>
              <a:rPr lang="en-GB" dirty="0"/>
              <a:t>And so on… </a:t>
            </a:r>
            <a:endParaRPr lang="en-ZA" dirty="0"/>
          </a:p>
        </p:txBody>
      </p:sp>
      <p:pic>
        <p:nvPicPr>
          <p:cNvPr id="4" name="Picture 3">
            <a:extLst>
              <a:ext uri="{FF2B5EF4-FFF2-40B4-BE49-F238E27FC236}">
                <a16:creationId xmlns:a16="http://schemas.microsoft.com/office/drawing/2014/main" id="{6B490753-0615-9E4A-885F-EA82FDD3A6C3}"/>
              </a:ext>
            </a:extLst>
          </p:cNvPr>
          <p:cNvPicPr/>
          <p:nvPr/>
        </p:nvPicPr>
        <p:blipFill>
          <a:blip r:embed="rId2"/>
          <a:stretch>
            <a:fillRect/>
          </a:stretch>
        </p:blipFill>
        <p:spPr>
          <a:xfrm>
            <a:off x="6397393" y="5013176"/>
            <a:ext cx="2746607" cy="1710179"/>
          </a:xfrm>
          <a:prstGeom prst="rect">
            <a:avLst/>
          </a:prstGeom>
        </p:spPr>
      </p:pic>
      <p:sp>
        <p:nvSpPr>
          <p:cNvPr id="10" name="Folded Corner 9">
            <a:extLst>
              <a:ext uri="{FF2B5EF4-FFF2-40B4-BE49-F238E27FC236}">
                <a16:creationId xmlns:a16="http://schemas.microsoft.com/office/drawing/2014/main" id="{34F22CBC-2282-644B-A660-5A01121E832B}"/>
              </a:ext>
            </a:extLst>
          </p:cNvPr>
          <p:cNvSpPr/>
          <p:nvPr/>
        </p:nvSpPr>
        <p:spPr>
          <a:xfrm>
            <a:off x="7884368" y="1225344"/>
            <a:ext cx="1057554" cy="576064"/>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Page 23</a:t>
            </a:r>
          </a:p>
        </p:txBody>
      </p:sp>
    </p:spTree>
    <p:extLst>
      <p:ext uri="{BB962C8B-B14F-4D97-AF65-F5344CB8AC3E}">
        <p14:creationId xmlns:p14="http://schemas.microsoft.com/office/powerpoint/2010/main" val="339732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06E3C6D-0DE7-8746-9DB2-E73F6DC47BB2}"/>
              </a:ext>
            </a:extLst>
          </p:cNvPr>
          <p:cNvSpPr>
            <a:spLocks noGrp="1" noChangeArrowheads="1"/>
          </p:cNvSpPr>
          <p:nvPr>
            <p:ph type="ctrTitle"/>
          </p:nvPr>
        </p:nvSpPr>
        <p:spPr>
          <a:xfrm>
            <a:off x="685800" y="304800"/>
            <a:ext cx="7772400" cy="1470025"/>
          </a:xfrm>
        </p:spPr>
        <p:txBody>
          <a:bodyPr anchor="ctr">
            <a:normAutofit fontScale="90000"/>
          </a:bodyPr>
          <a:lstStyle/>
          <a:p>
            <a:pPr algn="ctr"/>
            <a:r>
              <a:rPr lang="en-US" altLang="en-US" sz="4800" dirty="0"/>
              <a:t>Welcome </a:t>
            </a:r>
            <a:br>
              <a:rPr lang="en-US" altLang="en-US" sz="4800" dirty="0"/>
            </a:br>
            <a:r>
              <a:rPr lang="en-US" altLang="en-US" sz="4800" dirty="0"/>
              <a:t>To</a:t>
            </a:r>
            <a:endParaRPr lang="en-US" altLang="en-US" sz="3200" dirty="0"/>
          </a:p>
        </p:txBody>
      </p:sp>
      <p:sp>
        <p:nvSpPr>
          <p:cNvPr id="2051" name="Rectangle 3">
            <a:extLst>
              <a:ext uri="{FF2B5EF4-FFF2-40B4-BE49-F238E27FC236}">
                <a16:creationId xmlns:a16="http://schemas.microsoft.com/office/drawing/2014/main" id="{B677BC5C-B891-9048-BBB7-F9C3DF1A30B9}"/>
              </a:ext>
            </a:extLst>
          </p:cNvPr>
          <p:cNvSpPr>
            <a:spLocks noGrp="1" noChangeArrowheads="1"/>
          </p:cNvSpPr>
          <p:nvPr>
            <p:ph type="subTitle" idx="1"/>
          </p:nvPr>
        </p:nvSpPr>
        <p:spPr>
          <a:xfrm>
            <a:off x="1371600" y="1828800"/>
            <a:ext cx="6400800" cy="1752600"/>
          </a:xfrm>
        </p:spPr>
        <p:txBody>
          <a:bodyPr>
            <a:normAutofit/>
          </a:bodyPr>
          <a:lstStyle/>
          <a:p>
            <a:r>
              <a:rPr lang="en-US" altLang="en-US" sz="4800" dirty="0"/>
              <a:t>BINGO!</a:t>
            </a:r>
          </a:p>
        </p:txBody>
      </p:sp>
      <p:pic>
        <p:nvPicPr>
          <p:cNvPr id="2055" name="Picture 7" descr="MC900155010[1]">
            <a:extLst>
              <a:ext uri="{FF2B5EF4-FFF2-40B4-BE49-F238E27FC236}">
                <a16:creationId xmlns:a16="http://schemas.microsoft.com/office/drawing/2014/main" id="{55600231-0D41-2944-A8EE-8854AA0265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3733800"/>
            <a:ext cx="3962400" cy="29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0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07" name="Text Box 43">
            <a:extLst>
              <a:ext uri="{FF2B5EF4-FFF2-40B4-BE49-F238E27FC236}">
                <a16:creationId xmlns:a16="http://schemas.microsoft.com/office/drawing/2014/main" id="{7307BC75-5EB8-0F42-9CCE-09EB0DD39176}"/>
              </a:ext>
            </a:extLst>
          </p:cNvPr>
          <p:cNvSpPr txBox="1">
            <a:spLocks noChangeArrowheads="1"/>
          </p:cNvSpPr>
          <p:nvPr/>
        </p:nvSpPr>
        <p:spPr bwMode="auto">
          <a:xfrm>
            <a:off x="3635896" y="476672"/>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Bingo Board</a:t>
            </a:r>
          </a:p>
        </p:txBody>
      </p:sp>
      <p:sp>
        <p:nvSpPr>
          <p:cNvPr id="62527" name="Text Box 63">
            <a:extLst>
              <a:ext uri="{FF2B5EF4-FFF2-40B4-BE49-F238E27FC236}">
                <a16:creationId xmlns:a16="http://schemas.microsoft.com/office/drawing/2014/main" id="{12E638A0-31AA-D14F-82CB-5EB3295ECDC5}"/>
              </a:ext>
            </a:extLst>
          </p:cNvPr>
          <p:cNvSpPr txBox="1">
            <a:spLocks noChangeArrowheads="1"/>
          </p:cNvSpPr>
          <p:nvPr/>
        </p:nvSpPr>
        <p:spPr bwMode="auto">
          <a:xfrm>
            <a:off x="1393354" y="5632671"/>
            <a:ext cx="6172200" cy="12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en-ZA" altLang="en-US" sz="2400" dirty="0"/>
              <a:t>Draw a quick freehand 3 by 3 grid </a:t>
            </a:r>
            <a:br>
              <a:rPr lang="en-ZA" altLang="en-US" sz="2400" dirty="0"/>
            </a:br>
            <a:r>
              <a:rPr lang="en-ZA" altLang="en-US" sz="2400" dirty="0"/>
              <a:t>(no ruler required)</a:t>
            </a:r>
          </a:p>
          <a:p>
            <a:pPr algn="ctr">
              <a:spcBef>
                <a:spcPct val="10000"/>
              </a:spcBef>
            </a:pPr>
            <a:r>
              <a:rPr lang="en-ZA" altLang="en-US" sz="2400" dirty="0"/>
              <a:t>Copy 9 random words from the next slide</a:t>
            </a:r>
          </a:p>
        </p:txBody>
      </p:sp>
      <p:graphicFrame>
        <p:nvGraphicFramePr>
          <p:cNvPr id="62550" name="Group 86">
            <a:extLst>
              <a:ext uri="{FF2B5EF4-FFF2-40B4-BE49-F238E27FC236}">
                <a16:creationId xmlns:a16="http://schemas.microsoft.com/office/drawing/2014/main" id="{3F824887-B97C-0C4F-8AD3-9D3AC439B61C}"/>
              </a:ext>
            </a:extLst>
          </p:cNvPr>
          <p:cNvGraphicFramePr>
            <a:graphicFrameLocks noGrp="1"/>
          </p:cNvGraphicFramePr>
          <p:nvPr>
            <p:extLst>
              <p:ext uri="{D42A27DB-BD31-4B8C-83A1-F6EECF244321}">
                <p14:modId xmlns:p14="http://schemas.microsoft.com/office/powerpoint/2010/main" val="3161548091"/>
              </p:ext>
            </p:extLst>
          </p:nvPr>
        </p:nvGraphicFramePr>
        <p:xfrm>
          <a:off x="1907704" y="980728"/>
          <a:ext cx="5143500" cy="4572000"/>
        </p:xfrm>
        <a:graphic>
          <a:graphicData uri="http://schemas.openxmlformats.org/drawingml/2006/table">
            <a:tbl>
              <a:tblPr/>
              <a:tblGrid>
                <a:gridCol w="1714500">
                  <a:extLst>
                    <a:ext uri="{9D8B030D-6E8A-4147-A177-3AD203B41FA5}">
                      <a16:colId xmlns:a16="http://schemas.microsoft.com/office/drawing/2014/main" val="2304998500"/>
                    </a:ext>
                  </a:extLst>
                </a:gridCol>
                <a:gridCol w="1714500">
                  <a:extLst>
                    <a:ext uri="{9D8B030D-6E8A-4147-A177-3AD203B41FA5}">
                      <a16:colId xmlns:a16="http://schemas.microsoft.com/office/drawing/2014/main" val="261142726"/>
                    </a:ext>
                  </a:extLst>
                </a:gridCol>
                <a:gridCol w="1714500">
                  <a:extLst>
                    <a:ext uri="{9D8B030D-6E8A-4147-A177-3AD203B41FA5}">
                      <a16:colId xmlns:a16="http://schemas.microsoft.com/office/drawing/2014/main" val="1810623882"/>
                    </a:ext>
                  </a:extLst>
                </a:gridCol>
              </a:tblGrid>
              <a:tr h="1524000">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tx1"/>
                        </a:solidFill>
                        <a:effectLst/>
                        <a:latin typeface="Trebuchet MS" panose="020B070302020209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tx1"/>
                        </a:solidFill>
                        <a:effectLst/>
                        <a:latin typeface="Trebuchet MS" panose="020B070302020209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tx1"/>
                        </a:solidFill>
                        <a:effectLst/>
                        <a:latin typeface="Trebuchet MS" panose="020B070302020209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8996219"/>
                  </a:ext>
                </a:extLst>
              </a:tr>
              <a:tr h="1524000">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Trebuchet MS" panose="020B070302020209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Trebuchet MS" panose="020B070302020209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tx1"/>
                        </a:solidFill>
                        <a:effectLst/>
                        <a:latin typeface="Trebuchet MS" panose="020B070302020209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8998314"/>
                  </a:ext>
                </a:extLst>
              </a:tr>
              <a:tr h="1524000">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tx1"/>
                        </a:solidFill>
                        <a:effectLst/>
                        <a:latin typeface="Trebuchet MS" panose="020B070302020209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tx1"/>
                        </a:solidFill>
                        <a:effectLst/>
                        <a:latin typeface="Trebuchet MS" panose="020B070302020209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Trebuchet MS" panose="020B070302020209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7051179"/>
                  </a:ext>
                </a:extLst>
              </a:tr>
            </a:tbl>
          </a:graphicData>
        </a:graphic>
      </p:graphicFrame>
    </p:spTree>
    <p:extLst>
      <p:ext uri="{BB962C8B-B14F-4D97-AF65-F5344CB8AC3E}">
        <p14:creationId xmlns:p14="http://schemas.microsoft.com/office/powerpoint/2010/main" val="82660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FD94F5B-108A-C24E-9797-77EDC64072A0}"/>
              </a:ext>
            </a:extLst>
          </p:cNvPr>
          <p:cNvSpPr>
            <a:spLocks noGrp="1" noChangeArrowheads="1"/>
          </p:cNvSpPr>
          <p:nvPr>
            <p:ph type="title"/>
          </p:nvPr>
        </p:nvSpPr>
        <p:spPr>
          <a:xfrm>
            <a:off x="457200" y="274638"/>
            <a:ext cx="8435280" cy="1143000"/>
          </a:xfrm>
        </p:spPr>
        <p:txBody>
          <a:bodyPr/>
          <a:lstStyle/>
          <a:p>
            <a:r>
              <a:rPr lang="en-US" altLang="en-US" dirty="0"/>
              <a:t>CHOOSE 9 RANDOM WORDS FROM THIS LIST</a:t>
            </a:r>
          </a:p>
        </p:txBody>
      </p:sp>
      <p:graphicFrame>
        <p:nvGraphicFramePr>
          <p:cNvPr id="3152" name="Group 80">
            <a:extLst>
              <a:ext uri="{FF2B5EF4-FFF2-40B4-BE49-F238E27FC236}">
                <a16:creationId xmlns:a16="http://schemas.microsoft.com/office/drawing/2014/main" id="{E162BE3E-5E30-F44C-87AE-2A817897D5B2}"/>
              </a:ext>
            </a:extLst>
          </p:cNvPr>
          <p:cNvGraphicFramePr>
            <a:graphicFrameLocks noGrp="1"/>
          </p:cNvGraphicFramePr>
          <p:nvPr>
            <p:ph type="tbl" idx="1"/>
            <p:extLst>
              <p:ext uri="{D42A27DB-BD31-4B8C-83A1-F6EECF244321}">
                <p14:modId xmlns:p14="http://schemas.microsoft.com/office/powerpoint/2010/main" val="2950574772"/>
              </p:ext>
            </p:extLst>
          </p:nvPr>
        </p:nvGraphicFramePr>
        <p:xfrm>
          <a:off x="179512" y="1484784"/>
          <a:ext cx="8784976" cy="5352154"/>
        </p:xfrm>
        <a:graphic>
          <a:graphicData uri="http://schemas.openxmlformats.org/drawingml/2006/table">
            <a:tbl>
              <a:tblPr bandCol="1">
                <a:tableStyleId>{22838BEF-8BB2-4498-84A7-C5851F593DF1}</a:tableStyleId>
              </a:tblPr>
              <a:tblGrid>
                <a:gridCol w="2196244">
                  <a:extLst>
                    <a:ext uri="{9D8B030D-6E8A-4147-A177-3AD203B41FA5}">
                      <a16:colId xmlns:a16="http://schemas.microsoft.com/office/drawing/2014/main" val="1922612392"/>
                    </a:ext>
                  </a:extLst>
                </a:gridCol>
                <a:gridCol w="2196244">
                  <a:extLst>
                    <a:ext uri="{9D8B030D-6E8A-4147-A177-3AD203B41FA5}">
                      <a16:colId xmlns:a16="http://schemas.microsoft.com/office/drawing/2014/main" val="3580629385"/>
                    </a:ext>
                  </a:extLst>
                </a:gridCol>
                <a:gridCol w="2196244">
                  <a:extLst>
                    <a:ext uri="{9D8B030D-6E8A-4147-A177-3AD203B41FA5}">
                      <a16:colId xmlns:a16="http://schemas.microsoft.com/office/drawing/2014/main" val="4092538517"/>
                    </a:ext>
                  </a:extLst>
                </a:gridCol>
                <a:gridCol w="2196244">
                  <a:extLst>
                    <a:ext uri="{9D8B030D-6E8A-4147-A177-3AD203B41FA5}">
                      <a16:colId xmlns:a16="http://schemas.microsoft.com/office/drawing/2014/main" val="456146230"/>
                    </a:ext>
                  </a:extLst>
                </a:gridCol>
              </a:tblGrid>
              <a:tr h="1295463">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sz="2400" dirty="0"/>
                        <a:t>GROWTH</a:t>
                      </a:r>
                    </a:p>
                    <a:p>
                      <a:pPr marL="0" marR="0" lvl="0" indent="0" algn="ctr" defTabSz="914400" rtl="0" eaLnBrk="1" fontAlgn="base" latinLnBrk="0" hangingPunct="1">
                        <a:lnSpc>
                          <a:spcPct val="100000"/>
                        </a:lnSpc>
                        <a:spcBef>
                          <a:spcPct val="20000"/>
                        </a:spcBef>
                        <a:spcAft>
                          <a:spcPct val="0"/>
                        </a:spcAft>
                        <a:buClrTx/>
                        <a:buSzTx/>
                        <a:buFontTx/>
                        <a:buNone/>
                        <a:tabLst/>
                      </a:pPr>
                      <a:r>
                        <a:rPr lang="en-GB" sz="2400" dirty="0"/>
                        <a:t>MINDSET</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COGNITIVE CONTROL or EXECUTIVE FUNCTIONS</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HAND SIGNALS</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GB" sz="2400" spc="-10" dirty="0">
                          <a:effectLst/>
                        </a:rPr>
                        <a:t>SCATTERED</a:t>
                      </a:r>
                      <a:br>
                        <a:rPr lang="en-GB" sz="2400" spc="-10" dirty="0">
                          <a:effectLst/>
                        </a:rPr>
                      </a:br>
                      <a:r>
                        <a:rPr lang="en-GB" sz="2400" spc="-10" dirty="0">
                          <a:effectLst/>
                        </a:rPr>
                        <a:t>DOT PATTERN</a:t>
                      </a:r>
                      <a:endParaRPr lang="en-ZA" sz="2400" spc="-10" dirty="0">
                        <a:solidFill>
                          <a:schemeClr val="tx1"/>
                        </a:solidFill>
                        <a:effectLst/>
                        <a:latin typeface="Century Gothic" panose="020B0502020202020204" pitchFamily="34" charset="0"/>
                        <a:ea typeface="MS Mincho" panose="02020609040205080304" pitchFamily="49" charset="-128"/>
                        <a:cs typeface="Times New Roman" panose="02020603050405020304" pitchFamily="18" charset="0"/>
                      </a:endParaRPr>
                    </a:p>
                  </a:txBody>
                  <a:tcPr marL="0" marR="0" marT="0" marB="0" anchor="ctr" horzOverflow="overflow"/>
                </a:tc>
                <a:extLst>
                  <a:ext uri="{0D108BD9-81ED-4DB2-BD59-A6C34878D82A}">
                    <a16:rowId xmlns:a16="http://schemas.microsoft.com/office/drawing/2014/main" val="811425258"/>
                  </a:ext>
                </a:extLst>
              </a:tr>
              <a:tr h="1295463">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COUNT ALL</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NUMBER</a:t>
                      </a:r>
                      <a:br>
                        <a:rPr kumimoji="0" lang="en-GB" altLang="en-US" sz="2400" u="none" strike="noStrike" cap="none" normalizeH="0" baseline="0" dirty="0">
                          <a:ln>
                            <a:noFill/>
                          </a:ln>
                          <a:effectLst/>
                        </a:rPr>
                      </a:br>
                      <a:r>
                        <a:rPr kumimoji="0" lang="en-GB" altLang="en-US" sz="2400" u="none" strike="noStrike" cap="none" normalizeH="0" baseline="0" dirty="0">
                          <a:ln>
                            <a:noFill/>
                          </a:ln>
                          <a:effectLst/>
                        </a:rPr>
                        <a:t>TALKS</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GB" sz="2400" spc="-10" dirty="0">
                          <a:effectLst/>
                        </a:rPr>
                        <a:t>10 FRAME</a:t>
                      </a:r>
                      <a:br>
                        <a:rPr lang="en-GB" sz="2400" spc="-10" dirty="0">
                          <a:effectLst/>
                        </a:rPr>
                      </a:br>
                      <a:r>
                        <a:rPr lang="en-GB" sz="2400" spc="-10" dirty="0">
                          <a:effectLst/>
                        </a:rPr>
                        <a:t>RULE</a:t>
                      </a:r>
                      <a:endParaRPr lang="en-ZA" sz="2400" spc="-10" dirty="0">
                        <a:solidFill>
                          <a:schemeClr val="tx1"/>
                        </a:solidFill>
                        <a:effectLst/>
                        <a:latin typeface="Century Gothic" panose="020B0502020202020204" pitchFamily="34" charset="0"/>
                        <a:ea typeface="MS Mincho" panose="02020609040205080304" pitchFamily="49" charset="-128"/>
                        <a:cs typeface="Times New Roman" panose="02020603050405020304" pitchFamily="18"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SUBITISING</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extLst>
                  <a:ext uri="{0D108BD9-81ED-4DB2-BD59-A6C34878D82A}">
                    <a16:rowId xmlns:a16="http://schemas.microsoft.com/office/drawing/2014/main" val="1382290149"/>
                  </a:ext>
                </a:extLst>
              </a:tr>
              <a:tr h="1298188">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300" u="none" strike="noStrike" cap="none" normalizeH="0" baseline="0" dirty="0">
                          <a:ln>
                            <a:noFill/>
                          </a:ln>
                          <a:effectLst/>
                        </a:rPr>
                        <a:t>RELATIONAL UNDERSTANDING</a:t>
                      </a:r>
                      <a:endParaRPr kumimoji="0" lang="en-GB" altLang="en-US" sz="23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COUNT ON</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NUMBER SENSE</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NUMBER SYMBOL</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extLst>
                  <a:ext uri="{0D108BD9-81ED-4DB2-BD59-A6C34878D82A}">
                    <a16:rowId xmlns:a16="http://schemas.microsoft.com/office/drawing/2014/main" val="1911373084"/>
                  </a:ext>
                </a:extLst>
              </a:tr>
              <a:tr h="1295463">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10 FRAME</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EMPTY BOX PROBLEMS</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sz="2400" spc="-10" dirty="0">
                          <a:effectLst/>
                        </a:rPr>
                        <a:t>REGULAR DOT PATTERN</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tc>
                  <a:txBody>
                    <a:bodyPr/>
                    <a:lstStyle>
                      <a:lvl1pPr>
                        <a:spcBef>
                          <a:spcPct val="20000"/>
                        </a:spcBef>
                        <a:defRPr sz="2800">
                          <a:solidFill>
                            <a:schemeClr val="tx1"/>
                          </a:solidFill>
                          <a:latin typeface="Trebuchet MS" panose="020B0703020202090204" pitchFamily="34" charset="0"/>
                        </a:defRPr>
                      </a:lvl1pPr>
                      <a:lvl2pPr>
                        <a:spcBef>
                          <a:spcPct val="20000"/>
                        </a:spcBef>
                        <a:defRPr sz="2400">
                          <a:solidFill>
                            <a:schemeClr val="tx1"/>
                          </a:solidFill>
                          <a:latin typeface="Trebuchet MS" panose="020B0703020202090204" pitchFamily="34" charset="0"/>
                        </a:defRPr>
                      </a:lvl2pPr>
                      <a:lvl3pPr>
                        <a:spcBef>
                          <a:spcPct val="20000"/>
                        </a:spcBef>
                        <a:defRPr sz="2000">
                          <a:solidFill>
                            <a:schemeClr val="tx1"/>
                          </a:solidFill>
                          <a:latin typeface="Trebuchet MS" panose="020B0703020202090204" pitchFamily="34" charset="0"/>
                        </a:defRPr>
                      </a:lvl3pPr>
                      <a:lvl4pPr>
                        <a:spcBef>
                          <a:spcPct val="20000"/>
                        </a:spcBef>
                        <a:defRPr>
                          <a:solidFill>
                            <a:schemeClr val="tx1"/>
                          </a:solidFill>
                          <a:latin typeface="Trebuchet MS" panose="020B0703020202090204" pitchFamily="34" charset="0"/>
                        </a:defRPr>
                      </a:lvl4pPr>
                      <a:lvl5pPr>
                        <a:spcBef>
                          <a:spcPct val="20000"/>
                        </a:spcBef>
                        <a:defRPr>
                          <a:solidFill>
                            <a:schemeClr val="tx1"/>
                          </a:solidFill>
                          <a:latin typeface="Trebuchet MS" panose="020B0703020202090204" pitchFamily="34" charset="0"/>
                        </a:defRPr>
                      </a:lvl5pPr>
                      <a:lvl6pPr fontAlgn="base">
                        <a:spcBef>
                          <a:spcPct val="20000"/>
                        </a:spcBef>
                        <a:spcAft>
                          <a:spcPct val="0"/>
                        </a:spcAft>
                        <a:defRPr>
                          <a:solidFill>
                            <a:schemeClr val="tx1"/>
                          </a:solidFill>
                          <a:latin typeface="Trebuchet MS" panose="020B0703020202090204" pitchFamily="34" charset="0"/>
                        </a:defRPr>
                      </a:lvl6pPr>
                      <a:lvl7pPr fontAlgn="base">
                        <a:spcBef>
                          <a:spcPct val="20000"/>
                        </a:spcBef>
                        <a:spcAft>
                          <a:spcPct val="0"/>
                        </a:spcAft>
                        <a:defRPr>
                          <a:solidFill>
                            <a:schemeClr val="tx1"/>
                          </a:solidFill>
                          <a:latin typeface="Trebuchet MS" panose="020B0703020202090204" pitchFamily="34" charset="0"/>
                        </a:defRPr>
                      </a:lvl7pPr>
                      <a:lvl8pPr fontAlgn="base">
                        <a:spcBef>
                          <a:spcPct val="20000"/>
                        </a:spcBef>
                        <a:spcAft>
                          <a:spcPct val="0"/>
                        </a:spcAft>
                        <a:defRPr>
                          <a:solidFill>
                            <a:schemeClr val="tx1"/>
                          </a:solidFill>
                          <a:latin typeface="Trebuchet MS" panose="020B0703020202090204" pitchFamily="34" charset="0"/>
                        </a:defRPr>
                      </a:lvl8pPr>
                      <a:lvl9pPr fontAlgn="base">
                        <a:spcBef>
                          <a:spcPct val="20000"/>
                        </a:spcBef>
                        <a:spcAft>
                          <a:spcPct val="0"/>
                        </a:spcAft>
                        <a:defRPr>
                          <a:solidFill>
                            <a:schemeClr val="tx1"/>
                          </a:solidFill>
                          <a:latin typeface="Trebuchet MS" panose="020B0703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400" u="none" strike="noStrike" cap="none" normalizeH="0" baseline="0" dirty="0">
                          <a:ln>
                            <a:noFill/>
                          </a:ln>
                          <a:effectLst/>
                        </a:rPr>
                        <a:t>PART-PART-WHOLE</a:t>
                      </a:r>
                      <a:endParaRPr kumimoji="0" lang="en-GB" altLang="en-US" sz="2400" b="0" i="0" u="none" strike="noStrike" cap="none" normalizeH="0" baseline="0" dirty="0">
                        <a:ln>
                          <a:noFill/>
                        </a:ln>
                        <a:solidFill>
                          <a:schemeClr val="tx1"/>
                        </a:solidFill>
                        <a:effectLst/>
                        <a:latin typeface="Trebuchet MS" panose="020B0703020202090204" pitchFamily="34" charset="0"/>
                      </a:endParaRPr>
                    </a:p>
                  </a:txBody>
                  <a:tcPr marL="0" marR="0" marT="0" marB="0" anchor="ctr" horzOverflow="overflow"/>
                </a:tc>
                <a:extLst>
                  <a:ext uri="{0D108BD9-81ED-4DB2-BD59-A6C34878D82A}">
                    <a16:rowId xmlns:a16="http://schemas.microsoft.com/office/drawing/2014/main" val="4182426832"/>
                  </a:ext>
                </a:extLst>
              </a:tr>
            </a:tbl>
          </a:graphicData>
        </a:graphic>
      </p:graphicFrame>
    </p:spTree>
    <p:extLst>
      <p:ext uri="{BB962C8B-B14F-4D97-AF65-F5344CB8AC3E}">
        <p14:creationId xmlns:p14="http://schemas.microsoft.com/office/powerpoint/2010/main" val="99021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BBFC7155-6470-3F4A-85FA-D84E68F8AFA6}"/>
              </a:ext>
            </a:extLst>
          </p:cNvPr>
          <p:cNvSpPr>
            <a:spLocks noGrp="1" noChangeArrowheads="1"/>
          </p:cNvSpPr>
          <p:nvPr>
            <p:ph type="title"/>
          </p:nvPr>
        </p:nvSpPr>
        <p:spPr>
          <a:xfrm>
            <a:off x="1691680" y="1772816"/>
            <a:ext cx="5915000" cy="1252728"/>
          </a:xfrm>
        </p:spPr>
        <p:txBody>
          <a:bodyPr/>
          <a:lstStyle/>
          <a:p>
            <a:pPr algn="ctr"/>
            <a:r>
              <a:rPr lang="en-US" altLang="en-US" dirty="0"/>
              <a:t>Number symbol or number name?</a:t>
            </a:r>
          </a:p>
        </p:txBody>
      </p:sp>
      <p:sp>
        <p:nvSpPr>
          <p:cNvPr id="2" name="TextBox 1">
            <a:extLst>
              <a:ext uri="{FF2B5EF4-FFF2-40B4-BE49-F238E27FC236}">
                <a16:creationId xmlns:a16="http://schemas.microsoft.com/office/drawing/2014/main" id="{6475D109-51E0-0E4F-9037-7CD2641F19D7}"/>
              </a:ext>
            </a:extLst>
          </p:cNvPr>
          <p:cNvSpPr txBox="1"/>
          <p:nvPr/>
        </p:nvSpPr>
        <p:spPr>
          <a:xfrm>
            <a:off x="3779912" y="3284984"/>
            <a:ext cx="1592103" cy="3154710"/>
          </a:xfrm>
          <a:prstGeom prst="rect">
            <a:avLst/>
          </a:prstGeom>
          <a:effectLst/>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9900" dirty="0"/>
              <a:t>8</a:t>
            </a:r>
          </a:p>
        </p:txBody>
      </p:sp>
      <p:sp>
        <p:nvSpPr>
          <p:cNvPr id="3" name="Diamond 2">
            <a:extLst>
              <a:ext uri="{FF2B5EF4-FFF2-40B4-BE49-F238E27FC236}">
                <a16:creationId xmlns:a16="http://schemas.microsoft.com/office/drawing/2014/main" id="{E5C8F5B0-B77F-724D-9549-EE7D00CD2E2C}"/>
              </a:ext>
            </a:extLst>
          </p:cNvPr>
          <p:cNvSpPr/>
          <p:nvPr/>
        </p:nvSpPr>
        <p:spPr>
          <a:xfrm>
            <a:off x="7164288" y="282356"/>
            <a:ext cx="1728192" cy="129614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dirty="0">
                <a:solidFill>
                  <a:schemeClr val="tx1"/>
                </a:solidFill>
              </a:rPr>
              <a:t>BINGO</a:t>
            </a:r>
            <a:endParaRPr lang="en-GB" sz="2000" dirty="0">
              <a:solidFill>
                <a:schemeClr val="tx1"/>
              </a:solidFill>
            </a:endParaRPr>
          </a:p>
          <a:p>
            <a:pPr algn="ctr"/>
            <a:r>
              <a:rPr lang="en-GB" sz="1400" dirty="0">
                <a:solidFill>
                  <a:schemeClr val="tx1"/>
                </a:solidFill>
              </a:rPr>
              <a:t>QUESTION</a:t>
            </a:r>
          </a:p>
        </p:txBody>
      </p:sp>
    </p:spTree>
    <p:extLst>
      <p:ext uri="{BB962C8B-B14F-4D97-AF65-F5344CB8AC3E}">
        <p14:creationId xmlns:p14="http://schemas.microsoft.com/office/powerpoint/2010/main" val="337978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212745"/>
      </a:dk2>
      <a:lt2>
        <a:srgbClr val="B4DCFA"/>
      </a:lt2>
      <a:accent1>
        <a:srgbClr val="11B2EB"/>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34817</TotalTime>
  <Words>2126</Words>
  <Application>Microsoft Macintosh PowerPoint</Application>
  <PresentationFormat>On-screen Show (4:3)</PresentationFormat>
  <Paragraphs>367</Paragraphs>
  <Slides>50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MS Mincho</vt:lpstr>
      <vt:lpstr>Arial</vt:lpstr>
      <vt:lpstr>Calibri</vt:lpstr>
      <vt:lpstr>Century Gothic</vt:lpstr>
      <vt:lpstr>Courier</vt:lpstr>
      <vt:lpstr>Symbol</vt:lpstr>
      <vt:lpstr>Times New Roman</vt:lpstr>
      <vt:lpstr>Trebuchet MS</vt:lpstr>
      <vt:lpstr>Waveform</vt:lpstr>
      <vt:lpstr>eNICLE Grade 1 &amp; 2 programme Session 7 29th May 2018</vt:lpstr>
      <vt:lpstr>Unscramble these words</vt:lpstr>
      <vt:lpstr>Unscramble these words</vt:lpstr>
      <vt:lpstr>Next session</vt:lpstr>
      <vt:lpstr>PowerPoint Presentation</vt:lpstr>
      <vt:lpstr>Welcome  To</vt:lpstr>
      <vt:lpstr>PowerPoint Presentation</vt:lpstr>
      <vt:lpstr>CHOOSE 9 RANDOM WORDS FROM THIS LIST</vt:lpstr>
      <vt:lpstr>Number symbol or number name?</vt:lpstr>
      <vt:lpstr>Five- to fifteen-minute conversations around problems that learners solve mentally. Useful tools to include in your lessons to help learners to make sense of mathematics.</vt:lpstr>
      <vt:lpstr>Part-part-whole model OR 10-frame?</vt:lpstr>
      <vt:lpstr>People with a  ------ ------- believe </vt:lpstr>
      <vt:lpstr>This is a definition of …?</vt:lpstr>
      <vt:lpstr>Name this model…</vt:lpstr>
      <vt:lpstr>Regular or alternate?</vt:lpstr>
      <vt:lpstr>This is a definition of…</vt:lpstr>
      <vt:lpstr>Scattered or linear dot arrangement?</vt:lpstr>
      <vt:lpstr>What TYPE of COUNTING is this?</vt:lpstr>
      <vt:lpstr>Together, these are known as:  ________   _______ skills</vt:lpstr>
      <vt:lpstr>These problems are known as…</vt:lpstr>
      <vt:lpstr>PowerPoint Presentation</vt:lpstr>
      <vt:lpstr>Always fill the top row first, starting on the left, the same way you read. When the top row is full, place counters on the bottom row, also from the left.</vt:lpstr>
      <vt:lpstr>Relational or Operational understanding?</vt:lpstr>
      <vt:lpstr>These are _____   _______ used in Number Talks</vt:lpstr>
      <vt:lpstr>PowerPoint Presentation</vt:lpstr>
      <vt:lpstr>PowerPoint Presentation</vt:lpstr>
      <vt:lpstr>Today’s Number Talk [1]</vt:lpstr>
      <vt:lpstr>Today’s Number Talk [2]</vt:lpstr>
      <vt:lpstr>Today’s Number Talk: Discussion</vt:lpstr>
      <vt:lpstr>Today’s Number Talk: Discussion</vt:lpstr>
      <vt:lpstr>Number Talk Prompts</vt:lpstr>
      <vt:lpstr>Number Talk prompts [1]</vt:lpstr>
      <vt:lpstr>Number Talk prompts [2]</vt:lpstr>
      <vt:lpstr>Number Talk prompts [3]</vt:lpstr>
      <vt:lpstr>Number Talk prompts [4]</vt:lpstr>
      <vt:lpstr>Number Talk prompts [5]</vt:lpstr>
      <vt:lpstr>Number Talk prompts [1]</vt:lpstr>
      <vt:lpstr>Linear representations of number</vt:lpstr>
      <vt:lpstr>BUT!</vt:lpstr>
      <vt:lpstr>Bead strings</vt:lpstr>
      <vt:lpstr>Bead stings to  Counting lines or number tracks </vt:lpstr>
      <vt:lpstr>Bead string to Number Line</vt:lpstr>
      <vt:lpstr>How to progress from a counting line to a number line</vt:lpstr>
      <vt:lpstr>Moving onto measuring</vt:lpstr>
      <vt:lpstr>Bead strings and Number Sense</vt:lpstr>
      <vt:lpstr>Bead Strings and Number Facts</vt:lpstr>
      <vt:lpstr>Bead Strings and Ordinal Numbers</vt:lpstr>
      <vt:lpstr>Why ask  “How do you know?” questions</vt:lpstr>
      <vt:lpstr>Bead Strings and Ordinal Numbers</vt:lpstr>
      <vt:lpstr>Bead Strings and Ordinal Numbers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dc:creator>
  <cp:lastModifiedBy>Debbie Stott</cp:lastModifiedBy>
  <cp:revision>646</cp:revision>
  <cp:lastPrinted>2018-05-25T09:24:45Z</cp:lastPrinted>
  <dcterms:created xsi:type="dcterms:W3CDTF">2011-08-11T12:52:44Z</dcterms:created>
  <dcterms:modified xsi:type="dcterms:W3CDTF">2018-05-29T09:58:21Z</dcterms:modified>
</cp:coreProperties>
</file>